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96903-F517-42EB-88C0-9411BA293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4B1FD-F38A-4449-8BFA-E0C685DE8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7824B-CB37-47A4-B7C4-1AB8A79D4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B4B9D-4CAA-4829-AA17-235CD018E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C9B1E-A0F3-4A8D-8801-4CA14481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3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B068-7FFD-44E0-9885-C64645397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2C035-3622-436E-A8E8-E6C9FF57F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43145-194D-43A4-9DF5-E1220E31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54620-BD4C-4B9C-9BF5-87C917E9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6AD19-2643-4473-BA44-2C782D741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18C59C-98CD-470A-ABEB-E4AE1E5C5D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B7768-D554-4DA4-8C1D-961A4F77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A83FA-638D-4CA0-BA35-072CFAD30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9B148-A49F-43D4-A25F-6C48CFDF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084E0-670D-478C-AA49-2CA3A7F5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5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14189-4302-45CE-AF01-ED37981F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3DA70-DBED-4A5D-8BBB-FCA5A0586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54994-C629-4E2D-93DD-A95D6506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646C0-BFD5-4CCB-9924-50A0515D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42147-CFCC-4DEB-A47D-DEC3AD76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0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FDF10-B092-4255-90DA-18355BAEB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B8FF3-E6D9-4375-9A75-A161331B7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639C0-DB0D-435E-853C-8F2DBF6ED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49EF5-47C7-4FCD-B1BA-C3E1BDC8D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E9DB7-C90B-4680-B768-B83CA1FC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5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895A2-44AA-4B49-BD3C-E71339D0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9258-48E2-4A94-98DC-BEB3C96C2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7E934-AEF6-42AF-8F23-542B24E2D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360FA-3E01-404B-8C72-549DDD50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5EF8D-296F-4A39-A1CE-AAC42AEB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C624B-927E-4480-9AD7-7AE326389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5D13-9AEF-4392-A1DB-B01C46646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3B015-2AFF-4A2D-8E27-D8FE289EA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9F77F-C291-405A-B471-6ED7570D3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DCE0ED-E237-4152-A05E-B7B0EBA40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71446-5895-4217-BF48-1A3CAE16D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F14508-88C4-413E-9FF4-0FEBEB997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B9D44F-5C4D-4D52-90CD-F14B3DA0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73E40F-22FE-4AC1-99FF-ABD6F279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9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58E6-DB0D-4055-8CF6-19D274559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2861CC-F048-408F-B566-EC02E31DC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06DD6-1989-4DFA-95A9-1B4705B7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46B933-D248-493F-B356-4B2DE914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3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DABA7D-9D5F-4D0F-B1EE-DB25FDA5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67CBF7-CB59-4B5A-B402-2A59ECAF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CA6ED8-5D8F-4715-A913-FA27CF01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285E3-CA8B-4A01-9937-81632034B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09A53-6B0F-4EB7-96A7-1451136E2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ABD15F-DA43-4318-8A28-2E7A4C7AD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BE4A6-8939-47E0-AC1B-6C459D3F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81779-44E6-439A-82AB-64AC639FB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48F4C-0300-408A-9212-25F155F1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70D53-F141-46E7-8F50-66202A90D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39C53A-843D-44B9-94E8-B15132D36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33C74-D0C6-434A-A6E4-1D4FD6C7B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4C7C2-16DA-49A9-9013-043E42DBC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5B9885-0F20-4803-9077-EAB6E621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65E17-B57D-440E-AAF8-FA10092B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7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C2CB71-8CF2-4A97-80D3-A1341745D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89F34-5093-4931-9088-443217D6A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6BB90-5CB3-479B-BEA2-487200A3E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ADDF4-D9D8-4527-96A0-1437B08801F3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0A7EE-4432-450F-944B-FAFF1AAF8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6F271-C6B7-4D85-A895-0062E4CCD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1E5E7-4138-4C95-93F4-D124268CD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03" y="724778"/>
            <a:ext cx="2743889" cy="26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3939" y="4544979"/>
            <a:ext cx="3288016" cy="707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99" i="1"/>
              <a:t>intraperitoneal</a:t>
            </a:r>
            <a:endParaRPr lang="nl-NL" sz="3999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055" y="557439"/>
            <a:ext cx="3007778" cy="37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418015" y="4568158"/>
            <a:ext cx="3530710" cy="1938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999" i="1"/>
              <a:t>(primary) </a:t>
            </a:r>
          </a:p>
          <a:p>
            <a:pPr algn="ctr"/>
            <a:r>
              <a:rPr lang="en-US" sz="3999" i="1"/>
              <a:t>retroperitoneal/</a:t>
            </a:r>
          </a:p>
          <a:p>
            <a:pPr algn="ctr"/>
            <a:r>
              <a:rPr lang="en-US" sz="3999" i="1"/>
              <a:t>extraperitoneal</a:t>
            </a:r>
            <a:endParaRPr lang="nl-NL" sz="3999"/>
          </a:p>
        </p:txBody>
      </p:sp>
      <p:sp>
        <p:nvSpPr>
          <p:cNvPr id="8" name="TextBox 7"/>
          <p:cNvSpPr txBox="1"/>
          <p:nvPr/>
        </p:nvSpPr>
        <p:spPr>
          <a:xfrm>
            <a:off x="4249594" y="4551227"/>
            <a:ext cx="3331939" cy="1323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999" i="1" dirty="0"/>
              <a:t>secondary</a:t>
            </a:r>
          </a:p>
          <a:p>
            <a:pPr algn="ctr"/>
            <a:r>
              <a:rPr lang="en-US" sz="3999" i="1" dirty="0"/>
              <a:t>retroperitoneal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64"/>
          <a:stretch/>
        </p:blipFill>
        <p:spPr bwMode="auto">
          <a:xfrm>
            <a:off x="4473894" y="441057"/>
            <a:ext cx="3059942" cy="338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18D0A01-3E39-4E63-933C-F8F504C5FD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97" y="6382208"/>
            <a:ext cx="801924" cy="2805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D038FD-CE1E-451C-9A0A-FDF0D575FD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07" y="6091118"/>
            <a:ext cx="571664" cy="57166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3458395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03" y="724778"/>
            <a:ext cx="2743889" cy="262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3939" y="4544979"/>
            <a:ext cx="3550908" cy="707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99" i="1"/>
              <a:t>intraperitoneaal</a:t>
            </a:r>
            <a:endParaRPr lang="nl-NL" sz="3999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055" y="557439"/>
            <a:ext cx="3007778" cy="37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418015" y="4568158"/>
            <a:ext cx="3530710" cy="1938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999" i="1"/>
              <a:t>(primair) </a:t>
            </a:r>
          </a:p>
          <a:p>
            <a:pPr algn="ctr"/>
            <a:r>
              <a:rPr lang="en-US" sz="3999" i="1"/>
              <a:t>retroperitoneal/</a:t>
            </a:r>
          </a:p>
          <a:p>
            <a:pPr algn="ctr"/>
            <a:r>
              <a:rPr lang="en-US" sz="3999" i="1"/>
              <a:t>extraperitoneal</a:t>
            </a:r>
            <a:endParaRPr lang="nl-NL" sz="3999"/>
          </a:p>
        </p:txBody>
      </p:sp>
      <p:sp>
        <p:nvSpPr>
          <p:cNvPr id="8" name="TextBox 7"/>
          <p:cNvSpPr txBox="1"/>
          <p:nvPr/>
        </p:nvSpPr>
        <p:spPr>
          <a:xfrm>
            <a:off x="4118149" y="4551227"/>
            <a:ext cx="3594830" cy="1323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999" i="1"/>
              <a:t>secundair</a:t>
            </a:r>
            <a:endParaRPr lang="en-US" sz="3999" i="1" dirty="0"/>
          </a:p>
          <a:p>
            <a:pPr algn="ctr"/>
            <a:r>
              <a:rPr lang="en-US" sz="3999" i="1"/>
              <a:t>retroperitoneaal</a:t>
            </a:r>
            <a:endParaRPr lang="en-US" sz="3999" i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64"/>
          <a:stretch/>
        </p:blipFill>
        <p:spPr bwMode="auto">
          <a:xfrm>
            <a:off x="4473894" y="441057"/>
            <a:ext cx="3059942" cy="338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A46C30-8BE8-4CCF-BC4C-2EC61571362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97" y="6382208"/>
            <a:ext cx="801924" cy="2805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1C8A455-5395-40A2-B4F6-EFB3C21BE6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07" y="6091118"/>
            <a:ext cx="571664" cy="57166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6754314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2</cp:revision>
  <dcterms:created xsi:type="dcterms:W3CDTF">2020-10-27T21:34:59Z</dcterms:created>
  <dcterms:modified xsi:type="dcterms:W3CDTF">2020-10-27T21:41:58Z</dcterms:modified>
</cp:coreProperties>
</file>