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100" d="100"/>
          <a:sy n="100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80A8-EEDE-948F-6756-083DF975B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22F62-8F61-1065-BC56-1AB5A5ECC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00036-FDAF-EFF5-AC0A-4F680B19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2C89B-13C2-FF68-B796-CB2B4698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3D2CA-22E3-B956-0C2D-9CA882A4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46D3-522C-0BB2-F1BB-DAA1B64D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965EF-F18B-38E5-83AF-FD6122966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143E9-41E5-0BED-A351-D9998DB1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CC85-257F-BC80-9BD1-E16D704B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0E9FF-C332-57E9-3E55-1466EBC0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9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194DE-96FD-7116-0A92-A1930BA0B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0BFA8-3785-7FDE-4622-634557DBF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DEF3-CCB1-DEF8-59D4-4A678215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E8ACF-B4C4-2789-6BA1-3137E8BE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19B6-8AE0-7D67-D9AB-9514DE11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6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545-BCA8-91BB-CB88-4A4AB6E9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0B2F3-CA5F-0FB4-2901-BA2302E20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EDBD3-E11F-6A33-B768-53584B09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D885E-5ACE-55BF-2730-78ACC2F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A4668-AAD6-2940-187D-1BD90B03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4550-3350-58A4-DE7B-E797BD40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276E2-AF88-3FB1-A44E-32F0B10C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62F76-F603-6E38-4507-DC8E492D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B7C4C-CCB3-C01E-6232-21A61002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36978-AA80-6CAD-9E9B-3C5F1432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9732-ECBB-3DD2-C6FB-02EEFCA0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7E38C-E86D-5284-160E-2FE8FBF35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B854E-3A94-ED03-5CE6-3A380607C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7CFE4-740B-6E79-F96A-AA000B8F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6FCD5-39F9-B305-0B2D-84BB6BC5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45FAD-F1A8-370B-2C89-2EF911F7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AAD5-2BCB-54B2-2FEE-9B193876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F066E-FA67-3ED8-9917-11A716D0C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537EB-AD2B-1F2A-C278-675A42745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C53ED-DC5E-435B-FDA7-5027B74FC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7BDB5-917C-D5B9-919A-883DC4ABF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8889E-D341-DE30-362C-CBE8B7DB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10859-7EC8-1898-098E-4FCCE811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262A6-2A8D-E03B-116B-D8F7F329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02A2-7DF4-A1A0-2E7A-4D7FD2B5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A40A-ECC3-6E62-EFCC-5BD3045E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B85BC-029B-B75A-B6C8-57754319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9A79-7040-54B8-92E7-9361378F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A52A6-DD35-541B-5D33-0414AF4F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10243-838B-615F-388A-FFCA72A4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5A216-F31F-ED50-EC65-898AA323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9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0705-214D-69E0-F3C7-E6871E8F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D1AB-C448-F693-5903-E64C1B4D7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FCBF0-D6D2-8AAC-459E-331AA8540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60D3B-6E2A-FEB4-5965-CC47A34A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E4594-B352-1E5F-0B7A-C523D17C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C6388-C07C-F023-C418-F198FB3D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8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667B-479E-F754-6ACB-B607D089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86B34-EC7A-F152-9DA8-DE425020C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01504-95DA-B230-0E5D-399D24568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20C9D-95E9-288C-68AC-926BBDF6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A3701-F7F3-0672-8F1E-016091DB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A5098-7152-5FA0-8CC0-F96DB42A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2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1D0A5-7E7A-715D-6BA6-57DA98E9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F1C05-2D4F-4441-973D-28F9E434F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CD9AF-1802-D852-E30A-6CAAEE074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8332-7350-4BBA-8B16-0DC2F1BC6E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2A294-374A-83ED-27C2-F9EE6A3B1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C158-06D3-C731-7620-6476D1BD4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2B1E-D5A8-4DA1-BDF5-FA5B65A7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31503-5A3C-2605-5D14-DD1C0872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14" y="319024"/>
            <a:ext cx="6477836" cy="5006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70ABA-E599-A78C-614F-A6F013C27DE3}"/>
              </a:ext>
            </a:extLst>
          </p:cNvPr>
          <p:cNvSpPr txBox="1"/>
          <p:nvPr/>
        </p:nvSpPr>
        <p:spPr>
          <a:xfrm>
            <a:off x="6576136" y="4552907"/>
            <a:ext cx="189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portal vein of liver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90A3-FA05-8745-144E-A9348631526A}"/>
              </a:ext>
            </a:extLst>
          </p:cNvPr>
          <p:cNvSpPr txBox="1"/>
          <p:nvPr/>
        </p:nvSpPr>
        <p:spPr>
          <a:xfrm>
            <a:off x="6052768" y="4991345"/>
            <a:ext cx="218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proper hepatic artery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C7FE-3828-1957-DFCB-D53BE7D729BF}"/>
              </a:ext>
            </a:extLst>
          </p:cNvPr>
          <p:cNvSpPr txBox="1"/>
          <p:nvPr/>
        </p:nvSpPr>
        <p:spPr>
          <a:xfrm>
            <a:off x="4711903" y="499134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bile duct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E1CF2-A44A-494A-1586-7210AE16B561}"/>
              </a:ext>
            </a:extLst>
          </p:cNvPr>
          <p:cNvSpPr txBox="1"/>
          <p:nvPr/>
        </p:nvSpPr>
        <p:spPr>
          <a:xfrm>
            <a:off x="7687380" y="4005704"/>
            <a:ext cx="188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falciform ligament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CCAAD-A399-BCBD-9F42-487A7F1CA51E}"/>
              </a:ext>
            </a:extLst>
          </p:cNvPr>
          <p:cNvSpPr txBox="1"/>
          <p:nvPr/>
        </p:nvSpPr>
        <p:spPr>
          <a:xfrm>
            <a:off x="6717773" y="284105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inferior vena cava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8ACCA-9D09-5C41-FDEE-E5FB62D25824}"/>
              </a:ext>
            </a:extLst>
          </p:cNvPr>
          <p:cNvSpPr txBox="1"/>
          <p:nvPr/>
        </p:nvSpPr>
        <p:spPr>
          <a:xfrm>
            <a:off x="2016611" y="284105"/>
            <a:ext cx="356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right, intermediate, left hepatic vein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A90B0-424F-1098-FF70-21814EB15B30}"/>
              </a:ext>
            </a:extLst>
          </p:cNvPr>
          <p:cNvCxnSpPr/>
          <p:nvPr/>
        </p:nvCxnSpPr>
        <p:spPr>
          <a:xfrm>
            <a:off x="2882020" y="5798352"/>
            <a:ext cx="2961198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424F51-281E-1387-EAB3-38FC03285DEC}"/>
              </a:ext>
            </a:extLst>
          </p:cNvPr>
          <p:cNvCxnSpPr>
            <a:cxnSpLocks/>
          </p:cNvCxnSpPr>
          <p:nvPr/>
        </p:nvCxnSpPr>
        <p:spPr>
          <a:xfrm>
            <a:off x="6052768" y="5798352"/>
            <a:ext cx="306705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9E27F5-3D77-C045-9A50-A9CC2D92248B}"/>
              </a:ext>
            </a:extLst>
          </p:cNvPr>
          <p:cNvCxnSpPr>
            <a:cxnSpLocks/>
          </p:cNvCxnSpPr>
          <p:nvPr/>
        </p:nvCxnSpPr>
        <p:spPr>
          <a:xfrm>
            <a:off x="2882020" y="6303177"/>
            <a:ext cx="437284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02B6E-FA8B-D447-BFCF-13D2FF98C9FC}"/>
              </a:ext>
            </a:extLst>
          </p:cNvPr>
          <p:cNvCxnSpPr>
            <a:cxnSpLocks/>
          </p:cNvCxnSpPr>
          <p:nvPr/>
        </p:nvCxnSpPr>
        <p:spPr>
          <a:xfrm>
            <a:off x="7461446" y="6303177"/>
            <a:ext cx="165837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0E33113-1554-3311-460E-4F603313B430}"/>
              </a:ext>
            </a:extLst>
          </p:cNvPr>
          <p:cNvSpPr txBox="1"/>
          <p:nvPr/>
        </p:nvSpPr>
        <p:spPr>
          <a:xfrm>
            <a:off x="4091019" y="552046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R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D6A64C-78CC-1FB2-887B-C1B62D26A386}"/>
              </a:ext>
            </a:extLst>
          </p:cNvPr>
          <p:cNvSpPr txBox="1"/>
          <p:nvPr/>
        </p:nvSpPr>
        <p:spPr>
          <a:xfrm>
            <a:off x="5151910" y="603856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R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7CF91A-2A87-1B3C-DE88-B7AA3A02295F}"/>
              </a:ext>
            </a:extLst>
          </p:cNvPr>
          <p:cNvSpPr txBox="1"/>
          <p:nvPr/>
        </p:nvSpPr>
        <p:spPr>
          <a:xfrm>
            <a:off x="7327695" y="551534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L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B479C-E674-11CD-27E7-A3C14451F93B}"/>
              </a:ext>
            </a:extLst>
          </p:cNvPr>
          <p:cNvSpPr txBox="1"/>
          <p:nvPr/>
        </p:nvSpPr>
        <p:spPr>
          <a:xfrm>
            <a:off x="8233283" y="6015756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L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AA2791-F69A-49BC-B1B3-A6A7BC85AFF1}"/>
              </a:ext>
            </a:extLst>
          </p:cNvPr>
          <p:cNvSpPr txBox="1"/>
          <p:nvPr/>
        </p:nvSpPr>
        <p:spPr>
          <a:xfrm>
            <a:off x="1120830" y="5592287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physiological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3FEE44-7A7C-AB8D-D3E0-29EB13CABA67}"/>
              </a:ext>
            </a:extLst>
          </p:cNvPr>
          <p:cNvSpPr txBox="1"/>
          <p:nvPr/>
        </p:nvSpPr>
        <p:spPr>
          <a:xfrm>
            <a:off x="503422" y="5222955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Division liver in L/R: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C815B2-9A7D-069D-C83A-D915FF16F18D}"/>
              </a:ext>
            </a:extLst>
          </p:cNvPr>
          <p:cNvSpPr txBox="1"/>
          <p:nvPr/>
        </p:nvSpPr>
        <p:spPr>
          <a:xfrm>
            <a:off x="405441" y="6092700"/>
            <a:ext cx="21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rgbClr val="002060"/>
                </a:solidFill>
              </a:rPr>
              <a:t>visually (anatomical)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A7B5C4-82D0-2146-446E-0097AC019B01}"/>
              </a:ext>
            </a:extLst>
          </p:cNvPr>
          <p:cNvSpPr txBox="1"/>
          <p:nvPr/>
        </p:nvSpPr>
        <p:spPr>
          <a:xfrm>
            <a:off x="8627531" y="3106364"/>
            <a:ext cx="340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Liver segment 1: caudate lobe</a:t>
            </a:r>
          </a:p>
          <a:p>
            <a:r>
              <a:rPr lang="en-GB">
                <a:solidFill>
                  <a:srgbClr val="002060"/>
                </a:solidFill>
              </a:rPr>
              <a:t>Liver segment 4: quadrate lobe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85881D-3841-E73A-3E03-A665CA45194D}"/>
              </a:ext>
            </a:extLst>
          </p:cNvPr>
          <p:cNvCxnSpPr>
            <a:cxnSpLocks/>
          </p:cNvCxnSpPr>
          <p:nvPr/>
        </p:nvCxnSpPr>
        <p:spPr>
          <a:xfrm flipV="1">
            <a:off x="5319683" y="4264979"/>
            <a:ext cx="491482" cy="7164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664638-E238-E23D-0D16-C168DD4352B5}"/>
              </a:ext>
            </a:extLst>
          </p:cNvPr>
          <p:cNvCxnSpPr>
            <a:cxnSpLocks/>
          </p:cNvCxnSpPr>
          <p:nvPr/>
        </p:nvCxnSpPr>
        <p:spPr>
          <a:xfrm flipH="1" flipV="1">
            <a:off x="5906193" y="4264979"/>
            <a:ext cx="474644" cy="79591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326470-AAC4-57F2-8213-68AEB6A5AF69}"/>
              </a:ext>
            </a:extLst>
          </p:cNvPr>
          <p:cNvCxnSpPr>
            <a:cxnSpLocks/>
          </p:cNvCxnSpPr>
          <p:nvPr/>
        </p:nvCxnSpPr>
        <p:spPr>
          <a:xfrm flipH="1" flipV="1">
            <a:off x="5976045" y="4160891"/>
            <a:ext cx="741728" cy="4323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B8571C-C975-8D04-AEEC-376F4B33EDD0}"/>
              </a:ext>
            </a:extLst>
          </p:cNvPr>
          <p:cNvCxnSpPr>
            <a:cxnSpLocks/>
          </p:cNvCxnSpPr>
          <p:nvPr/>
        </p:nvCxnSpPr>
        <p:spPr>
          <a:xfrm flipH="1" flipV="1">
            <a:off x="7461446" y="3548479"/>
            <a:ext cx="478787" cy="4996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20F132-0959-DC29-A926-4D83ADE7CC4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143515" y="468771"/>
            <a:ext cx="574258" cy="18023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8B80DD-0B25-3C0A-BA7D-700EFD5B96E3}"/>
              </a:ext>
            </a:extLst>
          </p:cNvPr>
          <p:cNvCxnSpPr>
            <a:cxnSpLocks/>
          </p:cNvCxnSpPr>
          <p:nvPr/>
        </p:nvCxnSpPr>
        <p:spPr>
          <a:xfrm>
            <a:off x="2339568" y="617018"/>
            <a:ext cx="2477567" cy="72343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7782B4F-695D-D461-D90E-3F6505C9C52F}"/>
              </a:ext>
            </a:extLst>
          </p:cNvPr>
          <p:cNvCxnSpPr>
            <a:cxnSpLocks/>
          </p:cNvCxnSpPr>
          <p:nvPr/>
        </p:nvCxnSpPr>
        <p:spPr>
          <a:xfrm>
            <a:off x="3381375" y="580598"/>
            <a:ext cx="2699201" cy="75985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242F8BD-8AD7-68DC-2B99-9CA0A2A45124}"/>
              </a:ext>
            </a:extLst>
          </p:cNvPr>
          <p:cNvCxnSpPr>
            <a:cxnSpLocks/>
          </p:cNvCxnSpPr>
          <p:nvPr/>
        </p:nvCxnSpPr>
        <p:spPr>
          <a:xfrm>
            <a:off x="4181475" y="580598"/>
            <a:ext cx="2537268" cy="6469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CFECCFA-F654-761D-6C6F-4BDF0454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6127734"/>
            <a:ext cx="972544" cy="3402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F3D20A-927A-3F90-5DC0-81B9535E8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4" y="376009"/>
            <a:ext cx="464453" cy="4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1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31503-5A3C-2605-5D14-DD1C0872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14" y="319024"/>
            <a:ext cx="6477836" cy="5006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70ABA-E599-A78C-614F-A6F013C27DE3}"/>
              </a:ext>
            </a:extLst>
          </p:cNvPr>
          <p:cNvSpPr txBox="1"/>
          <p:nvPr/>
        </p:nvSpPr>
        <p:spPr>
          <a:xfrm>
            <a:off x="6576136" y="4552907"/>
            <a:ext cx="205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vena portae hepatis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90A3-FA05-8745-144E-A9348631526A}"/>
              </a:ext>
            </a:extLst>
          </p:cNvPr>
          <p:cNvSpPr txBox="1"/>
          <p:nvPr/>
        </p:nvSpPr>
        <p:spPr>
          <a:xfrm>
            <a:off x="6052768" y="4991345"/>
            <a:ext cx="24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arteria hepatica propria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C7FE-3828-1957-DFCB-D53BE7D729BF}"/>
              </a:ext>
            </a:extLst>
          </p:cNvPr>
          <p:cNvSpPr txBox="1"/>
          <p:nvPr/>
        </p:nvSpPr>
        <p:spPr>
          <a:xfrm>
            <a:off x="3822012" y="4991345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ductus choledochus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E1CF2-A44A-494A-1586-7210AE16B561}"/>
              </a:ext>
            </a:extLst>
          </p:cNvPr>
          <p:cNvSpPr txBox="1"/>
          <p:nvPr/>
        </p:nvSpPr>
        <p:spPr>
          <a:xfrm>
            <a:off x="7686675" y="4080313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ligamentum falciforme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CCAAD-A399-BCBD-9F42-487A7F1CA51E}"/>
              </a:ext>
            </a:extLst>
          </p:cNvPr>
          <p:cNvSpPr txBox="1"/>
          <p:nvPr/>
        </p:nvSpPr>
        <p:spPr>
          <a:xfrm>
            <a:off x="6717773" y="284105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vena cava inferior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8ACCA-9D09-5C41-FDEE-E5FB62D25824}"/>
              </a:ext>
            </a:extLst>
          </p:cNvPr>
          <p:cNvSpPr txBox="1"/>
          <p:nvPr/>
        </p:nvSpPr>
        <p:spPr>
          <a:xfrm>
            <a:off x="2016611" y="284105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vena hepatica dextra, intermedia, sinistra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A90B0-424F-1098-FF70-21814EB15B30}"/>
              </a:ext>
            </a:extLst>
          </p:cNvPr>
          <p:cNvCxnSpPr/>
          <p:nvPr/>
        </p:nvCxnSpPr>
        <p:spPr>
          <a:xfrm>
            <a:off x="2882020" y="5798352"/>
            <a:ext cx="2961198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424F51-281E-1387-EAB3-38FC03285DEC}"/>
              </a:ext>
            </a:extLst>
          </p:cNvPr>
          <p:cNvCxnSpPr>
            <a:cxnSpLocks/>
          </p:cNvCxnSpPr>
          <p:nvPr/>
        </p:nvCxnSpPr>
        <p:spPr>
          <a:xfrm>
            <a:off x="6052768" y="5798352"/>
            <a:ext cx="306705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9E27F5-3D77-C045-9A50-A9CC2D92248B}"/>
              </a:ext>
            </a:extLst>
          </p:cNvPr>
          <p:cNvCxnSpPr>
            <a:cxnSpLocks/>
          </p:cNvCxnSpPr>
          <p:nvPr/>
        </p:nvCxnSpPr>
        <p:spPr>
          <a:xfrm>
            <a:off x="2882020" y="6303177"/>
            <a:ext cx="437284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02B6E-FA8B-D447-BFCF-13D2FF98C9FC}"/>
              </a:ext>
            </a:extLst>
          </p:cNvPr>
          <p:cNvCxnSpPr>
            <a:cxnSpLocks/>
          </p:cNvCxnSpPr>
          <p:nvPr/>
        </p:nvCxnSpPr>
        <p:spPr>
          <a:xfrm>
            <a:off x="7461446" y="6303177"/>
            <a:ext cx="165837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0E33113-1554-3311-460E-4F603313B430}"/>
              </a:ext>
            </a:extLst>
          </p:cNvPr>
          <p:cNvSpPr txBox="1"/>
          <p:nvPr/>
        </p:nvSpPr>
        <p:spPr>
          <a:xfrm>
            <a:off x="4091019" y="552046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R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D6A64C-78CC-1FB2-887B-C1B62D26A386}"/>
              </a:ext>
            </a:extLst>
          </p:cNvPr>
          <p:cNvSpPr txBox="1"/>
          <p:nvPr/>
        </p:nvSpPr>
        <p:spPr>
          <a:xfrm>
            <a:off x="5151910" y="603856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R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7CF91A-2A87-1B3C-DE88-B7AA3A02295F}"/>
              </a:ext>
            </a:extLst>
          </p:cNvPr>
          <p:cNvSpPr txBox="1"/>
          <p:nvPr/>
        </p:nvSpPr>
        <p:spPr>
          <a:xfrm>
            <a:off x="7327695" y="551534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L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B479C-E674-11CD-27E7-A3C14451F93B}"/>
              </a:ext>
            </a:extLst>
          </p:cNvPr>
          <p:cNvSpPr txBox="1"/>
          <p:nvPr/>
        </p:nvSpPr>
        <p:spPr>
          <a:xfrm>
            <a:off x="8233283" y="6015756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</a:rPr>
              <a:t>L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AA2791-F69A-49BC-B1B3-A6A7BC85AFF1}"/>
              </a:ext>
            </a:extLst>
          </p:cNvPr>
          <p:cNvSpPr txBox="1"/>
          <p:nvPr/>
        </p:nvSpPr>
        <p:spPr>
          <a:xfrm>
            <a:off x="1120830" y="5592287"/>
            <a:ext cx="126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fysiologisch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3FEE44-7A7C-AB8D-D3E0-29EB13CABA67}"/>
              </a:ext>
            </a:extLst>
          </p:cNvPr>
          <p:cNvSpPr txBox="1"/>
          <p:nvPr/>
        </p:nvSpPr>
        <p:spPr>
          <a:xfrm>
            <a:off x="197589" y="5176011"/>
            <a:ext cx="224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Verdeling lever in L/R: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C815B2-9A7D-069D-C83A-D915FF16F18D}"/>
              </a:ext>
            </a:extLst>
          </p:cNvPr>
          <p:cNvSpPr txBox="1"/>
          <p:nvPr/>
        </p:nvSpPr>
        <p:spPr>
          <a:xfrm>
            <a:off x="494603" y="6092700"/>
            <a:ext cx="192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rgbClr val="002060"/>
                </a:solidFill>
              </a:rPr>
              <a:t>uitwendig/visueel </a:t>
            </a:r>
          </a:p>
          <a:p>
            <a:pPr algn="ctr"/>
            <a:r>
              <a:rPr lang="en-GB">
                <a:solidFill>
                  <a:srgbClr val="002060"/>
                </a:solidFill>
              </a:rPr>
              <a:t>(anatomisch)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A7B5C4-82D0-2146-446E-0097AC019B01}"/>
              </a:ext>
            </a:extLst>
          </p:cNvPr>
          <p:cNvSpPr txBox="1"/>
          <p:nvPr/>
        </p:nvSpPr>
        <p:spPr>
          <a:xfrm>
            <a:off x="8627531" y="3106364"/>
            <a:ext cx="340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Lever segment 1: lobus caudatus</a:t>
            </a:r>
          </a:p>
          <a:p>
            <a:r>
              <a:rPr lang="en-GB">
                <a:solidFill>
                  <a:srgbClr val="002060"/>
                </a:solidFill>
              </a:rPr>
              <a:t>Lever segment 4: lobus quadratus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85881D-3841-E73A-3E03-A665CA45194D}"/>
              </a:ext>
            </a:extLst>
          </p:cNvPr>
          <p:cNvCxnSpPr>
            <a:cxnSpLocks/>
          </p:cNvCxnSpPr>
          <p:nvPr/>
        </p:nvCxnSpPr>
        <p:spPr>
          <a:xfrm flipV="1">
            <a:off x="5319683" y="4264979"/>
            <a:ext cx="491482" cy="7164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664638-E238-E23D-0D16-C168DD4352B5}"/>
              </a:ext>
            </a:extLst>
          </p:cNvPr>
          <p:cNvCxnSpPr>
            <a:cxnSpLocks/>
          </p:cNvCxnSpPr>
          <p:nvPr/>
        </p:nvCxnSpPr>
        <p:spPr>
          <a:xfrm flipH="1" flipV="1">
            <a:off x="5906193" y="4264979"/>
            <a:ext cx="474644" cy="79591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326470-AAC4-57F2-8213-68AEB6A5AF69}"/>
              </a:ext>
            </a:extLst>
          </p:cNvPr>
          <p:cNvCxnSpPr>
            <a:cxnSpLocks/>
          </p:cNvCxnSpPr>
          <p:nvPr/>
        </p:nvCxnSpPr>
        <p:spPr>
          <a:xfrm flipH="1" flipV="1">
            <a:off x="5976045" y="4160891"/>
            <a:ext cx="741728" cy="4323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B8571C-C975-8D04-AEEC-376F4B33EDD0}"/>
              </a:ext>
            </a:extLst>
          </p:cNvPr>
          <p:cNvCxnSpPr>
            <a:cxnSpLocks/>
          </p:cNvCxnSpPr>
          <p:nvPr/>
        </p:nvCxnSpPr>
        <p:spPr>
          <a:xfrm flipH="1" flipV="1">
            <a:off x="7461446" y="3548479"/>
            <a:ext cx="478787" cy="4996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20F132-0959-DC29-A926-4D83ADE7CC4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143515" y="468771"/>
            <a:ext cx="574258" cy="18023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8B80DD-0B25-3C0A-BA7D-700EFD5B96E3}"/>
              </a:ext>
            </a:extLst>
          </p:cNvPr>
          <p:cNvCxnSpPr>
            <a:cxnSpLocks/>
          </p:cNvCxnSpPr>
          <p:nvPr/>
        </p:nvCxnSpPr>
        <p:spPr>
          <a:xfrm>
            <a:off x="3699208" y="585903"/>
            <a:ext cx="1117927" cy="75455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7782B4F-695D-D461-D90E-3F6505C9C52F}"/>
              </a:ext>
            </a:extLst>
          </p:cNvPr>
          <p:cNvCxnSpPr>
            <a:cxnSpLocks/>
          </p:cNvCxnSpPr>
          <p:nvPr/>
        </p:nvCxnSpPr>
        <p:spPr>
          <a:xfrm>
            <a:off x="4477663" y="585903"/>
            <a:ext cx="1602913" cy="75455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242F8BD-8AD7-68DC-2B99-9CA0A2A45124}"/>
              </a:ext>
            </a:extLst>
          </p:cNvPr>
          <p:cNvCxnSpPr>
            <a:cxnSpLocks/>
          </p:cNvCxnSpPr>
          <p:nvPr/>
        </p:nvCxnSpPr>
        <p:spPr>
          <a:xfrm>
            <a:off x="5538554" y="580598"/>
            <a:ext cx="1180189" cy="6469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E98DAE00-CB0E-44F0-35A7-72F9646C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4" y="376009"/>
            <a:ext cx="464453" cy="46445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6EF4F05-83A7-2588-2C1E-F0643A3B8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6127734"/>
            <a:ext cx="972544" cy="3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99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99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Paul Gobée</dc:creator>
  <cp:lastModifiedBy>Oscar Paul Gobée</cp:lastModifiedBy>
  <cp:revision>6</cp:revision>
  <dcterms:created xsi:type="dcterms:W3CDTF">2023-01-13T18:31:55Z</dcterms:created>
  <dcterms:modified xsi:type="dcterms:W3CDTF">2023-01-13T21:20:15Z</dcterms:modified>
</cp:coreProperties>
</file>