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63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CBA5BA-3E75-2195-2CBD-A60875C8C7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86C042-3672-A207-8045-4B5B2ACC1E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7A7EE9-AD24-B1D1-F75F-1F0E158C7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3675D8-3738-EC8C-93D0-EC91F47E7A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6D0E73-5563-3B7D-537C-55DE6D351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29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160C7-E1F9-5E29-508C-E81667142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5F0BCA-F521-7C29-F658-B7A21084FF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65A813-F05D-263F-4B7C-4E0241100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FC64-7D00-8366-9CBA-B7615AB13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024C9-827D-CD9F-1036-C6439F3C7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797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DDF48E6-FA7C-D156-CE99-2EF3F3FC6C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561453-3EBF-D350-FD5F-1925DC2D35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47C9A2-ABA8-0AB1-B332-046C9052D1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33CBD0-4A8D-6652-D382-224B1D3644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193170-958D-7652-DB6F-98BDE25B5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90AF5-7BBF-C695-7607-26A2D5388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862511-A631-7B2C-4455-101BBF78AD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1F80A-DCA2-10B1-9023-835C3596F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022777-3D2A-390C-AA2F-EFDD367877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4DDB2-6B35-AEDF-2A39-AB76AF8EA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088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E5D7C-3A67-D653-FDB9-B52C70C2F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624ECC-6D4D-6C22-7450-C41AC20162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AA64B5-019F-855F-9166-7FFC6AD50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4F01EA-BFE9-5B8F-2A3D-D042F4C39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68DC8-3359-21C5-29DF-AC10D64E76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0780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F0F2A3-3230-084F-D7E1-04AFD00BE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D6E4E-66A3-5381-E230-41BEF7C3A7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9D1A110-8DAE-3334-D10A-667C7AAE20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7A6AA3-18AD-74A2-DAB8-09E75480F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0AA64C-36FD-0291-E794-45A57CBA8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376BAF-5BA4-BB78-7A39-B4CC23631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56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45D06E-99C3-BBDB-83A6-1A0BB088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676B91-AA37-4456-E68D-7B6E87EA7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8445B5-BF4B-7D28-0A27-39CF6F831D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08A306B-F96C-3B06-A546-735311AA8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118A416-3D9E-8D64-9C41-DCEF6797FE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86486A7-F252-CAE8-A379-4EAE8D162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310A57B-893A-01CE-E884-BEF3994AC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07E3A5-2D71-DD2B-043D-A2CBA0C08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596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605E05-9C70-2FB1-791A-8D8E8F4F1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BAB969-3C42-006B-40DB-85192D292D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EBB260-280A-26E4-A852-DB7D8FAD7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17949A-6969-7A8A-8127-CF16C5150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798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F3EEF87-D95F-3D04-C682-8D8BD1615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AB1CB4-8424-E747-8628-51A754A46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09B356-EFA5-CB6E-CE05-6736A178E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04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EFC13F-C63A-5660-8CBC-3FAC2D4F4B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FF272-76A7-D554-308E-3FA859E33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5B3AD3-DDC0-1EE1-AAF1-D66C02268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290AE9-630F-D930-CB30-F66B693AEB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440F12-8441-83C8-BB67-4A6EC87D5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CF502F-E539-2F6E-BD44-6BC15A236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176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D27B7-DFBB-93CF-9E3F-64C38BFBE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6EA70BC-0D6A-E183-161D-BB90695E38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5393AE-EAB5-4316-F551-860BA28F9B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11FFB2-D265-BD6D-F48F-A2FC6E694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AC30C87-07E6-2EB2-4FC8-95C5CDC09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1AFE36-A746-D61C-B5FF-F54F5CB62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079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8B6D91E-4936-B48E-0C8D-B0BC68BB42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E6E414-F128-41B1-9928-153DA623A5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5BD259-22AA-8F8F-DCAC-A157CCB3E2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9FBC9-2988-42A1-B0E3-9233C17E9183}" type="datetimeFigureOut">
              <a:rPr lang="en-US" smtClean="0"/>
              <a:t>2/12/2023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D0523-5BC7-9841-15A0-D41E545326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ABB6F-8A14-720F-C1FD-43E423921C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15633-4EDD-44E4-A006-8C97378877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031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GB">
                <a:solidFill>
                  <a:srgbClr val="0070C0"/>
                </a:solidFill>
              </a:rPr>
              <a:t>Pancreas vascularisation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R. Slagter, NZIMBI, medical illustrator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NonCommercial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B32BCF-8F97-4DFD-9B0D-2C75B56B7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294" y="5999111"/>
            <a:ext cx="1227411" cy="4294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1FCDEE-A4C2-B93D-7AAE-C1A15B52D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94" y="578318"/>
            <a:ext cx="396241" cy="3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14B064C-EDAF-42EE-81B2-49EF0FB0B5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821" t="18563" r="9431" b="43882"/>
          <a:stretch/>
        </p:blipFill>
        <p:spPr>
          <a:xfrm>
            <a:off x="4152446" y="1160748"/>
            <a:ext cx="4248472" cy="453650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26C6120B-B608-560E-889D-F1ECA52E51D1}"/>
              </a:ext>
            </a:extLst>
          </p:cNvPr>
          <p:cNvSpPr txBox="1"/>
          <p:nvPr/>
        </p:nvSpPr>
        <p:spPr>
          <a:xfrm>
            <a:off x="2130440" y="2065529"/>
            <a:ext cx="2097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portae hepatis </a:t>
            </a:r>
          </a:p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portal vein of liver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B5DC99-04C7-8817-E38F-264F0D487DA0}"/>
              </a:ext>
            </a:extLst>
          </p:cNvPr>
          <p:cNvSpPr txBox="1"/>
          <p:nvPr/>
        </p:nvSpPr>
        <p:spPr>
          <a:xfrm>
            <a:off x="1384647" y="2897308"/>
            <a:ext cx="267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mesenterica sup.</a:t>
            </a:r>
          </a:p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super. mesenteric vein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22F17E8-D446-72B6-3D5B-8126A034458E}"/>
              </a:ext>
            </a:extLst>
          </p:cNvPr>
          <p:cNvSpPr txBox="1"/>
          <p:nvPr/>
        </p:nvSpPr>
        <p:spPr>
          <a:xfrm>
            <a:off x="8400918" y="2335814"/>
            <a:ext cx="20976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splenica/lienalis</a:t>
            </a:r>
          </a:p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splenic vein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B70E0A2-B773-1FE7-DF44-94D98D22935D}"/>
              </a:ext>
            </a:extLst>
          </p:cNvPr>
          <p:cNvCxnSpPr>
            <a:cxnSpLocks/>
          </p:cNvCxnSpPr>
          <p:nvPr/>
        </p:nvCxnSpPr>
        <p:spPr>
          <a:xfrm flipH="1">
            <a:off x="6576733" y="3419168"/>
            <a:ext cx="1833613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450FA44-3BC5-E08A-B048-C9711591AE96}"/>
              </a:ext>
            </a:extLst>
          </p:cNvPr>
          <p:cNvCxnSpPr>
            <a:cxnSpLocks/>
          </p:cNvCxnSpPr>
          <p:nvPr/>
        </p:nvCxnSpPr>
        <p:spPr>
          <a:xfrm>
            <a:off x="4023876" y="3212976"/>
            <a:ext cx="1772274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942348D-76D6-697E-A367-4B917589A4DE}"/>
              </a:ext>
            </a:extLst>
          </p:cNvPr>
          <p:cNvCxnSpPr>
            <a:cxnSpLocks/>
          </p:cNvCxnSpPr>
          <p:nvPr/>
        </p:nvCxnSpPr>
        <p:spPr>
          <a:xfrm>
            <a:off x="3992585" y="2335813"/>
            <a:ext cx="1560490" cy="188312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CBCA5DC6-DF1A-E8A0-D2C7-B0B0E22C364F}"/>
              </a:ext>
            </a:extLst>
          </p:cNvPr>
          <p:cNvCxnSpPr>
            <a:cxnSpLocks/>
          </p:cNvCxnSpPr>
          <p:nvPr/>
        </p:nvCxnSpPr>
        <p:spPr>
          <a:xfrm flipH="1">
            <a:off x="6456702" y="2666992"/>
            <a:ext cx="1944216" cy="0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329A3A2F-E8CF-5546-3CFE-DA2CAE5FF1E1}"/>
              </a:ext>
            </a:extLst>
          </p:cNvPr>
          <p:cNvCxnSpPr>
            <a:cxnSpLocks/>
          </p:cNvCxnSpPr>
          <p:nvPr/>
        </p:nvCxnSpPr>
        <p:spPr>
          <a:xfrm flipV="1">
            <a:off x="4023876" y="3569725"/>
            <a:ext cx="1999968" cy="395598"/>
          </a:xfrm>
          <a:prstGeom prst="line">
            <a:avLst/>
          </a:prstGeom>
          <a:ln w="28575">
            <a:solidFill>
              <a:schemeClr val="tx1">
                <a:lumMod val="75000"/>
                <a:lumOff val="2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5B2836C-C679-D42B-79EA-919B625F625C}"/>
              </a:ext>
            </a:extLst>
          </p:cNvPr>
          <p:cNvSpPr txBox="1"/>
          <p:nvPr/>
        </p:nvSpPr>
        <p:spPr>
          <a:xfrm>
            <a:off x="1384646" y="3668245"/>
            <a:ext cx="267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a. mesenterica sup.</a:t>
            </a:r>
          </a:p>
          <a:p>
            <a:pPr algn="r"/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super. mesenteric artery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3842F0D-20F3-D846-AC60-2568C8F91D4D}"/>
              </a:ext>
            </a:extLst>
          </p:cNvPr>
          <p:cNvSpPr txBox="1"/>
          <p:nvPr/>
        </p:nvSpPr>
        <p:spPr>
          <a:xfrm>
            <a:off x="8400919" y="3096003"/>
            <a:ext cx="26756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v. mesenterica inf.</a:t>
            </a:r>
          </a:p>
          <a:p>
            <a:r>
              <a:rPr lang="en-GB">
                <a:solidFill>
                  <a:schemeClr val="tx1">
                    <a:lumMod val="85000"/>
                    <a:lumOff val="15000"/>
                  </a:schemeClr>
                </a:solidFill>
              </a:rPr>
              <a:t>infer. mesenteric vein</a:t>
            </a:r>
            <a:endParaRPr lang="en-US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484677F-3521-8B8D-F89E-DCF0341C20E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026" y="5372100"/>
            <a:ext cx="929334" cy="325152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D9F9B77-F643-87BD-A0E5-D0D62FAB28C5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8559" y="1160748"/>
            <a:ext cx="396241" cy="3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45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Presentation slide Pancreas vascularisation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Oscar Paul Gobée</dc:creator>
  <cp:lastModifiedBy>Oscar Paul Gobée</cp:lastModifiedBy>
  <cp:revision>2</cp:revision>
  <dcterms:created xsi:type="dcterms:W3CDTF">2023-02-12T13:10:38Z</dcterms:created>
  <dcterms:modified xsi:type="dcterms:W3CDTF">2023-02-12T13:16:01Z</dcterms:modified>
</cp:coreProperties>
</file>