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3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A5BA-3E75-2195-2CBD-A60875C8C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6C042-3672-A207-8045-4B5B2ACC1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A7EE9-AD24-B1D1-F75F-1F0E158C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75D8-3738-EC8C-93D0-EC91F47E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D0E73-5563-3B7D-537C-55DE6D35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160C7-E1F9-5E29-508C-E8166714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F0BCA-F521-7C29-F658-B7A21084F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5A813-F05D-263F-4B7C-4E024110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FC64-7D00-8366-9CBA-B7615AB1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24C9-827D-CD9F-1036-C6439F3C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9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DF48E6-FA7C-D156-CE99-2EF3F3FC6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561453-3EBF-D350-FD5F-1925DC2D3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7C9A2-ABA8-0AB1-B332-046C9052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3CBD0-4A8D-6652-D382-224B1D36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93170-958D-7652-DB6F-98BDE25B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0AF5-7BBF-C695-7607-26A2D538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2511-A631-7B2C-4455-101BBF78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1F80A-DCA2-10B1-9023-835C3596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2777-3D2A-390C-AA2F-EFDD3678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4DDB2-6B35-AEDF-2A39-AB76AF8E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0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5D7C-3A67-D653-FDB9-B52C70C2F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24ECC-6D4D-6C22-7450-C41AC2016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A64B5-019F-855F-9166-7FFC6AD5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F01EA-BFE9-5B8F-2A3D-D042F4C3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68DC8-3359-21C5-29DF-AC10D64E7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8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0F2A3-3230-084F-D7E1-04AFD00B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D6E4E-66A3-5381-E230-41BEF7C3A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1A110-8DAE-3334-D10A-667C7AAE2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A6AA3-18AD-74A2-DAB8-09E75480F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AA64C-36FD-0291-E794-45A57CBA8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76BAF-5BA4-BB78-7A39-B4CC2363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5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D06E-99C3-BBDB-83A6-1A0BB088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76B91-AA37-4456-E68D-7B6E87EA7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45B5-BF4B-7D28-0A27-39CF6F831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A306B-F96C-3B06-A546-735311AA8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8A416-3D9E-8D64-9C41-DCEF6797F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486A7-F252-CAE8-A379-4EAE8D16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0A57B-893A-01CE-E884-BEF3994A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07E3A5-2D71-DD2B-043D-A2CBA0C0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9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5E05-9C70-2FB1-791A-8D8E8F4F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AB969-3C42-006B-40DB-85192D29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BB260-280A-26E4-A852-DB7D8FAD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7949A-6969-7A8A-8127-CF16C515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3EEF87-D95F-3D04-C682-8D8BD161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B1CB4-8424-E747-8628-51A754A4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9B356-EFA5-CB6E-CE05-6736A178E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4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FC13F-C63A-5660-8CBC-3FAC2D4F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FF272-76A7-D554-308E-3FA859E33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B3AD3-DDC0-1EE1-AAF1-D66C02268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90AE9-630F-D930-CB30-F66B693A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40F12-8441-83C8-BB67-4A6EC87D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F502F-E539-2F6E-BD44-6BC15A23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7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27B7-DFBB-93CF-9E3F-64C38BFB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A70BC-0D6A-E183-161D-BB90695E3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393AE-EAB5-4316-F551-860BA28F9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1FFB2-D265-BD6D-F48F-A2FC6E69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30C87-07E6-2EB2-4FC8-95C5CDC09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AFE36-A746-D61C-B5FF-F54F5CB6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7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6D91E-4936-B48E-0C8D-B0BC68BB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6E414-F128-41B1-9928-153DA623A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BD259-22AA-8F8F-DCAC-A157CCB3E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FBC9-2988-42A1-B0E3-9233C17E918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D0523-5BC7-9841-15A0-D41E54532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ABB6F-8A14-720F-C1FD-43E423921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3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>
                <a:solidFill>
                  <a:srgbClr val="0070C0"/>
                </a:solidFill>
              </a:rPr>
              <a:t>Pancreas vascularisation</a:t>
            </a:r>
            <a:br>
              <a:rPr lang="en-GB">
                <a:solidFill>
                  <a:srgbClr val="0070C0"/>
                </a:solidFill>
              </a:rPr>
            </a:br>
            <a:r>
              <a:rPr lang="en-GB" sz="2800">
                <a:solidFill>
                  <a:srgbClr val="0070C0"/>
                </a:solidFill>
              </a:rPr>
              <a:t>v.2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R. Slagter, NZIMBI, medical illustrator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</a:p>
          <a:p>
            <a:endParaRPr lang="en-GB">
              <a:solidFill>
                <a:srgbClr val="0070C0"/>
              </a:solidFill>
            </a:endParaRPr>
          </a:p>
          <a:p>
            <a:pPr algn="l"/>
            <a:r>
              <a:rPr lang="en-GB"/>
              <a:t>Updates</a:t>
            </a:r>
          </a:p>
          <a:p>
            <a:pPr algn="l"/>
            <a:r>
              <a:rPr lang="en-GB" i="1"/>
              <a:t>v2. 6 March 2025 corrected: splenic vein incorrectly was drawn posterior of sup. mesent. art. but should run anterior of SMA. Thanks to Tijmen Vermeulen, medical student LUMC who noticed this error.</a:t>
            </a:r>
            <a:endParaRPr lang="en-GB">
              <a:solidFill>
                <a:srgbClr val="0070C0"/>
              </a:solidFill>
            </a:endParaRPr>
          </a:p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1FCDEE-A4C2-B93D-7AAE-C1A15B52D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4" y="57831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81C71A-F845-8397-D009-56E1D8EE8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2" t="13717" r="11502" b="35997"/>
          <a:stretch/>
        </p:blipFill>
        <p:spPr>
          <a:xfrm>
            <a:off x="4153721" y="1098164"/>
            <a:ext cx="4212029" cy="45365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C6120B-B608-560E-889D-F1ECA52E51D1}"/>
              </a:ext>
            </a:extLst>
          </p:cNvPr>
          <p:cNvSpPr txBox="1"/>
          <p:nvPr/>
        </p:nvSpPr>
        <p:spPr>
          <a:xfrm>
            <a:off x="2130440" y="2065529"/>
            <a:ext cx="209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portae hepatis 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portal vein of liver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5DC99-04C7-8817-E38F-264F0D487DA0}"/>
              </a:ext>
            </a:extLst>
          </p:cNvPr>
          <p:cNvSpPr txBox="1"/>
          <p:nvPr/>
        </p:nvSpPr>
        <p:spPr>
          <a:xfrm>
            <a:off x="1384647" y="2897308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mesenterica sup.</a:t>
            </a:r>
          </a:p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super. mesenteric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2F17E8-D446-72B6-3D5B-8126A034458E}"/>
              </a:ext>
            </a:extLst>
          </p:cNvPr>
          <p:cNvSpPr txBox="1"/>
          <p:nvPr/>
        </p:nvSpPr>
        <p:spPr>
          <a:xfrm>
            <a:off x="8400918" y="2335814"/>
            <a:ext cx="209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splenica/lienalis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splenic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70E0A2-B773-1FE7-DF44-94D98D22935D}"/>
              </a:ext>
            </a:extLst>
          </p:cNvPr>
          <p:cNvCxnSpPr>
            <a:cxnSpLocks/>
          </p:cNvCxnSpPr>
          <p:nvPr/>
        </p:nvCxnSpPr>
        <p:spPr>
          <a:xfrm flipH="1">
            <a:off x="6576733" y="3419168"/>
            <a:ext cx="1833613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50FA44-3BC5-E08A-B048-C9711591AE96}"/>
              </a:ext>
            </a:extLst>
          </p:cNvPr>
          <p:cNvCxnSpPr>
            <a:cxnSpLocks/>
          </p:cNvCxnSpPr>
          <p:nvPr/>
        </p:nvCxnSpPr>
        <p:spPr>
          <a:xfrm>
            <a:off x="4023876" y="3212976"/>
            <a:ext cx="1772274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942348D-76D6-697E-A367-4B917589A4DE}"/>
              </a:ext>
            </a:extLst>
          </p:cNvPr>
          <p:cNvCxnSpPr>
            <a:cxnSpLocks/>
          </p:cNvCxnSpPr>
          <p:nvPr/>
        </p:nvCxnSpPr>
        <p:spPr>
          <a:xfrm>
            <a:off x="3992585" y="2335813"/>
            <a:ext cx="1560490" cy="18831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CA5DC6-DF1A-E8A0-D2C7-B0B0E22C364F}"/>
              </a:ext>
            </a:extLst>
          </p:cNvPr>
          <p:cNvCxnSpPr>
            <a:cxnSpLocks/>
          </p:cNvCxnSpPr>
          <p:nvPr/>
        </p:nvCxnSpPr>
        <p:spPr>
          <a:xfrm flipH="1">
            <a:off x="6456702" y="2666992"/>
            <a:ext cx="194421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29A3A2F-E8CF-5546-3CFE-DA2CAE5FF1E1}"/>
              </a:ext>
            </a:extLst>
          </p:cNvPr>
          <p:cNvCxnSpPr>
            <a:cxnSpLocks/>
          </p:cNvCxnSpPr>
          <p:nvPr/>
        </p:nvCxnSpPr>
        <p:spPr>
          <a:xfrm flipV="1">
            <a:off x="4023876" y="3569725"/>
            <a:ext cx="1999968" cy="39559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5B2836C-C679-D42B-79EA-919B625F625C}"/>
              </a:ext>
            </a:extLst>
          </p:cNvPr>
          <p:cNvSpPr txBox="1"/>
          <p:nvPr/>
        </p:nvSpPr>
        <p:spPr>
          <a:xfrm>
            <a:off x="1384646" y="3668245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a. mesenterica sup.</a:t>
            </a:r>
          </a:p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super. mesenteric artery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2F0D-20F3-D846-AC60-2568C8F91D4D}"/>
              </a:ext>
            </a:extLst>
          </p:cNvPr>
          <p:cNvSpPr txBox="1"/>
          <p:nvPr/>
        </p:nvSpPr>
        <p:spPr>
          <a:xfrm>
            <a:off x="8400919" y="3096003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mesenterica inf.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infer. mesenteric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84677F-3521-8B8D-F89E-DCF0341C2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026" y="5372100"/>
            <a:ext cx="929334" cy="3251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F9B77-F643-87BD-A0E5-D0D62FAB28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559" y="116074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5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125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Pancreas vascularisation v.2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O.P. Gobėe</cp:lastModifiedBy>
  <cp:revision>3</cp:revision>
  <dcterms:created xsi:type="dcterms:W3CDTF">2023-02-12T13:10:38Z</dcterms:created>
  <dcterms:modified xsi:type="dcterms:W3CDTF">2025-03-16T20:37:11Z</dcterms:modified>
</cp:coreProperties>
</file>