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808" r:id="rId2"/>
    <p:sldId id="80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C428E-6794-0B67-C6EE-6C3D79DDA5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D3C3D4-477B-DC62-5B54-47B1753036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77D50-CE7B-6784-3698-B9E71DEAF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B2EF-8000-4FFA-AA6E-531202F658B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CADB1-FC05-09FF-4297-F9886463A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B834C-FD2D-0AF0-7D39-91F610B9A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11E5-066D-415B-B71A-41BD76B68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2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1A64C-F973-D820-C485-C7E5725EF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F1D384-449E-303F-7C35-E10B24751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F267A-2860-15D1-86D5-964256C5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B2EF-8000-4FFA-AA6E-531202F658B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25C6F-E851-8BD4-D0E6-50D257FD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0F659-4C25-B941-E8D3-74C5CAC62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11E5-066D-415B-B71A-41BD76B68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38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200B86-82B0-C5EE-E057-68B4A01B55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646DDE-A357-974F-B0D1-FDC1B73EC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1E4AA-CB1D-55A6-B95B-50E598C6F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B2EF-8000-4FFA-AA6E-531202F658B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87926-1627-85A5-83A4-664AC4214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3AC16-4D1E-37A6-3CBC-9FE4E691C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11E5-066D-415B-B71A-41BD76B68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0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4F296-6296-C321-664C-FF3FCF235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527C9-8F76-2E96-434B-BA2159B30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136AE-CF84-6996-BBC6-9BA505057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B2EF-8000-4FFA-AA6E-531202F658B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C4494-4EFA-3A15-AEB0-D5DFBC15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6E18A-F0B0-9252-3695-8C1824923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11E5-066D-415B-B71A-41BD76B68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61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C9119-79C0-2734-4A29-BC6FB71D7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565E8D-4753-3EF0-FC74-DA0614135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9058A-2FE5-D697-0104-6BBBB994D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B2EF-8000-4FFA-AA6E-531202F658B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4D88F-D630-9A4A-A849-AFA4E0323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24AF3-97D0-7672-2030-07201BE81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11E5-066D-415B-B71A-41BD76B68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705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DF80B-189A-496F-43A9-658FD91E1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59A01-7A34-AB8B-B746-C037C2D65F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8F00FF-BF08-F176-90B4-CDC57865C5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2B4D4C-70C4-405A-F9BD-864A9DD4C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B2EF-8000-4FFA-AA6E-531202F658B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157D25-2ED0-F023-D8A9-3EE746AE5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342882-F0B9-9D44-F33B-A595D608B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11E5-066D-415B-B71A-41BD76B68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5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90244-881A-4EC0-A2C8-AD80EC8D9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7A1045-2EF9-A92E-5C29-CB104CD8C7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ABE2EF-CE09-47C0-35F1-9E0A68DDE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26CB6B-C7C5-5636-41A7-44E5603362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26BF4A-98AC-B1F9-C782-3212AB42AA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5E006C-7D23-A6E9-2FFB-0675A0A27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B2EF-8000-4FFA-AA6E-531202F658B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E059D9-AE89-FBA6-CBBC-96B3BDE45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CF808-C9E2-3FC0-512D-12416E29C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11E5-066D-415B-B71A-41BD76B68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55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86938-54D1-B6DF-0DCF-16CDCB9A7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77B686-E0E2-7AD2-D3FA-73C8BCAFC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B2EF-8000-4FFA-AA6E-531202F658B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BD3C76-C8EA-53EB-73A8-898768A87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8BBD0-4C59-6983-F6F6-D1B3039AE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11E5-066D-415B-B71A-41BD76B68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79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9F58DA-08BD-E817-FBDA-0DDDC7CC8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B2EF-8000-4FFA-AA6E-531202F658B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C88A06-0DC9-8279-CA9D-1B4727A17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A17E1A-40DA-B5F1-FFCE-C3E6195D2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11E5-066D-415B-B71A-41BD76B68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33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F13BC-DC8D-7C1C-1D41-75F18BB5F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01D11-FED5-089A-CD0C-804916B8B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862D1C-9F00-F953-3556-B2BEE052C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8A3C93-F7F4-F7D7-C2B0-3F503AB4C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B2EF-8000-4FFA-AA6E-531202F658B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957332-946C-3F27-9A39-AB0486042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DBC77C-8DE4-187B-06BE-4907F3BFD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11E5-066D-415B-B71A-41BD76B68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02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A9C97-6335-D061-D797-D93F4C5F5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4D3D14-E8F2-744B-35BE-0B48E81347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4D231-C1AE-9234-BD5A-E50E85AF9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36E71-FB42-AA98-5EE4-06B4EBA7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B2EF-8000-4FFA-AA6E-531202F658B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E392C-F2D0-F635-D0CD-7B18675E0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F19C7F-9FCF-2C7E-59FB-406FBABD1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C11E5-066D-415B-B71A-41BD76B68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8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77EA97-0AC5-F5D0-08A5-187BEB94D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758778-8F6E-2CA6-9B04-1E75EC900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495FE-30E6-28D6-8596-DE074C0CF3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8B2EF-8000-4FFA-AA6E-531202F658B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74068-E482-42C9-501A-9094654849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8F027-7E2E-9B6A-EAEA-61E28B4D4D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C11E5-066D-415B-B71A-41BD76B68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97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FB58BB3-1653-9FA3-9CF2-FFC781B2394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" r="13377" b="3418"/>
          <a:stretch/>
        </p:blipFill>
        <p:spPr>
          <a:xfrm>
            <a:off x="3647728" y="908720"/>
            <a:ext cx="5154922" cy="449075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D16882-3BB0-206D-E252-AE23023F0416}"/>
              </a:ext>
            </a:extLst>
          </p:cNvPr>
          <p:cNvSpPr txBox="1"/>
          <p:nvPr/>
        </p:nvSpPr>
        <p:spPr>
          <a:xfrm>
            <a:off x="7825315" y="1018165"/>
            <a:ext cx="13181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chemeClr val="tx1">
                    <a:lumMod val="85000"/>
                    <a:lumOff val="15000"/>
                  </a:schemeClr>
                </a:solidFill>
              </a:rPr>
              <a:t>oesophagus</a:t>
            </a:r>
            <a:endParaRPr lang="en-US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09CD6C8-103A-1443-FE4F-1BBE5D5BAEA8}"/>
              </a:ext>
            </a:extLst>
          </p:cNvPr>
          <p:cNvCxnSpPr>
            <a:cxnSpLocks/>
            <a:stCxn id="4" idx="1"/>
          </p:cNvCxnSpPr>
          <p:nvPr/>
        </p:nvCxnSpPr>
        <p:spPr>
          <a:xfrm flipH="1">
            <a:off x="6418333" y="1187442"/>
            <a:ext cx="1406983" cy="1377462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47A2DDF-6683-CC24-426E-34D4352C603C}"/>
              </a:ext>
            </a:extLst>
          </p:cNvPr>
          <p:cNvSpPr txBox="1"/>
          <p:nvPr/>
        </p:nvSpPr>
        <p:spPr>
          <a:xfrm>
            <a:off x="2630422" y="2576632"/>
            <a:ext cx="16422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>
                <a:solidFill>
                  <a:schemeClr val="tx1">
                    <a:lumMod val="85000"/>
                    <a:lumOff val="15000"/>
                  </a:schemeClr>
                </a:solidFill>
              </a:rPr>
              <a:t>right pillar </a:t>
            </a:r>
            <a:r>
              <a:rPr lang="en-GB" sz="1600">
                <a:solidFill>
                  <a:schemeClr val="tx1">
                    <a:lumMod val="85000"/>
                    <a:lumOff val="15000"/>
                  </a:schemeClr>
                </a:solidFill>
              </a:rPr>
              <a:t>of right crus of the diaphragm</a:t>
            </a:r>
            <a:endParaRPr lang="en-US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3317F4-0E34-2599-6712-7AE0C2F978A8}"/>
              </a:ext>
            </a:extLst>
          </p:cNvPr>
          <p:cNvSpPr txBox="1"/>
          <p:nvPr/>
        </p:nvSpPr>
        <p:spPr>
          <a:xfrm>
            <a:off x="5913492" y="5399476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chemeClr val="tx1">
                    <a:lumMod val="85000"/>
                    <a:lumOff val="15000"/>
                  </a:schemeClr>
                </a:solidFill>
              </a:rPr>
              <a:t>aorta</a:t>
            </a:r>
            <a:endParaRPr lang="en-US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5725FDF-9D6B-0F60-00FA-CB0E56217597}"/>
              </a:ext>
            </a:extLst>
          </p:cNvPr>
          <p:cNvCxnSpPr>
            <a:cxnSpLocks/>
          </p:cNvCxnSpPr>
          <p:nvPr/>
        </p:nvCxnSpPr>
        <p:spPr>
          <a:xfrm flipH="1" flipV="1">
            <a:off x="6391684" y="3728783"/>
            <a:ext cx="825711" cy="1151239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476487B-8D21-FD3B-F7B4-39665CD90742}"/>
              </a:ext>
            </a:extLst>
          </p:cNvPr>
          <p:cNvCxnSpPr>
            <a:cxnSpLocks/>
          </p:cNvCxnSpPr>
          <p:nvPr/>
        </p:nvCxnSpPr>
        <p:spPr>
          <a:xfrm flipV="1">
            <a:off x="3988718" y="2738599"/>
            <a:ext cx="2088232" cy="28219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656912A-6481-577E-F516-64840FE792EB}"/>
              </a:ext>
            </a:extLst>
          </p:cNvPr>
          <p:cNvCxnSpPr>
            <a:cxnSpLocks/>
          </p:cNvCxnSpPr>
          <p:nvPr/>
        </p:nvCxnSpPr>
        <p:spPr>
          <a:xfrm flipH="1">
            <a:off x="6418332" y="2924871"/>
            <a:ext cx="2055324" cy="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74C817B-5DB1-943E-D1D6-0D9C776A338D}"/>
              </a:ext>
            </a:extLst>
          </p:cNvPr>
          <p:cNvCxnSpPr>
            <a:cxnSpLocks/>
          </p:cNvCxnSpPr>
          <p:nvPr/>
        </p:nvCxnSpPr>
        <p:spPr>
          <a:xfrm flipV="1">
            <a:off x="6265932" y="3301715"/>
            <a:ext cx="0" cy="209776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922C50A-0A3B-790C-D03D-5F91FD5CA37C}"/>
              </a:ext>
            </a:extLst>
          </p:cNvPr>
          <p:cNvCxnSpPr>
            <a:cxnSpLocks/>
          </p:cNvCxnSpPr>
          <p:nvPr/>
        </p:nvCxnSpPr>
        <p:spPr>
          <a:xfrm flipV="1">
            <a:off x="4868534" y="3728783"/>
            <a:ext cx="1044959" cy="1035271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D150EB1-043D-90CE-AB50-DAEC8D7D9C96}"/>
              </a:ext>
            </a:extLst>
          </p:cNvPr>
          <p:cNvSpPr txBox="1"/>
          <p:nvPr/>
        </p:nvSpPr>
        <p:spPr>
          <a:xfrm>
            <a:off x="8491618" y="2738599"/>
            <a:ext cx="16422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>
                <a:solidFill>
                  <a:schemeClr val="tx1">
                    <a:lumMod val="85000"/>
                    <a:lumOff val="15000"/>
                  </a:schemeClr>
                </a:solidFill>
              </a:rPr>
              <a:t>left pillar </a:t>
            </a:r>
            <a:r>
              <a:rPr lang="en-GB" sz="1600">
                <a:solidFill>
                  <a:schemeClr val="tx1">
                    <a:lumMod val="85000"/>
                    <a:lumOff val="15000"/>
                  </a:schemeClr>
                </a:solidFill>
              </a:rPr>
              <a:t>of right crus of the diaphragm</a:t>
            </a:r>
            <a:endParaRPr lang="en-US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A8EFA4-954E-AD4D-469B-DE6EA613B011}"/>
              </a:ext>
            </a:extLst>
          </p:cNvPr>
          <p:cNvSpPr txBox="1"/>
          <p:nvPr/>
        </p:nvSpPr>
        <p:spPr>
          <a:xfrm>
            <a:off x="3985296" y="4816254"/>
            <a:ext cx="16422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chemeClr val="tx1">
                    <a:lumMod val="85000"/>
                    <a:lumOff val="15000"/>
                  </a:schemeClr>
                </a:solidFill>
              </a:rPr>
              <a:t>right crus of the diaphragm</a:t>
            </a:r>
            <a:endParaRPr lang="en-US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A4480A-89C6-4CA3-DD12-8CFE027E7702}"/>
              </a:ext>
            </a:extLst>
          </p:cNvPr>
          <p:cNvSpPr txBox="1"/>
          <p:nvPr/>
        </p:nvSpPr>
        <p:spPr>
          <a:xfrm>
            <a:off x="6792602" y="4816254"/>
            <a:ext cx="16422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chemeClr val="tx1">
                    <a:lumMod val="85000"/>
                    <a:lumOff val="15000"/>
                  </a:schemeClr>
                </a:solidFill>
              </a:rPr>
              <a:t>left crus of the diaphragm</a:t>
            </a:r>
            <a:endParaRPr lang="en-US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484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FB58BB3-1653-9FA3-9CF2-FFC781B2394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12" r="13377" b="3418"/>
          <a:stretch/>
        </p:blipFill>
        <p:spPr>
          <a:xfrm>
            <a:off x="3647728" y="908720"/>
            <a:ext cx="5154922" cy="449075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ED16882-3BB0-206D-E252-AE23023F0416}"/>
              </a:ext>
            </a:extLst>
          </p:cNvPr>
          <p:cNvSpPr txBox="1"/>
          <p:nvPr/>
        </p:nvSpPr>
        <p:spPr>
          <a:xfrm>
            <a:off x="7825315" y="1018165"/>
            <a:ext cx="13181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chemeClr val="tx1">
                    <a:lumMod val="85000"/>
                    <a:lumOff val="15000"/>
                  </a:schemeClr>
                </a:solidFill>
              </a:rPr>
              <a:t>oesophagus</a:t>
            </a:r>
            <a:endParaRPr lang="en-US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09CD6C8-103A-1443-FE4F-1BBE5D5BAEA8}"/>
              </a:ext>
            </a:extLst>
          </p:cNvPr>
          <p:cNvCxnSpPr>
            <a:cxnSpLocks/>
            <a:stCxn id="4" idx="1"/>
          </p:cNvCxnSpPr>
          <p:nvPr/>
        </p:nvCxnSpPr>
        <p:spPr>
          <a:xfrm flipH="1">
            <a:off x="6418333" y="1187442"/>
            <a:ext cx="1406983" cy="1377462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7F5530F-E791-2DAB-CDCB-4DDE173EDA3D}"/>
              </a:ext>
            </a:extLst>
          </p:cNvPr>
          <p:cNvSpPr txBox="1"/>
          <p:nvPr/>
        </p:nvSpPr>
        <p:spPr>
          <a:xfrm>
            <a:off x="3869805" y="4814702"/>
            <a:ext cx="17141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chemeClr val="tx1">
                    <a:lumMod val="85000"/>
                    <a:lumOff val="15000"/>
                  </a:schemeClr>
                </a:solidFill>
              </a:rPr>
              <a:t>crus dextrum van het diafragma</a:t>
            </a:r>
            <a:endParaRPr lang="en-US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C1D526-5837-48B2-1F7D-148824908153}"/>
              </a:ext>
            </a:extLst>
          </p:cNvPr>
          <p:cNvSpPr txBox="1"/>
          <p:nvPr/>
        </p:nvSpPr>
        <p:spPr>
          <a:xfrm>
            <a:off x="6672064" y="4814701"/>
            <a:ext cx="17141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chemeClr val="tx1">
                    <a:lumMod val="85000"/>
                    <a:lumOff val="15000"/>
                  </a:schemeClr>
                </a:solidFill>
              </a:rPr>
              <a:t>crus sinistrum van het diafragma</a:t>
            </a:r>
            <a:endParaRPr lang="en-US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7A2DDF-6683-CC24-426E-34D4352C603C}"/>
              </a:ext>
            </a:extLst>
          </p:cNvPr>
          <p:cNvSpPr txBox="1"/>
          <p:nvPr/>
        </p:nvSpPr>
        <p:spPr>
          <a:xfrm>
            <a:off x="2354752" y="2598004"/>
            <a:ext cx="19042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>
                <a:solidFill>
                  <a:schemeClr val="tx1">
                    <a:lumMod val="85000"/>
                    <a:lumOff val="15000"/>
                  </a:schemeClr>
                </a:solidFill>
              </a:rPr>
              <a:t>rechter pilaar </a:t>
            </a:r>
            <a:r>
              <a:rPr lang="en-GB" sz="1600">
                <a:solidFill>
                  <a:schemeClr val="tx1">
                    <a:lumMod val="85000"/>
                    <a:lumOff val="15000"/>
                  </a:schemeClr>
                </a:solidFill>
              </a:rPr>
              <a:t>van crus dextrum van het diafragma</a:t>
            </a:r>
            <a:endParaRPr lang="en-US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A35532-A38D-C96D-14FB-380C065E7838}"/>
              </a:ext>
            </a:extLst>
          </p:cNvPr>
          <p:cNvSpPr txBox="1"/>
          <p:nvPr/>
        </p:nvSpPr>
        <p:spPr>
          <a:xfrm>
            <a:off x="8484405" y="2738600"/>
            <a:ext cx="16971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>
                <a:solidFill>
                  <a:schemeClr val="tx1">
                    <a:lumMod val="85000"/>
                    <a:lumOff val="15000"/>
                  </a:schemeClr>
                </a:solidFill>
              </a:rPr>
              <a:t>linker pilaar </a:t>
            </a:r>
            <a:r>
              <a:rPr lang="en-GB" sz="1600">
                <a:solidFill>
                  <a:schemeClr val="tx1">
                    <a:lumMod val="85000"/>
                    <a:lumOff val="15000"/>
                  </a:schemeClr>
                </a:solidFill>
              </a:rPr>
              <a:t>van crus dextrum van het diafragma</a:t>
            </a:r>
            <a:endParaRPr lang="en-US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3317F4-0E34-2599-6712-7AE0C2F978A8}"/>
              </a:ext>
            </a:extLst>
          </p:cNvPr>
          <p:cNvSpPr txBox="1"/>
          <p:nvPr/>
        </p:nvSpPr>
        <p:spPr>
          <a:xfrm>
            <a:off x="5913492" y="5399476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chemeClr val="tx1">
                    <a:lumMod val="85000"/>
                    <a:lumOff val="15000"/>
                  </a:schemeClr>
                </a:solidFill>
              </a:rPr>
              <a:t>aorta</a:t>
            </a:r>
            <a:endParaRPr lang="en-US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5725FDF-9D6B-0F60-00FA-CB0E56217597}"/>
              </a:ext>
            </a:extLst>
          </p:cNvPr>
          <p:cNvCxnSpPr>
            <a:cxnSpLocks/>
          </p:cNvCxnSpPr>
          <p:nvPr/>
        </p:nvCxnSpPr>
        <p:spPr>
          <a:xfrm flipH="1" flipV="1">
            <a:off x="6391684" y="3728783"/>
            <a:ext cx="825711" cy="1151239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656912A-6481-577E-F516-64840FE792EB}"/>
              </a:ext>
            </a:extLst>
          </p:cNvPr>
          <p:cNvCxnSpPr>
            <a:cxnSpLocks/>
          </p:cNvCxnSpPr>
          <p:nvPr/>
        </p:nvCxnSpPr>
        <p:spPr>
          <a:xfrm flipH="1">
            <a:off x="6418332" y="2924871"/>
            <a:ext cx="2055324" cy="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74C817B-5DB1-943E-D1D6-0D9C776A338D}"/>
              </a:ext>
            </a:extLst>
          </p:cNvPr>
          <p:cNvCxnSpPr>
            <a:cxnSpLocks/>
          </p:cNvCxnSpPr>
          <p:nvPr/>
        </p:nvCxnSpPr>
        <p:spPr>
          <a:xfrm flipV="1">
            <a:off x="6265932" y="3301715"/>
            <a:ext cx="0" cy="2097760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922C50A-0A3B-790C-D03D-5F91FD5CA37C}"/>
              </a:ext>
            </a:extLst>
          </p:cNvPr>
          <p:cNvCxnSpPr>
            <a:cxnSpLocks/>
          </p:cNvCxnSpPr>
          <p:nvPr/>
        </p:nvCxnSpPr>
        <p:spPr>
          <a:xfrm flipV="1">
            <a:off x="4868534" y="3728783"/>
            <a:ext cx="1044959" cy="1035271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9460EFC7-63EE-B5D4-51BF-0D5A9058F860}"/>
              </a:ext>
            </a:extLst>
          </p:cNvPr>
          <p:cNvCxnSpPr>
            <a:cxnSpLocks/>
          </p:cNvCxnSpPr>
          <p:nvPr/>
        </p:nvCxnSpPr>
        <p:spPr>
          <a:xfrm flipV="1">
            <a:off x="3988718" y="2738599"/>
            <a:ext cx="2088232" cy="28219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178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56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Oscar Paul Gobée</dc:creator>
  <cp:lastModifiedBy>Oscar Paul Gobée</cp:lastModifiedBy>
  <cp:revision>1</cp:revision>
  <dcterms:created xsi:type="dcterms:W3CDTF">2023-02-11T23:23:27Z</dcterms:created>
  <dcterms:modified xsi:type="dcterms:W3CDTF">2023-02-11T23:27:08Z</dcterms:modified>
</cp:coreProperties>
</file>