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EA0-76D8-F92F-F11B-D4DDD040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2050-6D8E-68A7-2BA7-CD605D71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1AEC-67FE-B3E9-C9FB-E85250B5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2D2-2F6A-0F44-F63C-6D1C06D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8D93-FC41-1AD6-CA48-73A469F6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7AD-669B-0B48-8EFB-BB9F1590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410B-0D7C-E877-CDEB-DEE4D2991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43E3-3DDF-4BC2-5AEC-19CC43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AA48-51F1-BFA1-16CB-C05C6F80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9AC2-6F73-F427-99A8-569B9FF2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61A9-55AB-091D-8C5C-13C15AD9A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5B7F-563E-85A6-66F7-31654E03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BDCD-1B4B-F0A5-B800-106DFE6B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0403-D625-59A6-8247-7D4FD5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18E6-E43B-3A05-9DB3-002432B5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759-75D3-38A8-DBCC-99D0124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1AFB-15C1-A497-1124-B2589553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41BC-AB57-C58B-5385-789928B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639-FDC0-C0BD-E01C-2416ED6B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BE4-A01B-6048-B2F9-ACD32B3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962-FC4F-CD92-AD83-95C10F8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DDAE-DC9A-AB3F-6635-C91DB89C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4143-D88C-D616-C824-48CBD733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C11F-8605-0888-84EE-6977E6AE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2F3-8C0D-25A2-DB0F-6763911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0196-C871-5930-7637-C245C5D4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CA26-FC00-ABEC-957E-07134E31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F4FC-D7D2-C980-CDCA-346F07A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157D-5E06-19DD-9C50-E6AADB4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49F-1482-EFB4-CB4B-828CD5A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909-AF71-14BE-1EF8-5BA2BB5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4E6-4092-E3ED-3875-6BE6F25B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2C2A-512D-F072-F496-BEBFA3F9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0119-00EB-D75F-CAFF-9C4716DB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3536-84C3-A4FA-07A8-7A1E9C8B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9EA2-6080-F819-ADE2-265D09EC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C6836-2BE4-FD62-A331-76C1D1F3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3C15-C94C-D0FA-93AB-38CE19F5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850A2-20E5-056A-BC89-14927D24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7D7-3C42-6F67-723A-8134479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7E631-35E8-EA35-DE40-A4ACF2B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1C1-2DEA-A4C9-686B-E51CB64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32BD3-5842-E064-67E9-DE87E30F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3F1D-A4AB-E5CE-B639-0687E1F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72E0-7E2B-B4EF-EB38-C92EA94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F749-DB0F-F60F-6B5F-79098EE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49-8148-0033-27C7-F530BAEF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DB54-72EE-F018-F1E2-7D2AE4D2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D81B0-FBA8-8131-5F37-05E23E2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4215-71BD-713A-3E4F-3C40BC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38C54-4EA4-F2E4-1E02-2081689C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39EA-7161-9DD6-D514-7F000D3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BB35-AC7B-9203-CA39-C31DF3AD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6B23F-3093-3134-182D-5B0B395D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8930-6952-D80D-8778-A9F6B216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121F-71AB-261D-7D83-A57D484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9FFF-703E-B19B-EA20-32E34A1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DB25-EC23-2FEB-7BC2-4EF3C9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698C5-BEEE-1BC2-939C-C3988304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1078B-7D8B-8454-5C54-AF5682F5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A0B-823A-CDCE-CD4A-28BB560D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4E22-4FB5-4E85-8D58-4F3D3E6D841D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0633-ADA0-B97A-2CE5-DD4BADC1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F4BF-7327-B4EC-6EAC-DC572482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pt-BR" sz="4400">
                <a:solidFill>
                  <a:srgbClr val="0070C0"/>
                </a:solidFill>
              </a:rPr>
              <a:t>Sobotta 1909 fig. 716 - Lumbal plexus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drawing: Johannes Sobotta, J. Playfair McMurrich, K. Hajek, dream_studio3</a:t>
            </a: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EA0B2-4EEE-E779-9024-F428A4875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94" y="5881279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33881-1F3F-4638-A8DE-C312BEC39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" b="4653"/>
          <a:stretch/>
        </p:blipFill>
        <p:spPr>
          <a:xfrm>
            <a:off x="2262993" y="0"/>
            <a:ext cx="5267544" cy="615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38D2C-0997-FA8A-3FF7-2EEB0A248BE3}"/>
              </a:ext>
            </a:extLst>
          </p:cNvPr>
          <p:cNvSpPr txBox="1"/>
          <p:nvPr/>
        </p:nvSpPr>
        <p:spPr>
          <a:xfrm>
            <a:off x="8040173" y="1249134"/>
            <a:ext cx="165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subcostalis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subcostal nerve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9B03FE-9BE6-2011-904F-2BCA224254AE}"/>
              </a:ext>
            </a:extLst>
          </p:cNvPr>
          <p:cNvCxnSpPr>
            <a:cxnSpLocks/>
          </p:cNvCxnSpPr>
          <p:nvPr/>
        </p:nvCxnSpPr>
        <p:spPr>
          <a:xfrm flipH="1">
            <a:off x="5993999" y="1562100"/>
            <a:ext cx="1921276" cy="166747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C648CE-F04D-9D37-2160-20D756C40485}"/>
              </a:ext>
            </a:extLst>
          </p:cNvPr>
          <p:cNvSpPr txBox="1"/>
          <p:nvPr/>
        </p:nvSpPr>
        <p:spPr>
          <a:xfrm>
            <a:off x="7563923" y="2154009"/>
            <a:ext cx="253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iliohypogastricus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iliohypogastric nerve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C3983E-DA0A-5F8C-91EF-ED296A76373A}"/>
              </a:ext>
            </a:extLst>
          </p:cNvPr>
          <p:cNvCxnSpPr>
            <a:cxnSpLocks/>
          </p:cNvCxnSpPr>
          <p:nvPr/>
        </p:nvCxnSpPr>
        <p:spPr>
          <a:xfrm flipH="1">
            <a:off x="5886450" y="2462272"/>
            <a:ext cx="1571625" cy="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19EC87-B6C2-4AB5-E663-B0E349FA16DD}"/>
              </a:ext>
            </a:extLst>
          </p:cNvPr>
          <p:cNvSpPr txBox="1"/>
          <p:nvPr/>
        </p:nvSpPr>
        <p:spPr>
          <a:xfrm>
            <a:off x="7649648" y="2820759"/>
            <a:ext cx="253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ilioinguinalis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ilioinguinal nerve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985A71-9458-F28E-691A-463937681F19}"/>
              </a:ext>
            </a:extLst>
          </p:cNvPr>
          <p:cNvCxnSpPr>
            <a:cxnSpLocks/>
          </p:cNvCxnSpPr>
          <p:nvPr/>
        </p:nvCxnSpPr>
        <p:spPr>
          <a:xfrm flipH="1">
            <a:off x="6057900" y="3076575"/>
            <a:ext cx="1809750" cy="123825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3DF30F-744B-104D-4CDC-A7CB5462F6DE}"/>
              </a:ext>
            </a:extLst>
          </p:cNvPr>
          <p:cNvSpPr txBox="1"/>
          <p:nvPr/>
        </p:nvSpPr>
        <p:spPr>
          <a:xfrm>
            <a:off x="7201973" y="3516084"/>
            <a:ext cx="349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cutaneus femoris lateralis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lateral femoral cutaneous nerve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786CFA-516D-5252-3D12-5E0D5941887F}"/>
              </a:ext>
            </a:extLst>
          </p:cNvPr>
          <p:cNvCxnSpPr>
            <a:cxnSpLocks/>
          </p:cNvCxnSpPr>
          <p:nvPr/>
        </p:nvCxnSpPr>
        <p:spPr>
          <a:xfrm flipH="1">
            <a:off x="5953125" y="3762375"/>
            <a:ext cx="1466850" cy="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7CCBED-0591-F093-2042-D825789FA8BD}"/>
              </a:ext>
            </a:extLst>
          </p:cNvPr>
          <p:cNvSpPr txBox="1"/>
          <p:nvPr/>
        </p:nvSpPr>
        <p:spPr>
          <a:xfrm>
            <a:off x="8040173" y="4316184"/>
            <a:ext cx="180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femoralis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femoral nerve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7E01F6-FFB1-9730-7713-3BEF54C97AB0}"/>
              </a:ext>
            </a:extLst>
          </p:cNvPr>
          <p:cNvCxnSpPr>
            <a:cxnSpLocks/>
          </p:cNvCxnSpPr>
          <p:nvPr/>
        </p:nvCxnSpPr>
        <p:spPr>
          <a:xfrm flipH="1" flipV="1">
            <a:off x="5953125" y="4238625"/>
            <a:ext cx="2238375" cy="352425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AFBCC9-D231-A6C4-5954-4EB3F847E7AE}"/>
              </a:ext>
            </a:extLst>
          </p:cNvPr>
          <p:cNvSpPr txBox="1"/>
          <p:nvPr/>
        </p:nvSpPr>
        <p:spPr>
          <a:xfrm>
            <a:off x="4763573" y="6059259"/>
            <a:ext cx="180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obturatorius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obturator nerve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A2BB9B-6E84-D114-7940-18697102E125}"/>
              </a:ext>
            </a:extLst>
          </p:cNvPr>
          <p:cNvCxnSpPr>
            <a:cxnSpLocks/>
          </p:cNvCxnSpPr>
          <p:nvPr/>
        </p:nvCxnSpPr>
        <p:spPr>
          <a:xfrm flipV="1">
            <a:off x="5476875" y="4114800"/>
            <a:ext cx="0" cy="1971675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0C3F7E2-8EA3-E4FB-C07C-5C4A6A6862A2}"/>
              </a:ext>
            </a:extLst>
          </p:cNvPr>
          <p:cNvSpPr txBox="1"/>
          <p:nvPr/>
        </p:nvSpPr>
        <p:spPr>
          <a:xfrm>
            <a:off x="715448" y="3420834"/>
            <a:ext cx="180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femoralis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femoral nerve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11DDDF-B900-5D69-B1B3-8687FD33F635}"/>
              </a:ext>
            </a:extLst>
          </p:cNvPr>
          <p:cNvCxnSpPr>
            <a:cxnSpLocks/>
          </p:cNvCxnSpPr>
          <p:nvPr/>
        </p:nvCxnSpPr>
        <p:spPr>
          <a:xfrm>
            <a:off x="2371725" y="3771900"/>
            <a:ext cx="1009650" cy="238125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67998BD-76F2-8BE9-10BB-187386111E0D}"/>
              </a:ext>
            </a:extLst>
          </p:cNvPr>
          <p:cNvSpPr txBox="1"/>
          <p:nvPr/>
        </p:nvSpPr>
        <p:spPr>
          <a:xfrm>
            <a:off x="715448" y="5163909"/>
            <a:ext cx="180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obturatorius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obturator nerve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8C393C-0F25-D836-0F8B-B90071D4D408}"/>
              </a:ext>
            </a:extLst>
          </p:cNvPr>
          <p:cNvCxnSpPr>
            <a:cxnSpLocks/>
          </p:cNvCxnSpPr>
          <p:nvPr/>
        </p:nvCxnSpPr>
        <p:spPr>
          <a:xfrm flipV="1">
            <a:off x="2419350" y="4000500"/>
            <a:ext cx="1352550" cy="1304925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F628777-2DCF-B435-90CE-AF4EC13AEB4E}"/>
              </a:ext>
            </a:extLst>
          </p:cNvPr>
          <p:cNvSpPr txBox="1"/>
          <p:nvPr/>
        </p:nvSpPr>
        <p:spPr>
          <a:xfrm>
            <a:off x="2410898" y="6068784"/>
            <a:ext cx="2713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truncus lumbosacralis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lumbosacral trunk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1C5FC6B-631F-8366-A219-E272276A21D9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3767674" y="4114800"/>
            <a:ext cx="1642526" cy="1953984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88073D1-9D02-59E5-C1C0-98747E7BA44D}"/>
              </a:ext>
            </a:extLst>
          </p:cNvPr>
          <p:cNvSpPr txBox="1"/>
          <p:nvPr/>
        </p:nvSpPr>
        <p:spPr>
          <a:xfrm>
            <a:off x="7078147" y="5744934"/>
            <a:ext cx="403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genitofemoralis, ramus genitalis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genital branch of genitofemoral nerve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514ECE-FAB6-4DF3-A4A4-9D0125C62EF3}"/>
              </a:ext>
            </a:extLst>
          </p:cNvPr>
          <p:cNvSpPr txBox="1"/>
          <p:nvPr/>
        </p:nvSpPr>
        <p:spPr>
          <a:xfrm>
            <a:off x="7059097" y="5106759"/>
            <a:ext cx="403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n. genitofemoralis, ramus femoralis</a:t>
            </a:r>
          </a:p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femoral branch of genitofemoral nerve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C2C61B-DD8E-C8CA-F8F0-7149AA63A4BA}"/>
              </a:ext>
            </a:extLst>
          </p:cNvPr>
          <p:cNvCxnSpPr>
            <a:cxnSpLocks/>
          </p:cNvCxnSpPr>
          <p:nvPr/>
        </p:nvCxnSpPr>
        <p:spPr>
          <a:xfrm flipH="1" flipV="1">
            <a:off x="5724525" y="4800600"/>
            <a:ext cx="1543050" cy="1171575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EB0D7AC-420E-8005-1F64-2E70281A1D34}"/>
              </a:ext>
            </a:extLst>
          </p:cNvPr>
          <p:cNvCxnSpPr>
            <a:cxnSpLocks/>
          </p:cNvCxnSpPr>
          <p:nvPr/>
        </p:nvCxnSpPr>
        <p:spPr>
          <a:xfrm flipH="1" flipV="1">
            <a:off x="5895975" y="4619625"/>
            <a:ext cx="1371600" cy="666750"/>
          </a:xfrm>
          <a:prstGeom prst="line">
            <a:avLst/>
          </a:prstGeom>
          <a:ln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39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120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Sobotta 1909 fig. 716 - Lumbal plexus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2</cp:revision>
  <dcterms:created xsi:type="dcterms:W3CDTF">2023-02-12T15:37:47Z</dcterms:created>
  <dcterms:modified xsi:type="dcterms:W3CDTF">2023-03-05T13:47:19Z</dcterms:modified>
</cp:coreProperties>
</file>