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8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02944-C42C-C59F-87E4-26366A3D9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2C2CBF-43D3-34A0-EAB0-A20B3680AF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9EFE0-E96C-70B5-9150-BE6BD290F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39BBC-D30B-4EE9-8CD7-A3B70CCA8FE4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5843A-5C58-BB77-C452-A6FBE61D0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B5E200-AABF-089D-6034-67874DB44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FE8C-ED01-4E3A-BBAA-18EA16FCA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849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07C73-902E-3358-E2D1-4E816D3FC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A06B25-8705-8189-8278-B8ADF9CA57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30751-3205-9975-D5F3-B043A77DE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39BBC-D30B-4EE9-8CD7-A3B70CCA8FE4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526F6-3FFC-67F6-15D1-FEF00DD44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84C76B-C91B-3E9C-B753-154D2FEAD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FE8C-ED01-4E3A-BBAA-18EA16FCA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065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BC900D-2C7C-D596-A435-7C3CD2B183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17C61B-D117-4F47-5AD4-B3EE2C440C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4F5AD-0E17-ECA7-D192-9F228DB87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39BBC-D30B-4EE9-8CD7-A3B70CCA8FE4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6F491-DF75-97F5-2801-0CD427892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80407-68AC-CC6B-9DD5-4A01D14EE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FE8C-ED01-4E3A-BBAA-18EA16FCA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69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2E411-44F2-8379-3735-614E12677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5FB7A-BFB3-4F80-C30F-A828F7191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2562B3-7B54-5673-6EF2-015EB2BEB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39BBC-D30B-4EE9-8CD7-A3B70CCA8FE4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EDD713-5DF2-B12F-9F99-C67377198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E84BD-E10E-72FD-C2DF-FF4DBD2E4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FE8C-ED01-4E3A-BBAA-18EA16FCA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07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66C88-605C-AC25-484A-F1032DB6A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D5A6A0-4EA7-AE69-96EF-DCA7AA466D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4E408E-7DAA-4969-BD78-8DA69F879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39BBC-D30B-4EE9-8CD7-A3B70CCA8FE4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A4E70-1BB1-5020-6F80-B771812BD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35044B-5178-C835-EFD8-6E2387B95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FE8C-ED01-4E3A-BBAA-18EA16FCA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523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21E49-282A-E6F3-55BB-C8EC4912C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7A6F8-FD1A-0F4D-0D8B-EF41D4BF07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AA7326-12FF-86AF-A08E-19B93441E1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8828CB-E456-5401-3BEE-6084C2390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39BBC-D30B-4EE9-8CD7-A3B70CCA8FE4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452C4F-BEEC-C7E0-51D6-E563384F3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8A99FB-9F21-D60B-F8EF-DDF50C1C3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FE8C-ED01-4E3A-BBAA-18EA16FCA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223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3116F-655A-107D-FA7F-8A825FD04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DE6147-BD6B-70B7-A468-D28B2EE40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9E3E02-4ECD-B230-6A59-85D9AD63E5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BBDC3B-D9D9-9577-F2A4-EF1FC6DE5E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AE7728-D229-1E3D-198F-7B2D49F45C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5FC842-4D0B-ECAD-C16A-728C3386F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39BBC-D30B-4EE9-8CD7-A3B70CCA8FE4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DF671E-3541-BA17-DA7E-003412C36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E611FB-BFF2-BB52-E07A-DD4513025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FE8C-ED01-4E3A-BBAA-18EA16FCA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722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78826-4613-3F2B-D393-A2B0A2DC3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8475B5-6193-4435-3F49-9B91BE67A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39BBC-D30B-4EE9-8CD7-A3B70CCA8FE4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35F7BC-C487-2475-4C78-0121F9984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063004-E908-F8D2-EF19-0CA9F8B46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FE8C-ED01-4E3A-BBAA-18EA16FCA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856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44CF8E-15A4-EA8B-4343-763DE0490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39BBC-D30B-4EE9-8CD7-A3B70CCA8FE4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E8B071-D654-A001-C546-294850AE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872998-8FB7-D04E-6326-54F6894DE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FE8C-ED01-4E3A-BBAA-18EA16FCA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015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48293-BDFC-C77B-72F5-118A29EBF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82ABB-8252-D792-A5B0-8AF1677E8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350A79-7168-5467-7F9E-0BC2B9DE13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F4379D-15FF-6B0C-98FF-126EA3C7B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39BBC-D30B-4EE9-8CD7-A3B70CCA8FE4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23A288-3FEE-E5E3-881F-4A38CE8E3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46AC5B-2011-D465-BD10-499AD2CCC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FE8C-ED01-4E3A-BBAA-18EA16FCA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939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5F4E6-A5E2-35A2-2F43-C863964B1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CC97B3-14FE-83D0-FC9C-410F761D16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18BB10-5B0D-86C6-764D-C7AC3F6BC8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F65F22-780F-C8FE-844D-A1B09F1C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39BBC-D30B-4EE9-8CD7-A3B70CCA8FE4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B5792B-0077-F962-81B2-19502B4E3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843777-A149-3406-02A0-8E1C8F15F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FE8C-ED01-4E3A-BBAA-18EA16FCA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566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79D4C1-3F15-F1C0-6BDC-3072EEC0A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2A8003-F58F-F67A-3378-8A06CB09BC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270150-B82B-3581-2496-D740EA602B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39BBC-D30B-4EE9-8CD7-A3B70CCA8FE4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56A2DD-F126-DFE9-734E-313E0B364A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C7A20-EED0-DA01-D71F-54D183DFA3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2FE8C-ED01-4E3A-BBAA-18EA16FCA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45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A25D34B-EC0D-453A-9612-5388493E97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0480" y="1614932"/>
            <a:ext cx="4380952" cy="253968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DE280CE-7397-4933-B666-71C54AF1C4A1}"/>
              </a:ext>
            </a:extLst>
          </p:cNvPr>
          <p:cNvSpPr txBox="1"/>
          <p:nvPr/>
        </p:nvSpPr>
        <p:spPr>
          <a:xfrm>
            <a:off x="6331432" y="2035079"/>
            <a:ext cx="1767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Lig. teres hepatis</a:t>
            </a:r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FBDE8B-C028-4D8E-B669-20597DBFC8A3}"/>
              </a:ext>
            </a:extLst>
          </p:cNvPr>
          <p:cNvSpPr txBox="1"/>
          <p:nvPr/>
        </p:nvSpPr>
        <p:spPr>
          <a:xfrm>
            <a:off x="5928886" y="2700107"/>
            <a:ext cx="1502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Lig. falciforme</a:t>
            </a:r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B165541-25C7-48FD-97FD-A13183E80A71}"/>
              </a:ext>
            </a:extLst>
          </p:cNvPr>
          <p:cNvCxnSpPr>
            <a:cxnSpLocks/>
            <a:stCxn id="5" idx="1"/>
          </p:cNvCxnSpPr>
          <p:nvPr/>
        </p:nvCxnSpPr>
        <p:spPr>
          <a:xfrm flipH="1">
            <a:off x="4824248" y="2884773"/>
            <a:ext cx="110463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3063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O.P. Gobée</dc:creator>
  <cp:lastModifiedBy>O.P. Gobée</cp:lastModifiedBy>
  <cp:revision>1</cp:revision>
  <dcterms:created xsi:type="dcterms:W3CDTF">2022-12-18T23:49:14Z</dcterms:created>
  <dcterms:modified xsi:type="dcterms:W3CDTF">2022-12-18T23:49:46Z</dcterms:modified>
</cp:coreProperties>
</file>