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78" userDrawn="1">
          <p15:clr>
            <a:srgbClr val="A4A3A4"/>
          </p15:clr>
        </p15:guide>
        <p15:guide id="2" pos="524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0" y="222"/>
      </p:cViewPr>
      <p:guideLst>
        <p:guide orient="horz" pos="4178"/>
        <p:guide pos="524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7B703-F1DC-4F3C-AEBD-E314DE50F8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2D07F3-AAEC-4953-A039-42012BAF78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940DA-E63F-4909-B0F6-400B989E3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3506-D7A7-4CCD-ABE5-AC66150CD47B}" type="datetimeFigureOut">
              <a:rPr lang="en-US" smtClean="0"/>
              <a:t>3/6/2022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57849-577E-4D2A-B66B-78A2A3271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15D8A-EADF-43F4-A4AA-6B6AF3B98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1DE38-D3E1-47C6-B27A-D9D83301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021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F12F3-9B19-43AA-A365-992F0073A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FAA473-1AA2-4740-A83C-BDB9DC85E3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445F-FBC2-421E-8DF4-B4D4E1CBC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3506-D7A7-4CCD-ABE5-AC66150CD47B}" type="datetimeFigureOut">
              <a:rPr lang="en-US" smtClean="0"/>
              <a:t>3/6/2022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01CC0-B0BF-44B8-B70C-140DD7647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49AB3-8080-4FBC-889C-87DE7F1A2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1DE38-D3E1-47C6-B27A-D9D83301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16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251CE5-18F0-4F4F-94D5-55874B7C16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FA44D5-72C4-4593-BAD8-2EA71EEF9B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A361D-0057-41EE-AA93-DD9870741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3506-D7A7-4CCD-ABE5-AC66150CD47B}" type="datetimeFigureOut">
              <a:rPr lang="en-US" smtClean="0"/>
              <a:t>3/6/2022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D15D03-FE45-47CC-A769-913CFF6FE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004B1-D77A-4DDF-BB8D-CDD5DE94C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1DE38-D3E1-47C6-B27A-D9D83301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08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8CA97-5F7B-4640-922B-DCCA79138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3EAD6-5E7F-4374-AF3B-0CF9B6C16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7BE99E-D97A-4020-B137-78FE33A20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3506-D7A7-4CCD-ABE5-AC66150CD47B}" type="datetimeFigureOut">
              <a:rPr lang="en-US" smtClean="0"/>
              <a:t>3/6/2022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F781CA-901A-4CEA-996D-26BB622FE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19C06-D97D-4F26-85FE-5545958B5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1DE38-D3E1-47C6-B27A-D9D83301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34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8936E-A1DB-4704-8F76-6E66000FF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3450AB-C29C-4F39-88AA-5081994A9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47E4C-573E-47D5-BF4A-2100ECF4E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3506-D7A7-4CCD-ABE5-AC66150CD47B}" type="datetimeFigureOut">
              <a:rPr lang="en-US" smtClean="0"/>
              <a:t>3/6/2022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3F721-1058-4237-AE7F-0A3796866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1C2F0-E273-48EB-A6D5-6CBA3BE8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1DE38-D3E1-47C6-B27A-D9D83301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552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A5785-DBBD-4E50-BDD0-6B64A456E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2CB4C-D09C-4FA5-AD8B-5D19DDBEC7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2FFFFB-F24B-40AC-AF41-1F11D75758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6E0BF0-95D8-4776-9800-8F7E0DA9E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3506-D7A7-4CCD-ABE5-AC66150CD47B}" type="datetimeFigureOut">
              <a:rPr lang="en-US" smtClean="0"/>
              <a:t>3/6/2022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1766F8-88ED-4CE0-B9BA-49C68F8EB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E57212-ADE4-4DCD-A238-C2E2CDEAD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1DE38-D3E1-47C6-B27A-D9D83301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28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0F3C3-DCA0-4055-954B-0A9E017C7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BE423F-A89E-4A91-B841-EB5FE0AC6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68B606-3648-4C1B-8FC1-01D7EC7E2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5DC979-270A-4C9D-850C-ACB368C7EF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5D2F8B-CF8C-438B-B886-C50B2B5108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235916-573A-4D8A-9266-73374F0A9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3506-D7A7-4CCD-ABE5-AC66150CD47B}" type="datetimeFigureOut">
              <a:rPr lang="en-US" smtClean="0"/>
              <a:t>3/6/2022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122AD5-C72B-41A4-A20D-2E9BE7966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FDD9E2-9310-4F81-9E62-F468CA658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1DE38-D3E1-47C6-B27A-D9D83301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60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AB859-E51B-498D-830F-D3A93BA3E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870B36-A83A-4DE0-A83C-0058CCC50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3506-D7A7-4CCD-ABE5-AC66150CD47B}" type="datetimeFigureOut">
              <a:rPr lang="en-US" smtClean="0"/>
              <a:t>3/6/2022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67D605-4A4C-418E-8853-52998A3A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9F8C3-74F9-4481-B9B6-C2CD596D7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1DE38-D3E1-47C6-B27A-D9D83301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801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BF30BD-39AE-4CD2-A506-5B081C190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3506-D7A7-4CCD-ABE5-AC66150CD47B}" type="datetimeFigureOut">
              <a:rPr lang="en-US" smtClean="0"/>
              <a:t>3/6/2022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8D04BE-1D4F-4AC6-B1FD-85D15CDF5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6FA6C8-E70C-4AA2-AC00-2967B54AB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1DE38-D3E1-47C6-B27A-D9D83301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007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6ABDC-EFDE-4419-80A4-FA8B14487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E8955-FDAD-466E-8156-1BF644FC4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9EB832-0CF3-417C-989D-60F90C4C4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F59F1D-6B54-4700-95C8-0FA71F503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3506-D7A7-4CCD-ABE5-AC66150CD47B}" type="datetimeFigureOut">
              <a:rPr lang="en-US" smtClean="0"/>
              <a:t>3/6/2022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FF87D3-14F7-4FD8-A1FB-B8C73ADAD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6CB0F7-3BCB-442F-88D3-70F7BE836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1DE38-D3E1-47C6-B27A-D9D83301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607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8822F-4529-4AB2-B4A0-BD95152B6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18BA4C-EC5E-4E10-8456-3098AC123F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F03808-18E5-4E1F-9542-ACC4519CB9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17B483-093D-43E4-897A-BD7EE4EFE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3506-D7A7-4CCD-ABE5-AC66150CD47B}" type="datetimeFigureOut">
              <a:rPr lang="en-US" smtClean="0"/>
              <a:t>3/6/2022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D53736-27E6-4B7A-9987-898CFAB0B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13B124-F0F7-4349-A6C1-AE45F4FCF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1DE38-D3E1-47C6-B27A-D9D83301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327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3352AC-823F-406D-84D7-B79727F89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2AD094-72B4-4E5C-9A06-9F6F4C40EE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577308-8CFD-4879-B84B-543F01160E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83506-D7A7-4CCD-ABE5-AC66150CD47B}" type="datetimeFigureOut">
              <a:rPr lang="en-US" smtClean="0"/>
              <a:t>3/6/2022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CA2603-534C-4C19-AE9F-60D0C6708B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5702A2-D2AF-4957-BC93-0D8224B680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1DE38-D3E1-47C6-B27A-D9D83301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747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ca.wikipedia.org/wiki/Usuari:Jmarchn" TargetMode="External"/><Relationship Id="rId7" Type="http://schemas.openxmlformats.org/officeDocument/2006/relationships/hyperlink" Target="https://www.lumc.nl/org/anatomie-embryologie/medewerkers/902201059122533?setlanguage=English&amp;setcountry=en" TargetMode="External"/><Relationship Id="rId2" Type="http://schemas.openxmlformats.org/officeDocument/2006/relationships/hyperlink" Target="https://anatomytool.org/content/jmarchn-drawing-human-anus-english-labels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ommons.wikimedia.org/wiki/File:Human_anus-en.svg" TargetMode="External"/><Relationship Id="rId5" Type="http://schemas.openxmlformats.org/officeDocument/2006/relationships/hyperlink" Target="https://anatomytool.org/content/jmarchn-drawing-human-anus-no-labels" TargetMode="External"/><Relationship Id="rId4" Type="http://schemas.openxmlformats.org/officeDocument/2006/relationships/hyperlink" Target="https://creativecommons.org/licenses/by-sa/4.0/" TargetMode="External"/><Relationship Id="rId9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natomytool.org/content/jmarchn-drawing-human-anus-no-label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hyperlink" Target="https://creativecommons.org/licenses/by-sa/4.0/" TargetMode="External"/><Relationship Id="rId4" Type="http://schemas.openxmlformats.org/officeDocument/2006/relationships/hyperlink" Target="https://ca.wikipedia.org/wiki/Usuari:Jmarch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natomytool.org/content/jmarchn-drawing-human-anus-no-label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hyperlink" Target="https://creativecommons.org/licenses/by-sa/4.0/" TargetMode="External"/><Relationship Id="rId4" Type="http://schemas.openxmlformats.org/officeDocument/2006/relationships/hyperlink" Target="https://ca.wikipedia.org/wiki/Usuari:Jmarch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a.wikipedia.org/wiki/Usuari:Jmarchn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anatomytool.org/content/jmarchn-drawing-human-anus-no-labels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hyperlink" Target="https://creativecommons.org/licenses/by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07498-2848-4E08-B1C9-F88A291982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2167" y="279918"/>
            <a:ext cx="9144000" cy="1755808"/>
          </a:xfrm>
        </p:spPr>
        <p:txBody>
          <a:bodyPr/>
          <a:lstStyle/>
          <a:p>
            <a:r>
              <a:rPr lang="en-GB"/>
              <a:t>Presentation slides</a:t>
            </a:r>
            <a:br>
              <a:rPr lang="en-GB"/>
            </a:br>
            <a:r>
              <a:rPr lang="en-GB"/>
              <a:t>Human anus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ACE67E-72EB-4778-96F3-FFC6633349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90" y="2897032"/>
            <a:ext cx="9815763" cy="2595807"/>
          </a:xfrm>
        </p:spPr>
        <p:txBody>
          <a:bodyPr>
            <a:normAutofit fontScale="92500" lnSpcReduction="20000"/>
          </a:bodyPr>
          <a:lstStyle/>
          <a:p>
            <a:r>
              <a:rPr lang="en-GB"/>
              <a:t>Based on:</a:t>
            </a:r>
          </a:p>
          <a:p>
            <a:r>
              <a:rPr lang="en-US">
                <a:hlinkClick r:id="rId2"/>
              </a:rPr>
              <a:t>"Jmarchn - Drawing Human Anus - English labels"</a:t>
            </a:r>
            <a:r>
              <a:rPr lang="en-US"/>
              <a:t> by </a:t>
            </a:r>
            <a:r>
              <a:rPr lang="en-US">
                <a:hlinkClick r:id="rId3"/>
              </a:rPr>
              <a:t>Jordi Marchn</a:t>
            </a:r>
            <a:r>
              <a:rPr lang="en-US"/>
              <a:t>, license: </a:t>
            </a:r>
            <a:r>
              <a:rPr lang="en-US">
                <a:hlinkClick r:id="rId4"/>
              </a:rPr>
              <a:t>CC BY-SA</a:t>
            </a:r>
            <a:endParaRPr lang="en-US"/>
          </a:p>
          <a:p>
            <a:r>
              <a:rPr lang="en-US">
                <a:hlinkClick r:id="rId5"/>
              </a:rPr>
              <a:t>"Jmarchn - Drawing Human Anus - no labels"</a:t>
            </a:r>
            <a:r>
              <a:rPr lang="en-US"/>
              <a:t> by </a:t>
            </a:r>
            <a:r>
              <a:rPr lang="en-US">
                <a:hlinkClick r:id="rId3"/>
              </a:rPr>
              <a:t>Jordi Marchn</a:t>
            </a:r>
            <a:r>
              <a:rPr lang="en-US"/>
              <a:t>, license: </a:t>
            </a:r>
            <a:r>
              <a:rPr lang="en-US">
                <a:hlinkClick r:id="rId4"/>
              </a:rPr>
              <a:t>CC BY-SA</a:t>
            </a:r>
            <a:endParaRPr lang="en-US"/>
          </a:p>
          <a:p>
            <a:r>
              <a:rPr lang="en-US"/>
              <a:t>Original image by Jmarchn at:</a:t>
            </a:r>
          </a:p>
          <a:p>
            <a:r>
              <a:rPr lang="en-US">
                <a:hlinkClick r:id="rId6"/>
              </a:rPr>
              <a:t>https://commons.wikimedia.org/wiki/File:Human_anus-en.svg</a:t>
            </a:r>
            <a:endParaRPr lang="en-US"/>
          </a:p>
          <a:p>
            <a:r>
              <a:rPr lang="en-US"/>
              <a:t>Edits by:</a:t>
            </a:r>
          </a:p>
          <a:p>
            <a:r>
              <a:rPr lang="en-US">
                <a:hlinkClick r:id="rId7"/>
              </a:rPr>
              <a:t>O. Paul Gobée</a:t>
            </a:r>
            <a:r>
              <a:rPr lang="en-US"/>
              <a:t>, dept. Anatomy &amp; Embryology, LUMC</a:t>
            </a:r>
          </a:p>
          <a:p>
            <a:endParaRPr lang="en-US"/>
          </a:p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F7B601-0503-46ED-B8C1-C53CDD78CFD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1389" y="5987828"/>
            <a:ext cx="1107909" cy="387768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DE4CFA35-71E1-498E-9036-9DF23D58305C}"/>
              </a:ext>
            </a:extLst>
          </p:cNvPr>
          <p:cNvSpPr txBox="1">
            <a:spLocks/>
          </p:cNvSpPr>
          <p:nvPr/>
        </p:nvSpPr>
        <p:spPr>
          <a:xfrm>
            <a:off x="970404" y="5987828"/>
            <a:ext cx="9815763" cy="457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License: Creative Commons Attribution ShareAlike 4.0 Int.</a:t>
            </a:r>
          </a:p>
          <a:p>
            <a:endParaRPr lang="en-US"/>
          </a:p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5882980-9F2C-433D-A63F-D44C5A9CBF5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20" y="5920102"/>
            <a:ext cx="523220" cy="52322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105DA5C3-D855-4F32-94D2-535046238D73}"/>
              </a:ext>
            </a:extLst>
          </p:cNvPr>
          <p:cNvSpPr txBox="1">
            <a:spLocks/>
          </p:cNvSpPr>
          <p:nvPr/>
        </p:nvSpPr>
        <p:spPr>
          <a:xfrm>
            <a:off x="1536441" y="2035726"/>
            <a:ext cx="9144000" cy="3663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>
                <a:solidFill>
                  <a:schemeClr val="bg1">
                    <a:lumMod val="65000"/>
                  </a:schemeClr>
                </a:solidFill>
              </a:rPr>
              <a:t>You can use these slides for instance in presentations or to create custom images</a:t>
            </a:r>
            <a:endParaRPr lang="en-US" sz="200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785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D2434A2-0417-4FD6-B836-4B81854B08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4154421-6C3C-447C-890D-28558E63462C}"/>
              </a:ext>
            </a:extLst>
          </p:cNvPr>
          <p:cNvSpPr txBox="1"/>
          <p:nvPr/>
        </p:nvSpPr>
        <p:spPr>
          <a:xfrm>
            <a:off x="476065" y="3628086"/>
            <a:ext cx="19907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latin typeface="Poppins Medium" panose="00000600000000000000" pitchFamily="50" charset="0"/>
                <a:cs typeface="Poppins Medium" panose="00000600000000000000" pitchFamily="50" charset="0"/>
              </a:rPr>
              <a:t>linea pectinata</a:t>
            </a:r>
          </a:p>
          <a:p>
            <a:r>
              <a:rPr lang="en-GB" sz="1200">
                <a:latin typeface="Poppins Medium" panose="00000600000000000000" pitchFamily="50" charset="0"/>
                <a:cs typeface="Poppins Medium" panose="00000600000000000000" pitchFamily="50" charset="0"/>
              </a:rPr>
              <a:t>(linea dentata)</a:t>
            </a:r>
            <a:r>
              <a:rPr lang="en-GB" sz="1600">
                <a:latin typeface="Poppins Medium" panose="00000600000000000000" pitchFamily="50" charset="0"/>
                <a:cs typeface="Poppins Medium" panose="00000600000000000000" pitchFamily="50" charset="0"/>
              </a:rPr>
              <a:t>/</a:t>
            </a:r>
          </a:p>
          <a:p>
            <a:r>
              <a:rPr lang="en-GB" sz="1600">
                <a:latin typeface="Poppins Medium" panose="00000600000000000000" pitchFamily="50" charset="0"/>
                <a:cs typeface="Poppins Medium" panose="00000600000000000000" pitchFamily="50" charset="0"/>
              </a:rPr>
              <a:t>pectinate line</a:t>
            </a:r>
          </a:p>
          <a:p>
            <a:r>
              <a:rPr lang="en-GB" sz="1200">
                <a:latin typeface="Poppins Medium" panose="00000600000000000000" pitchFamily="50" charset="0"/>
                <a:cs typeface="Poppins Medium" panose="00000600000000000000" pitchFamily="50" charset="0"/>
              </a:rPr>
              <a:t>(dentate line)</a:t>
            </a:r>
            <a:endParaRPr lang="en-US" sz="1200">
              <a:latin typeface="Poppins Medium" panose="00000600000000000000" pitchFamily="50" charset="0"/>
              <a:cs typeface="Poppins Medium" panose="00000600000000000000" pitchFamily="50" charset="0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7C946604-54C8-402E-8ABA-6D3BD67E3353}"/>
              </a:ext>
            </a:extLst>
          </p:cNvPr>
          <p:cNvSpPr/>
          <p:nvPr/>
        </p:nvSpPr>
        <p:spPr>
          <a:xfrm>
            <a:off x="5200282" y="3892891"/>
            <a:ext cx="1901725" cy="243360"/>
          </a:xfrm>
          <a:custGeom>
            <a:avLst/>
            <a:gdLst>
              <a:gd name="connsiteX0" fmla="*/ 0 w 1943100"/>
              <a:gd name="connsiteY0" fmla="*/ 174463 h 222593"/>
              <a:gd name="connsiteX1" fmla="*/ 24063 w 1943100"/>
              <a:gd name="connsiteY1" fmla="*/ 108289 h 222593"/>
              <a:gd name="connsiteX2" fmla="*/ 102268 w 1943100"/>
              <a:gd name="connsiteY2" fmla="*/ 162431 h 222593"/>
              <a:gd name="connsiteX3" fmla="*/ 144379 w 1943100"/>
              <a:gd name="connsiteY3" fmla="*/ 216573 h 222593"/>
              <a:gd name="connsiteX4" fmla="*/ 228600 w 1943100"/>
              <a:gd name="connsiteY4" fmla="*/ 60163 h 222593"/>
              <a:gd name="connsiteX5" fmla="*/ 318837 w 1943100"/>
              <a:gd name="connsiteY5" fmla="*/ 162431 h 222593"/>
              <a:gd name="connsiteX6" fmla="*/ 511342 w 1943100"/>
              <a:gd name="connsiteY6" fmla="*/ 5 h 222593"/>
              <a:gd name="connsiteX7" fmla="*/ 679784 w 1943100"/>
              <a:gd name="connsiteY7" fmla="*/ 156415 h 222593"/>
              <a:gd name="connsiteX8" fmla="*/ 745958 w 1943100"/>
              <a:gd name="connsiteY8" fmla="*/ 174463 h 222593"/>
              <a:gd name="connsiteX9" fmla="*/ 848226 w 1943100"/>
              <a:gd name="connsiteY9" fmla="*/ 36099 h 222593"/>
              <a:gd name="connsiteX10" fmla="*/ 1010652 w 1943100"/>
              <a:gd name="connsiteY10" fmla="*/ 54147 h 222593"/>
              <a:gd name="connsiteX11" fmla="*/ 1070810 w 1943100"/>
              <a:gd name="connsiteY11" fmla="*/ 222589 h 222593"/>
              <a:gd name="connsiteX12" fmla="*/ 1245268 w 1943100"/>
              <a:gd name="connsiteY12" fmla="*/ 60163 h 222593"/>
              <a:gd name="connsiteX13" fmla="*/ 1395663 w 1943100"/>
              <a:gd name="connsiteY13" fmla="*/ 162431 h 222593"/>
              <a:gd name="connsiteX14" fmla="*/ 1576137 w 1943100"/>
              <a:gd name="connsiteY14" fmla="*/ 42115 h 222593"/>
              <a:gd name="connsiteX15" fmla="*/ 1684421 w 1943100"/>
              <a:gd name="connsiteY15" fmla="*/ 174463 h 222593"/>
              <a:gd name="connsiteX16" fmla="*/ 1822784 w 1943100"/>
              <a:gd name="connsiteY16" fmla="*/ 66178 h 222593"/>
              <a:gd name="connsiteX17" fmla="*/ 1943100 w 1943100"/>
              <a:gd name="connsiteY17" fmla="*/ 138368 h 222593"/>
              <a:gd name="connsiteX0" fmla="*/ 0 w 1922413"/>
              <a:gd name="connsiteY0" fmla="*/ 174463 h 222593"/>
              <a:gd name="connsiteX1" fmla="*/ 24063 w 1922413"/>
              <a:gd name="connsiteY1" fmla="*/ 108289 h 222593"/>
              <a:gd name="connsiteX2" fmla="*/ 102268 w 1922413"/>
              <a:gd name="connsiteY2" fmla="*/ 162431 h 222593"/>
              <a:gd name="connsiteX3" fmla="*/ 144379 w 1922413"/>
              <a:gd name="connsiteY3" fmla="*/ 216573 h 222593"/>
              <a:gd name="connsiteX4" fmla="*/ 228600 w 1922413"/>
              <a:gd name="connsiteY4" fmla="*/ 60163 h 222593"/>
              <a:gd name="connsiteX5" fmla="*/ 318837 w 1922413"/>
              <a:gd name="connsiteY5" fmla="*/ 162431 h 222593"/>
              <a:gd name="connsiteX6" fmla="*/ 511342 w 1922413"/>
              <a:gd name="connsiteY6" fmla="*/ 5 h 222593"/>
              <a:gd name="connsiteX7" fmla="*/ 679784 w 1922413"/>
              <a:gd name="connsiteY7" fmla="*/ 156415 h 222593"/>
              <a:gd name="connsiteX8" fmla="*/ 745958 w 1922413"/>
              <a:gd name="connsiteY8" fmla="*/ 174463 h 222593"/>
              <a:gd name="connsiteX9" fmla="*/ 848226 w 1922413"/>
              <a:gd name="connsiteY9" fmla="*/ 36099 h 222593"/>
              <a:gd name="connsiteX10" fmla="*/ 1010652 w 1922413"/>
              <a:gd name="connsiteY10" fmla="*/ 54147 h 222593"/>
              <a:gd name="connsiteX11" fmla="*/ 1070810 w 1922413"/>
              <a:gd name="connsiteY11" fmla="*/ 222589 h 222593"/>
              <a:gd name="connsiteX12" fmla="*/ 1245268 w 1922413"/>
              <a:gd name="connsiteY12" fmla="*/ 60163 h 222593"/>
              <a:gd name="connsiteX13" fmla="*/ 1395663 w 1922413"/>
              <a:gd name="connsiteY13" fmla="*/ 162431 h 222593"/>
              <a:gd name="connsiteX14" fmla="*/ 1576137 w 1922413"/>
              <a:gd name="connsiteY14" fmla="*/ 42115 h 222593"/>
              <a:gd name="connsiteX15" fmla="*/ 1684421 w 1922413"/>
              <a:gd name="connsiteY15" fmla="*/ 174463 h 222593"/>
              <a:gd name="connsiteX16" fmla="*/ 1822784 w 1922413"/>
              <a:gd name="connsiteY16" fmla="*/ 66178 h 222593"/>
              <a:gd name="connsiteX17" fmla="*/ 1922413 w 1922413"/>
              <a:gd name="connsiteY17" fmla="*/ 196294 h 222593"/>
              <a:gd name="connsiteX0" fmla="*/ 0 w 1922413"/>
              <a:gd name="connsiteY0" fmla="*/ 174463 h 222593"/>
              <a:gd name="connsiteX1" fmla="*/ 24063 w 1922413"/>
              <a:gd name="connsiteY1" fmla="*/ 108289 h 222593"/>
              <a:gd name="connsiteX2" fmla="*/ 102268 w 1922413"/>
              <a:gd name="connsiteY2" fmla="*/ 162431 h 222593"/>
              <a:gd name="connsiteX3" fmla="*/ 144379 w 1922413"/>
              <a:gd name="connsiteY3" fmla="*/ 216573 h 222593"/>
              <a:gd name="connsiteX4" fmla="*/ 228600 w 1922413"/>
              <a:gd name="connsiteY4" fmla="*/ 60163 h 222593"/>
              <a:gd name="connsiteX5" fmla="*/ 318837 w 1922413"/>
              <a:gd name="connsiteY5" fmla="*/ 162431 h 222593"/>
              <a:gd name="connsiteX6" fmla="*/ 511342 w 1922413"/>
              <a:gd name="connsiteY6" fmla="*/ 5 h 222593"/>
              <a:gd name="connsiteX7" fmla="*/ 679784 w 1922413"/>
              <a:gd name="connsiteY7" fmla="*/ 156415 h 222593"/>
              <a:gd name="connsiteX8" fmla="*/ 745958 w 1922413"/>
              <a:gd name="connsiteY8" fmla="*/ 174463 h 222593"/>
              <a:gd name="connsiteX9" fmla="*/ 848226 w 1922413"/>
              <a:gd name="connsiteY9" fmla="*/ 36099 h 222593"/>
              <a:gd name="connsiteX10" fmla="*/ 1010652 w 1922413"/>
              <a:gd name="connsiteY10" fmla="*/ 54147 h 222593"/>
              <a:gd name="connsiteX11" fmla="*/ 1070810 w 1922413"/>
              <a:gd name="connsiteY11" fmla="*/ 222589 h 222593"/>
              <a:gd name="connsiteX12" fmla="*/ 1245268 w 1922413"/>
              <a:gd name="connsiteY12" fmla="*/ 60163 h 222593"/>
              <a:gd name="connsiteX13" fmla="*/ 1395663 w 1922413"/>
              <a:gd name="connsiteY13" fmla="*/ 162431 h 222593"/>
              <a:gd name="connsiteX14" fmla="*/ 1576137 w 1922413"/>
              <a:gd name="connsiteY14" fmla="*/ 42115 h 222593"/>
              <a:gd name="connsiteX15" fmla="*/ 1684421 w 1922413"/>
              <a:gd name="connsiteY15" fmla="*/ 174463 h 222593"/>
              <a:gd name="connsiteX16" fmla="*/ 1822784 w 1922413"/>
              <a:gd name="connsiteY16" fmla="*/ 66178 h 222593"/>
              <a:gd name="connsiteX17" fmla="*/ 1922413 w 1922413"/>
              <a:gd name="connsiteY17" fmla="*/ 196294 h 222593"/>
              <a:gd name="connsiteX0" fmla="*/ 0 w 1922413"/>
              <a:gd name="connsiteY0" fmla="*/ 174463 h 222593"/>
              <a:gd name="connsiteX1" fmla="*/ 24063 w 1922413"/>
              <a:gd name="connsiteY1" fmla="*/ 108289 h 222593"/>
              <a:gd name="connsiteX2" fmla="*/ 102268 w 1922413"/>
              <a:gd name="connsiteY2" fmla="*/ 162431 h 222593"/>
              <a:gd name="connsiteX3" fmla="*/ 144379 w 1922413"/>
              <a:gd name="connsiteY3" fmla="*/ 216573 h 222593"/>
              <a:gd name="connsiteX4" fmla="*/ 228600 w 1922413"/>
              <a:gd name="connsiteY4" fmla="*/ 60163 h 222593"/>
              <a:gd name="connsiteX5" fmla="*/ 318837 w 1922413"/>
              <a:gd name="connsiteY5" fmla="*/ 162431 h 222593"/>
              <a:gd name="connsiteX6" fmla="*/ 511342 w 1922413"/>
              <a:gd name="connsiteY6" fmla="*/ 5 h 222593"/>
              <a:gd name="connsiteX7" fmla="*/ 679784 w 1922413"/>
              <a:gd name="connsiteY7" fmla="*/ 156415 h 222593"/>
              <a:gd name="connsiteX8" fmla="*/ 745958 w 1922413"/>
              <a:gd name="connsiteY8" fmla="*/ 174463 h 222593"/>
              <a:gd name="connsiteX9" fmla="*/ 848226 w 1922413"/>
              <a:gd name="connsiteY9" fmla="*/ 36099 h 222593"/>
              <a:gd name="connsiteX10" fmla="*/ 1010652 w 1922413"/>
              <a:gd name="connsiteY10" fmla="*/ 54147 h 222593"/>
              <a:gd name="connsiteX11" fmla="*/ 1070810 w 1922413"/>
              <a:gd name="connsiteY11" fmla="*/ 222589 h 222593"/>
              <a:gd name="connsiteX12" fmla="*/ 1245268 w 1922413"/>
              <a:gd name="connsiteY12" fmla="*/ 60163 h 222593"/>
              <a:gd name="connsiteX13" fmla="*/ 1441176 w 1922413"/>
              <a:gd name="connsiteY13" fmla="*/ 174844 h 222593"/>
              <a:gd name="connsiteX14" fmla="*/ 1576137 w 1922413"/>
              <a:gd name="connsiteY14" fmla="*/ 42115 h 222593"/>
              <a:gd name="connsiteX15" fmla="*/ 1684421 w 1922413"/>
              <a:gd name="connsiteY15" fmla="*/ 174463 h 222593"/>
              <a:gd name="connsiteX16" fmla="*/ 1822784 w 1922413"/>
              <a:gd name="connsiteY16" fmla="*/ 66178 h 222593"/>
              <a:gd name="connsiteX17" fmla="*/ 1922413 w 1922413"/>
              <a:gd name="connsiteY17" fmla="*/ 196294 h 222593"/>
              <a:gd name="connsiteX0" fmla="*/ 0 w 1922413"/>
              <a:gd name="connsiteY0" fmla="*/ 174463 h 268105"/>
              <a:gd name="connsiteX1" fmla="*/ 24063 w 1922413"/>
              <a:gd name="connsiteY1" fmla="*/ 108289 h 268105"/>
              <a:gd name="connsiteX2" fmla="*/ 102268 w 1922413"/>
              <a:gd name="connsiteY2" fmla="*/ 162431 h 268105"/>
              <a:gd name="connsiteX3" fmla="*/ 144379 w 1922413"/>
              <a:gd name="connsiteY3" fmla="*/ 216573 h 268105"/>
              <a:gd name="connsiteX4" fmla="*/ 228600 w 1922413"/>
              <a:gd name="connsiteY4" fmla="*/ 60163 h 268105"/>
              <a:gd name="connsiteX5" fmla="*/ 318837 w 1922413"/>
              <a:gd name="connsiteY5" fmla="*/ 162431 h 268105"/>
              <a:gd name="connsiteX6" fmla="*/ 511342 w 1922413"/>
              <a:gd name="connsiteY6" fmla="*/ 5 h 268105"/>
              <a:gd name="connsiteX7" fmla="*/ 679784 w 1922413"/>
              <a:gd name="connsiteY7" fmla="*/ 156415 h 268105"/>
              <a:gd name="connsiteX8" fmla="*/ 745958 w 1922413"/>
              <a:gd name="connsiteY8" fmla="*/ 174463 h 268105"/>
              <a:gd name="connsiteX9" fmla="*/ 848226 w 1922413"/>
              <a:gd name="connsiteY9" fmla="*/ 36099 h 268105"/>
              <a:gd name="connsiteX10" fmla="*/ 1010652 w 1922413"/>
              <a:gd name="connsiteY10" fmla="*/ 54147 h 268105"/>
              <a:gd name="connsiteX11" fmla="*/ 1124598 w 1922413"/>
              <a:gd name="connsiteY11" fmla="*/ 268102 h 268105"/>
              <a:gd name="connsiteX12" fmla="*/ 1245268 w 1922413"/>
              <a:gd name="connsiteY12" fmla="*/ 60163 h 268105"/>
              <a:gd name="connsiteX13" fmla="*/ 1441176 w 1922413"/>
              <a:gd name="connsiteY13" fmla="*/ 174844 h 268105"/>
              <a:gd name="connsiteX14" fmla="*/ 1576137 w 1922413"/>
              <a:gd name="connsiteY14" fmla="*/ 42115 h 268105"/>
              <a:gd name="connsiteX15" fmla="*/ 1684421 w 1922413"/>
              <a:gd name="connsiteY15" fmla="*/ 174463 h 268105"/>
              <a:gd name="connsiteX16" fmla="*/ 1822784 w 1922413"/>
              <a:gd name="connsiteY16" fmla="*/ 66178 h 268105"/>
              <a:gd name="connsiteX17" fmla="*/ 1922413 w 1922413"/>
              <a:gd name="connsiteY17" fmla="*/ 196294 h 268105"/>
              <a:gd name="connsiteX0" fmla="*/ 0 w 1922413"/>
              <a:gd name="connsiteY0" fmla="*/ 174463 h 268142"/>
              <a:gd name="connsiteX1" fmla="*/ 24063 w 1922413"/>
              <a:gd name="connsiteY1" fmla="*/ 108289 h 268142"/>
              <a:gd name="connsiteX2" fmla="*/ 102268 w 1922413"/>
              <a:gd name="connsiteY2" fmla="*/ 162431 h 268142"/>
              <a:gd name="connsiteX3" fmla="*/ 144379 w 1922413"/>
              <a:gd name="connsiteY3" fmla="*/ 216573 h 268142"/>
              <a:gd name="connsiteX4" fmla="*/ 228600 w 1922413"/>
              <a:gd name="connsiteY4" fmla="*/ 60163 h 268142"/>
              <a:gd name="connsiteX5" fmla="*/ 318837 w 1922413"/>
              <a:gd name="connsiteY5" fmla="*/ 162431 h 268142"/>
              <a:gd name="connsiteX6" fmla="*/ 511342 w 1922413"/>
              <a:gd name="connsiteY6" fmla="*/ 5 h 268142"/>
              <a:gd name="connsiteX7" fmla="*/ 679784 w 1922413"/>
              <a:gd name="connsiteY7" fmla="*/ 156415 h 268142"/>
              <a:gd name="connsiteX8" fmla="*/ 745958 w 1922413"/>
              <a:gd name="connsiteY8" fmla="*/ 174463 h 268142"/>
              <a:gd name="connsiteX9" fmla="*/ 848226 w 1922413"/>
              <a:gd name="connsiteY9" fmla="*/ 36099 h 268142"/>
              <a:gd name="connsiteX10" fmla="*/ 1010652 w 1922413"/>
              <a:gd name="connsiteY10" fmla="*/ 54147 h 268142"/>
              <a:gd name="connsiteX11" fmla="*/ 1124598 w 1922413"/>
              <a:gd name="connsiteY11" fmla="*/ 268102 h 268142"/>
              <a:gd name="connsiteX12" fmla="*/ 1245268 w 1922413"/>
              <a:gd name="connsiteY12" fmla="*/ 60163 h 268142"/>
              <a:gd name="connsiteX13" fmla="*/ 1441176 w 1922413"/>
              <a:gd name="connsiteY13" fmla="*/ 174844 h 268142"/>
              <a:gd name="connsiteX14" fmla="*/ 1576137 w 1922413"/>
              <a:gd name="connsiteY14" fmla="*/ 42115 h 268142"/>
              <a:gd name="connsiteX15" fmla="*/ 1684421 w 1922413"/>
              <a:gd name="connsiteY15" fmla="*/ 174463 h 268142"/>
              <a:gd name="connsiteX16" fmla="*/ 1822784 w 1922413"/>
              <a:gd name="connsiteY16" fmla="*/ 66178 h 268142"/>
              <a:gd name="connsiteX17" fmla="*/ 1922413 w 1922413"/>
              <a:gd name="connsiteY17" fmla="*/ 196294 h 268142"/>
              <a:gd name="connsiteX0" fmla="*/ 0 w 1922413"/>
              <a:gd name="connsiteY0" fmla="*/ 174463 h 268142"/>
              <a:gd name="connsiteX1" fmla="*/ 24063 w 1922413"/>
              <a:gd name="connsiteY1" fmla="*/ 108289 h 268142"/>
              <a:gd name="connsiteX2" fmla="*/ 102268 w 1922413"/>
              <a:gd name="connsiteY2" fmla="*/ 162431 h 268142"/>
              <a:gd name="connsiteX3" fmla="*/ 144379 w 1922413"/>
              <a:gd name="connsiteY3" fmla="*/ 216573 h 268142"/>
              <a:gd name="connsiteX4" fmla="*/ 228600 w 1922413"/>
              <a:gd name="connsiteY4" fmla="*/ 60163 h 268142"/>
              <a:gd name="connsiteX5" fmla="*/ 318837 w 1922413"/>
              <a:gd name="connsiteY5" fmla="*/ 162431 h 268142"/>
              <a:gd name="connsiteX6" fmla="*/ 511342 w 1922413"/>
              <a:gd name="connsiteY6" fmla="*/ 5 h 268142"/>
              <a:gd name="connsiteX7" fmla="*/ 679784 w 1922413"/>
              <a:gd name="connsiteY7" fmla="*/ 156415 h 268142"/>
              <a:gd name="connsiteX8" fmla="*/ 745958 w 1922413"/>
              <a:gd name="connsiteY8" fmla="*/ 174463 h 268142"/>
              <a:gd name="connsiteX9" fmla="*/ 848226 w 1922413"/>
              <a:gd name="connsiteY9" fmla="*/ 36099 h 268142"/>
              <a:gd name="connsiteX10" fmla="*/ 1010652 w 1922413"/>
              <a:gd name="connsiteY10" fmla="*/ 54147 h 268142"/>
              <a:gd name="connsiteX11" fmla="*/ 1124598 w 1922413"/>
              <a:gd name="connsiteY11" fmla="*/ 268102 h 268142"/>
              <a:gd name="connsiteX12" fmla="*/ 1245268 w 1922413"/>
              <a:gd name="connsiteY12" fmla="*/ 60163 h 268142"/>
              <a:gd name="connsiteX13" fmla="*/ 1441176 w 1922413"/>
              <a:gd name="connsiteY13" fmla="*/ 174844 h 268142"/>
              <a:gd name="connsiteX14" fmla="*/ 1576137 w 1922413"/>
              <a:gd name="connsiteY14" fmla="*/ 42115 h 268142"/>
              <a:gd name="connsiteX15" fmla="*/ 1684421 w 1922413"/>
              <a:gd name="connsiteY15" fmla="*/ 174463 h 268142"/>
              <a:gd name="connsiteX16" fmla="*/ 1822784 w 1922413"/>
              <a:gd name="connsiteY16" fmla="*/ 66178 h 268142"/>
              <a:gd name="connsiteX17" fmla="*/ 1922413 w 1922413"/>
              <a:gd name="connsiteY17" fmla="*/ 196294 h 268142"/>
              <a:gd name="connsiteX0" fmla="*/ 0 w 1922413"/>
              <a:gd name="connsiteY0" fmla="*/ 174463 h 268142"/>
              <a:gd name="connsiteX1" fmla="*/ 24063 w 1922413"/>
              <a:gd name="connsiteY1" fmla="*/ 108289 h 268142"/>
              <a:gd name="connsiteX2" fmla="*/ 102268 w 1922413"/>
              <a:gd name="connsiteY2" fmla="*/ 162431 h 268142"/>
              <a:gd name="connsiteX3" fmla="*/ 144379 w 1922413"/>
              <a:gd name="connsiteY3" fmla="*/ 216573 h 268142"/>
              <a:gd name="connsiteX4" fmla="*/ 228600 w 1922413"/>
              <a:gd name="connsiteY4" fmla="*/ 60163 h 268142"/>
              <a:gd name="connsiteX5" fmla="*/ 318837 w 1922413"/>
              <a:gd name="connsiteY5" fmla="*/ 162431 h 268142"/>
              <a:gd name="connsiteX6" fmla="*/ 511342 w 1922413"/>
              <a:gd name="connsiteY6" fmla="*/ 5 h 268142"/>
              <a:gd name="connsiteX7" fmla="*/ 679784 w 1922413"/>
              <a:gd name="connsiteY7" fmla="*/ 156415 h 268142"/>
              <a:gd name="connsiteX8" fmla="*/ 745958 w 1922413"/>
              <a:gd name="connsiteY8" fmla="*/ 174463 h 268142"/>
              <a:gd name="connsiteX9" fmla="*/ 848226 w 1922413"/>
              <a:gd name="connsiteY9" fmla="*/ 36099 h 268142"/>
              <a:gd name="connsiteX10" fmla="*/ 1010652 w 1922413"/>
              <a:gd name="connsiteY10" fmla="*/ 54147 h 268142"/>
              <a:gd name="connsiteX11" fmla="*/ 1103910 w 1922413"/>
              <a:gd name="connsiteY11" fmla="*/ 268102 h 268142"/>
              <a:gd name="connsiteX12" fmla="*/ 1245268 w 1922413"/>
              <a:gd name="connsiteY12" fmla="*/ 60163 h 268142"/>
              <a:gd name="connsiteX13" fmla="*/ 1441176 w 1922413"/>
              <a:gd name="connsiteY13" fmla="*/ 174844 h 268142"/>
              <a:gd name="connsiteX14" fmla="*/ 1576137 w 1922413"/>
              <a:gd name="connsiteY14" fmla="*/ 42115 h 268142"/>
              <a:gd name="connsiteX15" fmla="*/ 1684421 w 1922413"/>
              <a:gd name="connsiteY15" fmla="*/ 174463 h 268142"/>
              <a:gd name="connsiteX16" fmla="*/ 1822784 w 1922413"/>
              <a:gd name="connsiteY16" fmla="*/ 66178 h 268142"/>
              <a:gd name="connsiteX17" fmla="*/ 1922413 w 1922413"/>
              <a:gd name="connsiteY17" fmla="*/ 196294 h 268142"/>
              <a:gd name="connsiteX0" fmla="*/ 0 w 1922413"/>
              <a:gd name="connsiteY0" fmla="*/ 174463 h 268142"/>
              <a:gd name="connsiteX1" fmla="*/ 24063 w 1922413"/>
              <a:gd name="connsiteY1" fmla="*/ 108289 h 268142"/>
              <a:gd name="connsiteX2" fmla="*/ 102268 w 1922413"/>
              <a:gd name="connsiteY2" fmla="*/ 162431 h 268142"/>
              <a:gd name="connsiteX3" fmla="*/ 144379 w 1922413"/>
              <a:gd name="connsiteY3" fmla="*/ 216573 h 268142"/>
              <a:gd name="connsiteX4" fmla="*/ 228600 w 1922413"/>
              <a:gd name="connsiteY4" fmla="*/ 60163 h 268142"/>
              <a:gd name="connsiteX5" fmla="*/ 318837 w 1922413"/>
              <a:gd name="connsiteY5" fmla="*/ 162431 h 268142"/>
              <a:gd name="connsiteX6" fmla="*/ 511342 w 1922413"/>
              <a:gd name="connsiteY6" fmla="*/ 5 h 268142"/>
              <a:gd name="connsiteX7" fmla="*/ 679784 w 1922413"/>
              <a:gd name="connsiteY7" fmla="*/ 156415 h 268142"/>
              <a:gd name="connsiteX8" fmla="*/ 745958 w 1922413"/>
              <a:gd name="connsiteY8" fmla="*/ 174463 h 268142"/>
              <a:gd name="connsiteX9" fmla="*/ 848226 w 1922413"/>
              <a:gd name="connsiteY9" fmla="*/ 36099 h 268142"/>
              <a:gd name="connsiteX10" fmla="*/ 1010652 w 1922413"/>
              <a:gd name="connsiteY10" fmla="*/ 54147 h 268142"/>
              <a:gd name="connsiteX11" fmla="*/ 1103910 w 1922413"/>
              <a:gd name="connsiteY11" fmla="*/ 268102 h 268142"/>
              <a:gd name="connsiteX12" fmla="*/ 1245268 w 1922413"/>
              <a:gd name="connsiteY12" fmla="*/ 60163 h 268142"/>
              <a:gd name="connsiteX13" fmla="*/ 1441176 w 1922413"/>
              <a:gd name="connsiteY13" fmla="*/ 174844 h 268142"/>
              <a:gd name="connsiteX14" fmla="*/ 1576137 w 1922413"/>
              <a:gd name="connsiteY14" fmla="*/ 42115 h 268142"/>
              <a:gd name="connsiteX15" fmla="*/ 1684421 w 1922413"/>
              <a:gd name="connsiteY15" fmla="*/ 174463 h 268142"/>
              <a:gd name="connsiteX16" fmla="*/ 1822784 w 1922413"/>
              <a:gd name="connsiteY16" fmla="*/ 66178 h 268142"/>
              <a:gd name="connsiteX17" fmla="*/ 1922413 w 1922413"/>
              <a:gd name="connsiteY17" fmla="*/ 196294 h 268142"/>
              <a:gd name="connsiteX0" fmla="*/ 0 w 1922413"/>
              <a:gd name="connsiteY0" fmla="*/ 174463 h 268138"/>
              <a:gd name="connsiteX1" fmla="*/ 24063 w 1922413"/>
              <a:gd name="connsiteY1" fmla="*/ 108289 h 268138"/>
              <a:gd name="connsiteX2" fmla="*/ 102268 w 1922413"/>
              <a:gd name="connsiteY2" fmla="*/ 162431 h 268138"/>
              <a:gd name="connsiteX3" fmla="*/ 144379 w 1922413"/>
              <a:gd name="connsiteY3" fmla="*/ 216573 h 268138"/>
              <a:gd name="connsiteX4" fmla="*/ 228600 w 1922413"/>
              <a:gd name="connsiteY4" fmla="*/ 60163 h 268138"/>
              <a:gd name="connsiteX5" fmla="*/ 318837 w 1922413"/>
              <a:gd name="connsiteY5" fmla="*/ 162431 h 268138"/>
              <a:gd name="connsiteX6" fmla="*/ 511342 w 1922413"/>
              <a:gd name="connsiteY6" fmla="*/ 5 h 268138"/>
              <a:gd name="connsiteX7" fmla="*/ 679784 w 1922413"/>
              <a:gd name="connsiteY7" fmla="*/ 156415 h 268138"/>
              <a:gd name="connsiteX8" fmla="*/ 745958 w 1922413"/>
              <a:gd name="connsiteY8" fmla="*/ 174463 h 268138"/>
              <a:gd name="connsiteX9" fmla="*/ 1010652 w 1922413"/>
              <a:gd name="connsiteY9" fmla="*/ 54147 h 268138"/>
              <a:gd name="connsiteX10" fmla="*/ 1103910 w 1922413"/>
              <a:gd name="connsiteY10" fmla="*/ 268102 h 268138"/>
              <a:gd name="connsiteX11" fmla="*/ 1245268 w 1922413"/>
              <a:gd name="connsiteY11" fmla="*/ 60163 h 268138"/>
              <a:gd name="connsiteX12" fmla="*/ 1441176 w 1922413"/>
              <a:gd name="connsiteY12" fmla="*/ 174844 h 268138"/>
              <a:gd name="connsiteX13" fmla="*/ 1576137 w 1922413"/>
              <a:gd name="connsiteY13" fmla="*/ 42115 h 268138"/>
              <a:gd name="connsiteX14" fmla="*/ 1684421 w 1922413"/>
              <a:gd name="connsiteY14" fmla="*/ 174463 h 268138"/>
              <a:gd name="connsiteX15" fmla="*/ 1822784 w 1922413"/>
              <a:gd name="connsiteY15" fmla="*/ 66178 h 268138"/>
              <a:gd name="connsiteX16" fmla="*/ 1922413 w 1922413"/>
              <a:gd name="connsiteY16" fmla="*/ 196294 h 268138"/>
              <a:gd name="connsiteX0" fmla="*/ 0 w 1922413"/>
              <a:gd name="connsiteY0" fmla="*/ 174463 h 268102"/>
              <a:gd name="connsiteX1" fmla="*/ 24063 w 1922413"/>
              <a:gd name="connsiteY1" fmla="*/ 108289 h 268102"/>
              <a:gd name="connsiteX2" fmla="*/ 102268 w 1922413"/>
              <a:gd name="connsiteY2" fmla="*/ 162431 h 268102"/>
              <a:gd name="connsiteX3" fmla="*/ 144379 w 1922413"/>
              <a:gd name="connsiteY3" fmla="*/ 216573 h 268102"/>
              <a:gd name="connsiteX4" fmla="*/ 228600 w 1922413"/>
              <a:gd name="connsiteY4" fmla="*/ 60163 h 268102"/>
              <a:gd name="connsiteX5" fmla="*/ 318837 w 1922413"/>
              <a:gd name="connsiteY5" fmla="*/ 162431 h 268102"/>
              <a:gd name="connsiteX6" fmla="*/ 511342 w 1922413"/>
              <a:gd name="connsiteY6" fmla="*/ 5 h 268102"/>
              <a:gd name="connsiteX7" fmla="*/ 679784 w 1922413"/>
              <a:gd name="connsiteY7" fmla="*/ 156415 h 268102"/>
              <a:gd name="connsiteX8" fmla="*/ 745958 w 1922413"/>
              <a:gd name="connsiteY8" fmla="*/ 174463 h 268102"/>
              <a:gd name="connsiteX9" fmla="*/ 919625 w 1922413"/>
              <a:gd name="connsiteY9" fmla="*/ 58285 h 268102"/>
              <a:gd name="connsiteX10" fmla="*/ 1103910 w 1922413"/>
              <a:gd name="connsiteY10" fmla="*/ 268102 h 268102"/>
              <a:gd name="connsiteX11" fmla="*/ 1245268 w 1922413"/>
              <a:gd name="connsiteY11" fmla="*/ 60163 h 268102"/>
              <a:gd name="connsiteX12" fmla="*/ 1441176 w 1922413"/>
              <a:gd name="connsiteY12" fmla="*/ 174844 h 268102"/>
              <a:gd name="connsiteX13" fmla="*/ 1576137 w 1922413"/>
              <a:gd name="connsiteY13" fmla="*/ 42115 h 268102"/>
              <a:gd name="connsiteX14" fmla="*/ 1684421 w 1922413"/>
              <a:gd name="connsiteY14" fmla="*/ 174463 h 268102"/>
              <a:gd name="connsiteX15" fmla="*/ 1822784 w 1922413"/>
              <a:gd name="connsiteY15" fmla="*/ 66178 h 268102"/>
              <a:gd name="connsiteX16" fmla="*/ 1922413 w 1922413"/>
              <a:gd name="connsiteY16" fmla="*/ 196294 h 268102"/>
              <a:gd name="connsiteX0" fmla="*/ 0 w 1922413"/>
              <a:gd name="connsiteY0" fmla="*/ 174463 h 268102"/>
              <a:gd name="connsiteX1" fmla="*/ 24063 w 1922413"/>
              <a:gd name="connsiteY1" fmla="*/ 108289 h 268102"/>
              <a:gd name="connsiteX2" fmla="*/ 102268 w 1922413"/>
              <a:gd name="connsiteY2" fmla="*/ 162431 h 268102"/>
              <a:gd name="connsiteX3" fmla="*/ 144379 w 1922413"/>
              <a:gd name="connsiteY3" fmla="*/ 216573 h 268102"/>
              <a:gd name="connsiteX4" fmla="*/ 228600 w 1922413"/>
              <a:gd name="connsiteY4" fmla="*/ 60163 h 268102"/>
              <a:gd name="connsiteX5" fmla="*/ 318837 w 1922413"/>
              <a:gd name="connsiteY5" fmla="*/ 162431 h 268102"/>
              <a:gd name="connsiteX6" fmla="*/ 511342 w 1922413"/>
              <a:gd name="connsiteY6" fmla="*/ 5 h 268102"/>
              <a:gd name="connsiteX7" fmla="*/ 679784 w 1922413"/>
              <a:gd name="connsiteY7" fmla="*/ 156415 h 268102"/>
              <a:gd name="connsiteX8" fmla="*/ 745958 w 1922413"/>
              <a:gd name="connsiteY8" fmla="*/ 174463 h 268102"/>
              <a:gd name="connsiteX9" fmla="*/ 919625 w 1922413"/>
              <a:gd name="connsiteY9" fmla="*/ 58285 h 268102"/>
              <a:gd name="connsiteX10" fmla="*/ 1103910 w 1922413"/>
              <a:gd name="connsiteY10" fmla="*/ 268102 h 268102"/>
              <a:gd name="connsiteX11" fmla="*/ 1245268 w 1922413"/>
              <a:gd name="connsiteY11" fmla="*/ 60163 h 268102"/>
              <a:gd name="connsiteX12" fmla="*/ 1441176 w 1922413"/>
              <a:gd name="connsiteY12" fmla="*/ 174844 h 268102"/>
              <a:gd name="connsiteX13" fmla="*/ 1576137 w 1922413"/>
              <a:gd name="connsiteY13" fmla="*/ 42115 h 268102"/>
              <a:gd name="connsiteX14" fmla="*/ 1684421 w 1922413"/>
              <a:gd name="connsiteY14" fmla="*/ 174463 h 268102"/>
              <a:gd name="connsiteX15" fmla="*/ 1822784 w 1922413"/>
              <a:gd name="connsiteY15" fmla="*/ 66178 h 268102"/>
              <a:gd name="connsiteX16" fmla="*/ 1922413 w 1922413"/>
              <a:gd name="connsiteY16" fmla="*/ 196294 h 268102"/>
              <a:gd name="connsiteX0" fmla="*/ 0 w 1922413"/>
              <a:gd name="connsiteY0" fmla="*/ 174463 h 268102"/>
              <a:gd name="connsiteX1" fmla="*/ 24063 w 1922413"/>
              <a:gd name="connsiteY1" fmla="*/ 108289 h 268102"/>
              <a:gd name="connsiteX2" fmla="*/ 102268 w 1922413"/>
              <a:gd name="connsiteY2" fmla="*/ 162431 h 268102"/>
              <a:gd name="connsiteX3" fmla="*/ 144379 w 1922413"/>
              <a:gd name="connsiteY3" fmla="*/ 216573 h 268102"/>
              <a:gd name="connsiteX4" fmla="*/ 228600 w 1922413"/>
              <a:gd name="connsiteY4" fmla="*/ 60163 h 268102"/>
              <a:gd name="connsiteX5" fmla="*/ 318837 w 1922413"/>
              <a:gd name="connsiteY5" fmla="*/ 162431 h 268102"/>
              <a:gd name="connsiteX6" fmla="*/ 511342 w 1922413"/>
              <a:gd name="connsiteY6" fmla="*/ 5 h 268102"/>
              <a:gd name="connsiteX7" fmla="*/ 679784 w 1922413"/>
              <a:gd name="connsiteY7" fmla="*/ 156415 h 268102"/>
              <a:gd name="connsiteX8" fmla="*/ 745958 w 1922413"/>
              <a:gd name="connsiteY8" fmla="*/ 174463 h 268102"/>
              <a:gd name="connsiteX9" fmla="*/ 940313 w 1922413"/>
              <a:gd name="connsiteY9" fmla="*/ 58285 h 268102"/>
              <a:gd name="connsiteX10" fmla="*/ 1103910 w 1922413"/>
              <a:gd name="connsiteY10" fmla="*/ 268102 h 268102"/>
              <a:gd name="connsiteX11" fmla="*/ 1245268 w 1922413"/>
              <a:gd name="connsiteY11" fmla="*/ 60163 h 268102"/>
              <a:gd name="connsiteX12" fmla="*/ 1441176 w 1922413"/>
              <a:gd name="connsiteY12" fmla="*/ 174844 h 268102"/>
              <a:gd name="connsiteX13" fmla="*/ 1576137 w 1922413"/>
              <a:gd name="connsiteY13" fmla="*/ 42115 h 268102"/>
              <a:gd name="connsiteX14" fmla="*/ 1684421 w 1922413"/>
              <a:gd name="connsiteY14" fmla="*/ 174463 h 268102"/>
              <a:gd name="connsiteX15" fmla="*/ 1822784 w 1922413"/>
              <a:gd name="connsiteY15" fmla="*/ 66178 h 268102"/>
              <a:gd name="connsiteX16" fmla="*/ 1922413 w 1922413"/>
              <a:gd name="connsiteY16" fmla="*/ 196294 h 268102"/>
              <a:gd name="connsiteX0" fmla="*/ 0 w 1922413"/>
              <a:gd name="connsiteY0" fmla="*/ 174463 h 268102"/>
              <a:gd name="connsiteX1" fmla="*/ 24063 w 1922413"/>
              <a:gd name="connsiteY1" fmla="*/ 108289 h 268102"/>
              <a:gd name="connsiteX2" fmla="*/ 102268 w 1922413"/>
              <a:gd name="connsiteY2" fmla="*/ 162431 h 268102"/>
              <a:gd name="connsiteX3" fmla="*/ 144379 w 1922413"/>
              <a:gd name="connsiteY3" fmla="*/ 216573 h 268102"/>
              <a:gd name="connsiteX4" fmla="*/ 228600 w 1922413"/>
              <a:gd name="connsiteY4" fmla="*/ 60163 h 268102"/>
              <a:gd name="connsiteX5" fmla="*/ 318837 w 1922413"/>
              <a:gd name="connsiteY5" fmla="*/ 162431 h 268102"/>
              <a:gd name="connsiteX6" fmla="*/ 511342 w 1922413"/>
              <a:gd name="connsiteY6" fmla="*/ 5 h 268102"/>
              <a:gd name="connsiteX7" fmla="*/ 679784 w 1922413"/>
              <a:gd name="connsiteY7" fmla="*/ 156415 h 268102"/>
              <a:gd name="connsiteX8" fmla="*/ 745958 w 1922413"/>
              <a:gd name="connsiteY8" fmla="*/ 174463 h 268102"/>
              <a:gd name="connsiteX9" fmla="*/ 940313 w 1922413"/>
              <a:gd name="connsiteY9" fmla="*/ 58285 h 268102"/>
              <a:gd name="connsiteX10" fmla="*/ 1103910 w 1922413"/>
              <a:gd name="connsiteY10" fmla="*/ 268102 h 268102"/>
              <a:gd name="connsiteX11" fmla="*/ 1282506 w 1922413"/>
              <a:gd name="connsiteY11" fmla="*/ 60163 h 268102"/>
              <a:gd name="connsiteX12" fmla="*/ 1441176 w 1922413"/>
              <a:gd name="connsiteY12" fmla="*/ 174844 h 268102"/>
              <a:gd name="connsiteX13" fmla="*/ 1576137 w 1922413"/>
              <a:gd name="connsiteY13" fmla="*/ 42115 h 268102"/>
              <a:gd name="connsiteX14" fmla="*/ 1684421 w 1922413"/>
              <a:gd name="connsiteY14" fmla="*/ 174463 h 268102"/>
              <a:gd name="connsiteX15" fmla="*/ 1822784 w 1922413"/>
              <a:gd name="connsiteY15" fmla="*/ 66178 h 268102"/>
              <a:gd name="connsiteX16" fmla="*/ 1922413 w 1922413"/>
              <a:gd name="connsiteY16" fmla="*/ 196294 h 268102"/>
              <a:gd name="connsiteX0" fmla="*/ 0 w 1922413"/>
              <a:gd name="connsiteY0" fmla="*/ 174463 h 268102"/>
              <a:gd name="connsiteX1" fmla="*/ 24063 w 1922413"/>
              <a:gd name="connsiteY1" fmla="*/ 108289 h 268102"/>
              <a:gd name="connsiteX2" fmla="*/ 102268 w 1922413"/>
              <a:gd name="connsiteY2" fmla="*/ 162431 h 268102"/>
              <a:gd name="connsiteX3" fmla="*/ 144379 w 1922413"/>
              <a:gd name="connsiteY3" fmla="*/ 216573 h 268102"/>
              <a:gd name="connsiteX4" fmla="*/ 228600 w 1922413"/>
              <a:gd name="connsiteY4" fmla="*/ 60163 h 268102"/>
              <a:gd name="connsiteX5" fmla="*/ 318837 w 1922413"/>
              <a:gd name="connsiteY5" fmla="*/ 162431 h 268102"/>
              <a:gd name="connsiteX6" fmla="*/ 511342 w 1922413"/>
              <a:gd name="connsiteY6" fmla="*/ 5 h 268102"/>
              <a:gd name="connsiteX7" fmla="*/ 679784 w 1922413"/>
              <a:gd name="connsiteY7" fmla="*/ 156415 h 268102"/>
              <a:gd name="connsiteX8" fmla="*/ 745958 w 1922413"/>
              <a:gd name="connsiteY8" fmla="*/ 174463 h 268102"/>
              <a:gd name="connsiteX9" fmla="*/ 940313 w 1922413"/>
              <a:gd name="connsiteY9" fmla="*/ 58285 h 268102"/>
              <a:gd name="connsiteX10" fmla="*/ 1103910 w 1922413"/>
              <a:gd name="connsiteY10" fmla="*/ 268102 h 268102"/>
              <a:gd name="connsiteX11" fmla="*/ 1282506 w 1922413"/>
              <a:gd name="connsiteY11" fmla="*/ 60163 h 268102"/>
              <a:gd name="connsiteX12" fmla="*/ 1441176 w 1922413"/>
              <a:gd name="connsiteY12" fmla="*/ 174844 h 268102"/>
              <a:gd name="connsiteX13" fmla="*/ 1576137 w 1922413"/>
              <a:gd name="connsiteY13" fmla="*/ 42115 h 268102"/>
              <a:gd name="connsiteX14" fmla="*/ 1684421 w 1922413"/>
              <a:gd name="connsiteY14" fmla="*/ 174463 h 268102"/>
              <a:gd name="connsiteX15" fmla="*/ 1822784 w 1922413"/>
              <a:gd name="connsiteY15" fmla="*/ 66178 h 268102"/>
              <a:gd name="connsiteX16" fmla="*/ 1922413 w 1922413"/>
              <a:gd name="connsiteY16" fmla="*/ 196294 h 268102"/>
              <a:gd name="connsiteX0" fmla="*/ 0 w 1922413"/>
              <a:gd name="connsiteY0" fmla="*/ 174463 h 268102"/>
              <a:gd name="connsiteX1" fmla="*/ 24063 w 1922413"/>
              <a:gd name="connsiteY1" fmla="*/ 108289 h 268102"/>
              <a:gd name="connsiteX2" fmla="*/ 102268 w 1922413"/>
              <a:gd name="connsiteY2" fmla="*/ 162431 h 268102"/>
              <a:gd name="connsiteX3" fmla="*/ 144379 w 1922413"/>
              <a:gd name="connsiteY3" fmla="*/ 216573 h 268102"/>
              <a:gd name="connsiteX4" fmla="*/ 228600 w 1922413"/>
              <a:gd name="connsiteY4" fmla="*/ 60163 h 268102"/>
              <a:gd name="connsiteX5" fmla="*/ 318837 w 1922413"/>
              <a:gd name="connsiteY5" fmla="*/ 162431 h 268102"/>
              <a:gd name="connsiteX6" fmla="*/ 511342 w 1922413"/>
              <a:gd name="connsiteY6" fmla="*/ 5 h 268102"/>
              <a:gd name="connsiteX7" fmla="*/ 679784 w 1922413"/>
              <a:gd name="connsiteY7" fmla="*/ 156415 h 268102"/>
              <a:gd name="connsiteX8" fmla="*/ 745958 w 1922413"/>
              <a:gd name="connsiteY8" fmla="*/ 174463 h 268102"/>
              <a:gd name="connsiteX9" fmla="*/ 940313 w 1922413"/>
              <a:gd name="connsiteY9" fmla="*/ 58285 h 268102"/>
              <a:gd name="connsiteX10" fmla="*/ 1103910 w 1922413"/>
              <a:gd name="connsiteY10" fmla="*/ 268102 h 268102"/>
              <a:gd name="connsiteX11" fmla="*/ 1282506 w 1922413"/>
              <a:gd name="connsiteY11" fmla="*/ 60163 h 268102"/>
              <a:gd name="connsiteX12" fmla="*/ 1441176 w 1922413"/>
              <a:gd name="connsiteY12" fmla="*/ 174844 h 268102"/>
              <a:gd name="connsiteX13" fmla="*/ 1576137 w 1922413"/>
              <a:gd name="connsiteY13" fmla="*/ 42115 h 268102"/>
              <a:gd name="connsiteX14" fmla="*/ 1684421 w 1922413"/>
              <a:gd name="connsiteY14" fmla="*/ 174463 h 268102"/>
              <a:gd name="connsiteX15" fmla="*/ 1822784 w 1922413"/>
              <a:gd name="connsiteY15" fmla="*/ 66178 h 268102"/>
              <a:gd name="connsiteX16" fmla="*/ 1922413 w 1922413"/>
              <a:gd name="connsiteY16" fmla="*/ 196294 h 268102"/>
              <a:gd name="connsiteX0" fmla="*/ 0 w 1922413"/>
              <a:gd name="connsiteY0" fmla="*/ 174463 h 268102"/>
              <a:gd name="connsiteX1" fmla="*/ 24063 w 1922413"/>
              <a:gd name="connsiteY1" fmla="*/ 108289 h 268102"/>
              <a:gd name="connsiteX2" fmla="*/ 102268 w 1922413"/>
              <a:gd name="connsiteY2" fmla="*/ 162431 h 268102"/>
              <a:gd name="connsiteX3" fmla="*/ 144379 w 1922413"/>
              <a:gd name="connsiteY3" fmla="*/ 216573 h 268102"/>
              <a:gd name="connsiteX4" fmla="*/ 228600 w 1922413"/>
              <a:gd name="connsiteY4" fmla="*/ 60163 h 268102"/>
              <a:gd name="connsiteX5" fmla="*/ 318837 w 1922413"/>
              <a:gd name="connsiteY5" fmla="*/ 162431 h 268102"/>
              <a:gd name="connsiteX6" fmla="*/ 511342 w 1922413"/>
              <a:gd name="connsiteY6" fmla="*/ 5 h 268102"/>
              <a:gd name="connsiteX7" fmla="*/ 679784 w 1922413"/>
              <a:gd name="connsiteY7" fmla="*/ 156415 h 268102"/>
              <a:gd name="connsiteX8" fmla="*/ 745958 w 1922413"/>
              <a:gd name="connsiteY8" fmla="*/ 174463 h 268102"/>
              <a:gd name="connsiteX9" fmla="*/ 940313 w 1922413"/>
              <a:gd name="connsiteY9" fmla="*/ 58285 h 268102"/>
              <a:gd name="connsiteX10" fmla="*/ 1103910 w 1922413"/>
              <a:gd name="connsiteY10" fmla="*/ 268102 h 268102"/>
              <a:gd name="connsiteX11" fmla="*/ 1282506 w 1922413"/>
              <a:gd name="connsiteY11" fmla="*/ 60163 h 268102"/>
              <a:gd name="connsiteX12" fmla="*/ 1441176 w 1922413"/>
              <a:gd name="connsiteY12" fmla="*/ 174844 h 268102"/>
              <a:gd name="connsiteX13" fmla="*/ 1576137 w 1922413"/>
              <a:gd name="connsiteY13" fmla="*/ 42115 h 268102"/>
              <a:gd name="connsiteX14" fmla="*/ 1684421 w 1922413"/>
              <a:gd name="connsiteY14" fmla="*/ 174463 h 268102"/>
              <a:gd name="connsiteX15" fmla="*/ 1822784 w 1922413"/>
              <a:gd name="connsiteY15" fmla="*/ 66178 h 268102"/>
              <a:gd name="connsiteX16" fmla="*/ 1922413 w 1922413"/>
              <a:gd name="connsiteY16" fmla="*/ 196294 h 268102"/>
              <a:gd name="connsiteX0" fmla="*/ 0 w 1922413"/>
              <a:gd name="connsiteY0" fmla="*/ 174463 h 268102"/>
              <a:gd name="connsiteX1" fmla="*/ 24063 w 1922413"/>
              <a:gd name="connsiteY1" fmla="*/ 108289 h 268102"/>
              <a:gd name="connsiteX2" fmla="*/ 102268 w 1922413"/>
              <a:gd name="connsiteY2" fmla="*/ 162431 h 268102"/>
              <a:gd name="connsiteX3" fmla="*/ 144379 w 1922413"/>
              <a:gd name="connsiteY3" fmla="*/ 216573 h 268102"/>
              <a:gd name="connsiteX4" fmla="*/ 228600 w 1922413"/>
              <a:gd name="connsiteY4" fmla="*/ 60163 h 268102"/>
              <a:gd name="connsiteX5" fmla="*/ 318837 w 1922413"/>
              <a:gd name="connsiteY5" fmla="*/ 162431 h 268102"/>
              <a:gd name="connsiteX6" fmla="*/ 511342 w 1922413"/>
              <a:gd name="connsiteY6" fmla="*/ 5 h 268102"/>
              <a:gd name="connsiteX7" fmla="*/ 679784 w 1922413"/>
              <a:gd name="connsiteY7" fmla="*/ 156415 h 268102"/>
              <a:gd name="connsiteX8" fmla="*/ 670911 w 1922413"/>
              <a:gd name="connsiteY8" fmla="*/ 157694 h 268102"/>
              <a:gd name="connsiteX9" fmla="*/ 745958 w 1922413"/>
              <a:gd name="connsiteY9" fmla="*/ 174463 h 268102"/>
              <a:gd name="connsiteX10" fmla="*/ 940313 w 1922413"/>
              <a:gd name="connsiteY10" fmla="*/ 58285 h 268102"/>
              <a:gd name="connsiteX11" fmla="*/ 1103910 w 1922413"/>
              <a:gd name="connsiteY11" fmla="*/ 268102 h 268102"/>
              <a:gd name="connsiteX12" fmla="*/ 1282506 w 1922413"/>
              <a:gd name="connsiteY12" fmla="*/ 60163 h 268102"/>
              <a:gd name="connsiteX13" fmla="*/ 1441176 w 1922413"/>
              <a:gd name="connsiteY13" fmla="*/ 174844 h 268102"/>
              <a:gd name="connsiteX14" fmla="*/ 1576137 w 1922413"/>
              <a:gd name="connsiteY14" fmla="*/ 42115 h 268102"/>
              <a:gd name="connsiteX15" fmla="*/ 1684421 w 1922413"/>
              <a:gd name="connsiteY15" fmla="*/ 174463 h 268102"/>
              <a:gd name="connsiteX16" fmla="*/ 1822784 w 1922413"/>
              <a:gd name="connsiteY16" fmla="*/ 66178 h 268102"/>
              <a:gd name="connsiteX17" fmla="*/ 1922413 w 1922413"/>
              <a:gd name="connsiteY17" fmla="*/ 196294 h 268102"/>
              <a:gd name="connsiteX0" fmla="*/ 0 w 1922413"/>
              <a:gd name="connsiteY0" fmla="*/ 174463 h 268102"/>
              <a:gd name="connsiteX1" fmla="*/ 24063 w 1922413"/>
              <a:gd name="connsiteY1" fmla="*/ 108289 h 268102"/>
              <a:gd name="connsiteX2" fmla="*/ 102268 w 1922413"/>
              <a:gd name="connsiteY2" fmla="*/ 162431 h 268102"/>
              <a:gd name="connsiteX3" fmla="*/ 144379 w 1922413"/>
              <a:gd name="connsiteY3" fmla="*/ 216573 h 268102"/>
              <a:gd name="connsiteX4" fmla="*/ 228600 w 1922413"/>
              <a:gd name="connsiteY4" fmla="*/ 60163 h 268102"/>
              <a:gd name="connsiteX5" fmla="*/ 318837 w 1922413"/>
              <a:gd name="connsiteY5" fmla="*/ 162431 h 268102"/>
              <a:gd name="connsiteX6" fmla="*/ 511342 w 1922413"/>
              <a:gd name="connsiteY6" fmla="*/ 5 h 268102"/>
              <a:gd name="connsiteX7" fmla="*/ 679784 w 1922413"/>
              <a:gd name="connsiteY7" fmla="*/ 156415 h 268102"/>
              <a:gd name="connsiteX8" fmla="*/ 745958 w 1922413"/>
              <a:gd name="connsiteY8" fmla="*/ 174463 h 268102"/>
              <a:gd name="connsiteX9" fmla="*/ 940313 w 1922413"/>
              <a:gd name="connsiteY9" fmla="*/ 58285 h 268102"/>
              <a:gd name="connsiteX10" fmla="*/ 1103910 w 1922413"/>
              <a:gd name="connsiteY10" fmla="*/ 268102 h 268102"/>
              <a:gd name="connsiteX11" fmla="*/ 1282506 w 1922413"/>
              <a:gd name="connsiteY11" fmla="*/ 60163 h 268102"/>
              <a:gd name="connsiteX12" fmla="*/ 1441176 w 1922413"/>
              <a:gd name="connsiteY12" fmla="*/ 174844 h 268102"/>
              <a:gd name="connsiteX13" fmla="*/ 1576137 w 1922413"/>
              <a:gd name="connsiteY13" fmla="*/ 42115 h 268102"/>
              <a:gd name="connsiteX14" fmla="*/ 1684421 w 1922413"/>
              <a:gd name="connsiteY14" fmla="*/ 174463 h 268102"/>
              <a:gd name="connsiteX15" fmla="*/ 1822784 w 1922413"/>
              <a:gd name="connsiteY15" fmla="*/ 66178 h 268102"/>
              <a:gd name="connsiteX16" fmla="*/ 1922413 w 1922413"/>
              <a:gd name="connsiteY16" fmla="*/ 196294 h 268102"/>
              <a:gd name="connsiteX0" fmla="*/ 0 w 1922413"/>
              <a:gd name="connsiteY0" fmla="*/ 174477 h 268116"/>
              <a:gd name="connsiteX1" fmla="*/ 24063 w 1922413"/>
              <a:gd name="connsiteY1" fmla="*/ 108303 h 268116"/>
              <a:gd name="connsiteX2" fmla="*/ 102268 w 1922413"/>
              <a:gd name="connsiteY2" fmla="*/ 162445 h 268116"/>
              <a:gd name="connsiteX3" fmla="*/ 144379 w 1922413"/>
              <a:gd name="connsiteY3" fmla="*/ 216587 h 268116"/>
              <a:gd name="connsiteX4" fmla="*/ 228600 w 1922413"/>
              <a:gd name="connsiteY4" fmla="*/ 60177 h 268116"/>
              <a:gd name="connsiteX5" fmla="*/ 318837 w 1922413"/>
              <a:gd name="connsiteY5" fmla="*/ 162445 h 268116"/>
              <a:gd name="connsiteX6" fmla="*/ 511342 w 1922413"/>
              <a:gd name="connsiteY6" fmla="*/ 19 h 268116"/>
              <a:gd name="connsiteX7" fmla="*/ 745958 w 1922413"/>
              <a:gd name="connsiteY7" fmla="*/ 174477 h 268116"/>
              <a:gd name="connsiteX8" fmla="*/ 940313 w 1922413"/>
              <a:gd name="connsiteY8" fmla="*/ 58299 h 268116"/>
              <a:gd name="connsiteX9" fmla="*/ 1103910 w 1922413"/>
              <a:gd name="connsiteY9" fmla="*/ 268116 h 268116"/>
              <a:gd name="connsiteX10" fmla="*/ 1282506 w 1922413"/>
              <a:gd name="connsiteY10" fmla="*/ 60177 h 268116"/>
              <a:gd name="connsiteX11" fmla="*/ 1441176 w 1922413"/>
              <a:gd name="connsiteY11" fmla="*/ 174858 h 268116"/>
              <a:gd name="connsiteX12" fmla="*/ 1576137 w 1922413"/>
              <a:gd name="connsiteY12" fmla="*/ 42129 h 268116"/>
              <a:gd name="connsiteX13" fmla="*/ 1684421 w 1922413"/>
              <a:gd name="connsiteY13" fmla="*/ 174477 h 268116"/>
              <a:gd name="connsiteX14" fmla="*/ 1822784 w 1922413"/>
              <a:gd name="connsiteY14" fmla="*/ 66192 h 268116"/>
              <a:gd name="connsiteX15" fmla="*/ 1922413 w 1922413"/>
              <a:gd name="connsiteY15" fmla="*/ 196308 h 268116"/>
              <a:gd name="connsiteX0" fmla="*/ 0 w 1922413"/>
              <a:gd name="connsiteY0" fmla="*/ 174564 h 268203"/>
              <a:gd name="connsiteX1" fmla="*/ 24063 w 1922413"/>
              <a:gd name="connsiteY1" fmla="*/ 108390 h 268203"/>
              <a:gd name="connsiteX2" fmla="*/ 102268 w 1922413"/>
              <a:gd name="connsiteY2" fmla="*/ 162532 h 268203"/>
              <a:gd name="connsiteX3" fmla="*/ 144379 w 1922413"/>
              <a:gd name="connsiteY3" fmla="*/ 216674 h 268203"/>
              <a:gd name="connsiteX4" fmla="*/ 228600 w 1922413"/>
              <a:gd name="connsiteY4" fmla="*/ 60264 h 268203"/>
              <a:gd name="connsiteX5" fmla="*/ 318837 w 1922413"/>
              <a:gd name="connsiteY5" fmla="*/ 162532 h 268203"/>
              <a:gd name="connsiteX6" fmla="*/ 511342 w 1922413"/>
              <a:gd name="connsiteY6" fmla="*/ 106 h 268203"/>
              <a:gd name="connsiteX7" fmla="*/ 729407 w 1922413"/>
              <a:gd name="connsiteY7" fmla="*/ 191114 h 268203"/>
              <a:gd name="connsiteX8" fmla="*/ 940313 w 1922413"/>
              <a:gd name="connsiteY8" fmla="*/ 58386 h 268203"/>
              <a:gd name="connsiteX9" fmla="*/ 1103910 w 1922413"/>
              <a:gd name="connsiteY9" fmla="*/ 268203 h 268203"/>
              <a:gd name="connsiteX10" fmla="*/ 1282506 w 1922413"/>
              <a:gd name="connsiteY10" fmla="*/ 60264 h 268203"/>
              <a:gd name="connsiteX11" fmla="*/ 1441176 w 1922413"/>
              <a:gd name="connsiteY11" fmla="*/ 174945 h 268203"/>
              <a:gd name="connsiteX12" fmla="*/ 1576137 w 1922413"/>
              <a:gd name="connsiteY12" fmla="*/ 42216 h 268203"/>
              <a:gd name="connsiteX13" fmla="*/ 1684421 w 1922413"/>
              <a:gd name="connsiteY13" fmla="*/ 174564 h 268203"/>
              <a:gd name="connsiteX14" fmla="*/ 1822784 w 1922413"/>
              <a:gd name="connsiteY14" fmla="*/ 66279 h 268203"/>
              <a:gd name="connsiteX15" fmla="*/ 1922413 w 1922413"/>
              <a:gd name="connsiteY15" fmla="*/ 196395 h 268203"/>
              <a:gd name="connsiteX0" fmla="*/ 0 w 1922413"/>
              <a:gd name="connsiteY0" fmla="*/ 174564 h 268203"/>
              <a:gd name="connsiteX1" fmla="*/ 24063 w 1922413"/>
              <a:gd name="connsiteY1" fmla="*/ 108390 h 268203"/>
              <a:gd name="connsiteX2" fmla="*/ 102268 w 1922413"/>
              <a:gd name="connsiteY2" fmla="*/ 162532 h 268203"/>
              <a:gd name="connsiteX3" fmla="*/ 144379 w 1922413"/>
              <a:gd name="connsiteY3" fmla="*/ 216674 h 268203"/>
              <a:gd name="connsiteX4" fmla="*/ 228600 w 1922413"/>
              <a:gd name="connsiteY4" fmla="*/ 60264 h 268203"/>
              <a:gd name="connsiteX5" fmla="*/ 318837 w 1922413"/>
              <a:gd name="connsiteY5" fmla="*/ 162532 h 268203"/>
              <a:gd name="connsiteX6" fmla="*/ 511342 w 1922413"/>
              <a:gd name="connsiteY6" fmla="*/ 106 h 268203"/>
              <a:gd name="connsiteX7" fmla="*/ 729407 w 1922413"/>
              <a:gd name="connsiteY7" fmla="*/ 191114 h 268203"/>
              <a:gd name="connsiteX8" fmla="*/ 940313 w 1922413"/>
              <a:gd name="connsiteY8" fmla="*/ 58386 h 268203"/>
              <a:gd name="connsiteX9" fmla="*/ 1103910 w 1922413"/>
              <a:gd name="connsiteY9" fmla="*/ 268203 h 268203"/>
              <a:gd name="connsiteX10" fmla="*/ 1282506 w 1922413"/>
              <a:gd name="connsiteY10" fmla="*/ 60264 h 268203"/>
              <a:gd name="connsiteX11" fmla="*/ 1441176 w 1922413"/>
              <a:gd name="connsiteY11" fmla="*/ 174945 h 268203"/>
              <a:gd name="connsiteX12" fmla="*/ 1576137 w 1922413"/>
              <a:gd name="connsiteY12" fmla="*/ 42216 h 268203"/>
              <a:gd name="connsiteX13" fmla="*/ 1684421 w 1922413"/>
              <a:gd name="connsiteY13" fmla="*/ 174564 h 268203"/>
              <a:gd name="connsiteX14" fmla="*/ 1822784 w 1922413"/>
              <a:gd name="connsiteY14" fmla="*/ 66279 h 268203"/>
              <a:gd name="connsiteX15" fmla="*/ 1922413 w 1922413"/>
              <a:gd name="connsiteY15" fmla="*/ 196395 h 268203"/>
              <a:gd name="connsiteX0" fmla="*/ 0 w 1922413"/>
              <a:gd name="connsiteY0" fmla="*/ 174564 h 268203"/>
              <a:gd name="connsiteX1" fmla="*/ 24063 w 1922413"/>
              <a:gd name="connsiteY1" fmla="*/ 108390 h 268203"/>
              <a:gd name="connsiteX2" fmla="*/ 102268 w 1922413"/>
              <a:gd name="connsiteY2" fmla="*/ 162532 h 268203"/>
              <a:gd name="connsiteX3" fmla="*/ 144379 w 1922413"/>
              <a:gd name="connsiteY3" fmla="*/ 216674 h 268203"/>
              <a:gd name="connsiteX4" fmla="*/ 228600 w 1922413"/>
              <a:gd name="connsiteY4" fmla="*/ 60264 h 268203"/>
              <a:gd name="connsiteX5" fmla="*/ 318837 w 1922413"/>
              <a:gd name="connsiteY5" fmla="*/ 162532 h 268203"/>
              <a:gd name="connsiteX6" fmla="*/ 511342 w 1922413"/>
              <a:gd name="connsiteY6" fmla="*/ 106 h 268203"/>
              <a:gd name="connsiteX7" fmla="*/ 729407 w 1922413"/>
              <a:gd name="connsiteY7" fmla="*/ 191114 h 268203"/>
              <a:gd name="connsiteX8" fmla="*/ 940313 w 1922413"/>
              <a:gd name="connsiteY8" fmla="*/ 58386 h 268203"/>
              <a:gd name="connsiteX9" fmla="*/ 1103910 w 1922413"/>
              <a:gd name="connsiteY9" fmla="*/ 268203 h 268203"/>
              <a:gd name="connsiteX10" fmla="*/ 1282506 w 1922413"/>
              <a:gd name="connsiteY10" fmla="*/ 60264 h 268203"/>
              <a:gd name="connsiteX11" fmla="*/ 1441176 w 1922413"/>
              <a:gd name="connsiteY11" fmla="*/ 174945 h 268203"/>
              <a:gd name="connsiteX12" fmla="*/ 1576137 w 1922413"/>
              <a:gd name="connsiteY12" fmla="*/ 42216 h 268203"/>
              <a:gd name="connsiteX13" fmla="*/ 1684421 w 1922413"/>
              <a:gd name="connsiteY13" fmla="*/ 174564 h 268203"/>
              <a:gd name="connsiteX14" fmla="*/ 1822784 w 1922413"/>
              <a:gd name="connsiteY14" fmla="*/ 66279 h 268203"/>
              <a:gd name="connsiteX15" fmla="*/ 1922413 w 1922413"/>
              <a:gd name="connsiteY15" fmla="*/ 196395 h 268203"/>
              <a:gd name="connsiteX0" fmla="*/ 0 w 1922413"/>
              <a:gd name="connsiteY0" fmla="*/ 166294 h 259933"/>
              <a:gd name="connsiteX1" fmla="*/ 24063 w 1922413"/>
              <a:gd name="connsiteY1" fmla="*/ 100120 h 259933"/>
              <a:gd name="connsiteX2" fmla="*/ 102268 w 1922413"/>
              <a:gd name="connsiteY2" fmla="*/ 154262 h 259933"/>
              <a:gd name="connsiteX3" fmla="*/ 144379 w 1922413"/>
              <a:gd name="connsiteY3" fmla="*/ 208404 h 259933"/>
              <a:gd name="connsiteX4" fmla="*/ 228600 w 1922413"/>
              <a:gd name="connsiteY4" fmla="*/ 51994 h 259933"/>
              <a:gd name="connsiteX5" fmla="*/ 318837 w 1922413"/>
              <a:gd name="connsiteY5" fmla="*/ 154262 h 259933"/>
              <a:gd name="connsiteX6" fmla="*/ 540305 w 1922413"/>
              <a:gd name="connsiteY6" fmla="*/ 111 h 259933"/>
              <a:gd name="connsiteX7" fmla="*/ 729407 w 1922413"/>
              <a:gd name="connsiteY7" fmla="*/ 182844 h 259933"/>
              <a:gd name="connsiteX8" fmla="*/ 940313 w 1922413"/>
              <a:gd name="connsiteY8" fmla="*/ 50116 h 259933"/>
              <a:gd name="connsiteX9" fmla="*/ 1103910 w 1922413"/>
              <a:gd name="connsiteY9" fmla="*/ 259933 h 259933"/>
              <a:gd name="connsiteX10" fmla="*/ 1282506 w 1922413"/>
              <a:gd name="connsiteY10" fmla="*/ 51994 h 259933"/>
              <a:gd name="connsiteX11" fmla="*/ 1441176 w 1922413"/>
              <a:gd name="connsiteY11" fmla="*/ 166675 h 259933"/>
              <a:gd name="connsiteX12" fmla="*/ 1576137 w 1922413"/>
              <a:gd name="connsiteY12" fmla="*/ 33946 h 259933"/>
              <a:gd name="connsiteX13" fmla="*/ 1684421 w 1922413"/>
              <a:gd name="connsiteY13" fmla="*/ 166294 h 259933"/>
              <a:gd name="connsiteX14" fmla="*/ 1822784 w 1922413"/>
              <a:gd name="connsiteY14" fmla="*/ 58009 h 259933"/>
              <a:gd name="connsiteX15" fmla="*/ 1922413 w 1922413"/>
              <a:gd name="connsiteY15" fmla="*/ 188125 h 259933"/>
              <a:gd name="connsiteX0" fmla="*/ 0 w 1922413"/>
              <a:gd name="connsiteY0" fmla="*/ 166263 h 259902"/>
              <a:gd name="connsiteX1" fmla="*/ 24063 w 1922413"/>
              <a:gd name="connsiteY1" fmla="*/ 100089 h 259902"/>
              <a:gd name="connsiteX2" fmla="*/ 102268 w 1922413"/>
              <a:gd name="connsiteY2" fmla="*/ 154231 h 259902"/>
              <a:gd name="connsiteX3" fmla="*/ 144379 w 1922413"/>
              <a:gd name="connsiteY3" fmla="*/ 208373 h 259902"/>
              <a:gd name="connsiteX4" fmla="*/ 228600 w 1922413"/>
              <a:gd name="connsiteY4" fmla="*/ 51963 h 259902"/>
              <a:gd name="connsiteX5" fmla="*/ 364350 w 1922413"/>
              <a:gd name="connsiteY5" fmla="*/ 158369 h 259902"/>
              <a:gd name="connsiteX6" fmla="*/ 540305 w 1922413"/>
              <a:gd name="connsiteY6" fmla="*/ 80 h 259902"/>
              <a:gd name="connsiteX7" fmla="*/ 729407 w 1922413"/>
              <a:gd name="connsiteY7" fmla="*/ 182813 h 259902"/>
              <a:gd name="connsiteX8" fmla="*/ 940313 w 1922413"/>
              <a:gd name="connsiteY8" fmla="*/ 50085 h 259902"/>
              <a:gd name="connsiteX9" fmla="*/ 1103910 w 1922413"/>
              <a:gd name="connsiteY9" fmla="*/ 259902 h 259902"/>
              <a:gd name="connsiteX10" fmla="*/ 1282506 w 1922413"/>
              <a:gd name="connsiteY10" fmla="*/ 51963 h 259902"/>
              <a:gd name="connsiteX11" fmla="*/ 1441176 w 1922413"/>
              <a:gd name="connsiteY11" fmla="*/ 166644 h 259902"/>
              <a:gd name="connsiteX12" fmla="*/ 1576137 w 1922413"/>
              <a:gd name="connsiteY12" fmla="*/ 33915 h 259902"/>
              <a:gd name="connsiteX13" fmla="*/ 1684421 w 1922413"/>
              <a:gd name="connsiteY13" fmla="*/ 166263 h 259902"/>
              <a:gd name="connsiteX14" fmla="*/ 1822784 w 1922413"/>
              <a:gd name="connsiteY14" fmla="*/ 57978 h 259902"/>
              <a:gd name="connsiteX15" fmla="*/ 1922413 w 1922413"/>
              <a:gd name="connsiteY15" fmla="*/ 188094 h 259902"/>
              <a:gd name="connsiteX0" fmla="*/ 0 w 1922413"/>
              <a:gd name="connsiteY0" fmla="*/ 166261 h 259900"/>
              <a:gd name="connsiteX1" fmla="*/ 24063 w 1922413"/>
              <a:gd name="connsiteY1" fmla="*/ 100087 h 259900"/>
              <a:gd name="connsiteX2" fmla="*/ 102268 w 1922413"/>
              <a:gd name="connsiteY2" fmla="*/ 154229 h 259900"/>
              <a:gd name="connsiteX3" fmla="*/ 144379 w 1922413"/>
              <a:gd name="connsiteY3" fmla="*/ 208371 h 259900"/>
              <a:gd name="connsiteX4" fmla="*/ 228600 w 1922413"/>
              <a:gd name="connsiteY4" fmla="*/ 51961 h 259900"/>
              <a:gd name="connsiteX5" fmla="*/ 364350 w 1922413"/>
              <a:gd name="connsiteY5" fmla="*/ 158367 h 259900"/>
              <a:gd name="connsiteX6" fmla="*/ 540305 w 1922413"/>
              <a:gd name="connsiteY6" fmla="*/ 78 h 259900"/>
              <a:gd name="connsiteX7" fmla="*/ 729407 w 1922413"/>
              <a:gd name="connsiteY7" fmla="*/ 182811 h 259900"/>
              <a:gd name="connsiteX8" fmla="*/ 940313 w 1922413"/>
              <a:gd name="connsiteY8" fmla="*/ 50083 h 259900"/>
              <a:gd name="connsiteX9" fmla="*/ 1103910 w 1922413"/>
              <a:gd name="connsiteY9" fmla="*/ 259900 h 259900"/>
              <a:gd name="connsiteX10" fmla="*/ 1282506 w 1922413"/>
              <a:gd name="connsiteY10" fmla="*/ 51961 h 259900"/>
              <a:gd name="connsiteX11" fmla="*/ 1441176 w 1922413"/>
              <a:gd name="connsiteY11" fmla="*/ 166642 h 259900"/>
              <a:gd name="connsiteX12" fmla="*/ 1576137 w 1922413"/>
              <a:gd name="connsiteY12" fmla="*/ 33913 h 259900"/>
              <a:gd name="connsiteX13" fmla="*/ 1684421 w 1922413"/>
              <a:gd name="connsiteY13" fmla="*/ 166261 h 259900"/>
              <a:gd name="connsiteX14" fmla="*/ 1822784 w 1922413"/>
              <a:gd name="connsiteY14" fmla="*/ 57976 h 259900"/>
              <a:gd name="connsiteX15" fmla="*/ 1922413 w 1922413"/>
              <a:gd name="connsiteY15" fmla="*/ 188092 h 259900"/>
              <a:gd name="connsiteX0" fmla="*/ 0 w 1922413"/>
              <a:gd name="connsiteY0" fmla="*/ 166261 h 259900"/>
              <a:gd name="connsiteX1" fmla="*/ 24063 w 1922413"/>
              <a:gd name="connsiteY1" fmla="*/ 100087 h 259900"/>
              <a:gd name="connsiteX2" fmla="*/ 102268 w 1922413"/>
              <a:gd name="connsiteY2" fmla="*/ 154229 h 259900"/>
              <a:gd name="connsiteX3" fmla="*/ 144379 w 1922413"/>
              <a:gd name="connsiteY3" fmla="*/ 208371 h 259900"/>
              <a:gd name="connsiteX4" fmla="*/ 228600 w 1922413"/>
              <a:gd name="connsiteY4" fmla="*/ 51961 h 259900"/>
              <a:gd name="connsiteX5" fmla="*/ 347800 w 1922413"/>
              <a:gd name="connsiteY5" fmla="*/ 158367 h 259900"/>
              <a:gd name="connsiteX6" fmla="*/ 540305 w 1922413"/>
              <a:gd name="connsiteY6" fmla="*/ 78 h 259900"/>
              <a:gd name="connsiteX7" fmla="*/ 729407 w 1922413"/>
              <a:gd name="connsiteY7" fmla="*/ 182811 h 259900"/>
              <a:gd name="connsiteX8" fmla="*/ 940313 w 1922413"/>
              <a:gd name="connsiteY8" fmla="*/ 50083 h 259900"/>
              <a:gd name="connsiteX9" fmla="*/ 1103910 w 1922413"/>
              <a:gd name="connsiteY9" fmla="*/ 259900 h 259900"/>
              <a:gd name="connsiteX10" fmla="*/ 1282506 w 1922413"/>
              <a:gd name="connsiteY10" fmla="*/ 51961 h 259900"/>
              <a:gd name="connsiteX11" fmla="*/ 1441176 w 1922413"/>
              <a:gd name="connsiteY11" fmla="*/ 166642 h 259900"/>
              <a:gd name="connsiteX12" fmla="*/ 1576137 w 1922413"/>
              <a:gd name="connsiteY12" fmla="*/ 33913 h 259900"/>
              <a:gd name="connsiteX13" fmla="*/ 1684421 w 1922413"/>
              <a:gd name="connsiteY13" fmla="*/ 166261 h 259900"/>
              <a:gd name="connsiteX14" fmla="*/ 1822784 w 1922413"/>
              <a:gd name="connsiteY14" fmla="*/ 57976 h 259900"/>
              <a:gd name="connsiteX15" fmla="*/ 1922413 w 1922413"/>
              <a:gd name="connsiteY15" fmla="*/ 188092 h 259900"/>
              <a:gd name="connsiteX0" fmla="*/ 0 w 1922413"/>
              <a:gd name="connsiteY0" fmla="*/ 149721 h 243360"/>
              <a:gd name="connsiteX1" fmla="*/ 24063 w 1922413"/>
              <a:gd name="connsiteY1" fmla="*/ 83547 h 243360"/>
              <a:gd name="connsiteX2" fmla="*/ 102268 w 1922413"/>
              <a:gd name="connsiteY2" fmla="*/ 137689 h 243360"/>
              <a:gd name="connsiteX3" fmla="*/ 144379 w 1922413"/>
              <a:gd name="connsiteY3" fmla="*/ 191831 h 243360"/>
              <a:gd name="connsiteX4" fmla="*/ 228600 w 1922413"/>
              <a:gd name="connsiteY4" fmla="*/ 35421 h 243360"/>
              <a:gd name="connsiteX5" fmla="*/ 347800 w 1922413"/>
              <a:gd name="connsiteY5" fmla="*/ 141827 h 243360"/>
              <a:gd name="connsiteX6" fmla="*/ 523755 w 1922413"/>
              <a:gd name="connsiteY6" fmla="*/ 88 h 243360"/>
              <a:gd name="connsiteX7" fmla="*/ 729407 w 1922413"/>
              <a:gd name="connsiteY7" fmla="*/ 166271 h 243360"/>
              <a:gd name="connsiteX8" fmla="*/ 940313 w 1922413"/>
              <a:gd name="connsiteY8" fmla="*/ 33543 h 243360"/>
              <a:gd name="connsiteX9" fmla="*/ 1103910 w 1922413"/>
              <a:gd name="connsiteY9" fmla="*/ 243360 h 243360"/>
              <a:gd name="connsiteX10" fmla="*/ 1282506 w 1922413"/>
              <a:gd name="connsiteY10" fmla="*/ 35421 h 243360"/>
              <a:gd name="connsiteX11" fmla="*/ 1441176 w 1922413"/>
              <a:gd name="connsiteY11" fmla="*/ 150102 h 243360"/>
              <a:gd name="connsiteX12" fmla="*/ 1576137 w 1922413"/>
              <a:gd name="connsiteY12" fmla="*/ 17373 h 243360"/>
              <a:gd name="connsiteX13" fmla="*/ 1684421 w 1922413"/>
              <a:gd name="connsiteY13" fmla="*/ 149721 h 243360"/>
              <a:gd name="connsiteX14" fmla="*/ 1822784 w 1922413"/>
              <a:gd name="connsiteY14" fmla="*/ 41436 h 243360"/>
              <a:gd name="connsiteX15" fmla="*/ 1922413 w 1922413"/>
              <a:gd name="connsiteY15" fmla="*/ 171552 h 243360"/>
              <a:gd name="connsiteX0" fmla="*/ 0 w 1922413"/>
              <a:gd name="connsiteY0" fmla="*/ 149721 h 243360"/>
              <a:gd name="connsiteX1" fmla="*/ 24063 w 1922413"/>
              <a:gd name="connsiteY1" fmla="*/ 83547 h 243360"/>
              <a:gd name="connsiteX2" fmla="*/ 144379 w 1922413"/>
              <a:gd name="connsiteY2" fmla="*/ 191831 h 243360"/>
              <a:gd name="connsiteX3" fmla="*/ 228600 w 1922413"/>
              <a:gd name="connsiteY3" fmla="*/ 35421 h 243360"/>
              <a:gd name="connsiteX4" fmla="*/ 347800 w 1922413"/>
              <a:gd name="connsiteY4" fmla="*/ 141827 h 243360"/>
              <a:gd name="connsiteX5" fmla="*/ 523755 w 1922413"/>
              <a:gd name="connsiteY5" fmla="*/ 88 h 243360"/>
              <a:gd name="connsiteX6" fmla="*/ 729407 w 1922413"/>
              <a:gd name="connsiteY6" fmla="*/ 166271 h 243360"/>
              <a:gd name="connsiteX7" fmla="*/ 940313 w 1922413"/>
              <a:gd name="connsiteY7" fmla="*/ 33543 h 243360"/>
              <a:gd name="connsiteX8" fmla="*/ 1103910 w 1922413"/>
              <a:gd name="connsiteY8" fmla="*/ 243360 h 243360"/>
              <a:gd name="connsiteX9" fmla="*/ 1282506 w 1922413"/>
              <a:gd name="connsiteY9" fmla="*/ 35421 h 243360"/>
              <a:gd name="connsiteX10" fmla="*/ 1441176 w 1922413"/>
              <a:gd name="connsiteY10" fmla="*/ 150102 h 243360"/>
              <a:gd name="connsiteX11" fmla="*/ 1576137 w 1922413"/>
              <a:gd name="connsiteY11" fmla="*/ 17373 h 243360"/>
              <a:gd name="connsiteX12" fmla="*/ 1684421 w 1922413"/>
              <a:gd name="connsiteY12" fmla="*/ 149721 h 243360"/>
              <a:gd name="connsiteX13" fmla="*/ 1822784 w 1922413"/>
              <a:gd name="connsiteY13" fmla="*/ 41436 h 243360"/>
              <a:gd name="connsiteX14" fmla="*/ 1922413 w 1922413"/>
              <a:gd name="connsiteY14" fmla="*/ 171552 h 243360"/>
              <a:gd name="connsiteX0" fmla="*/ 0 w 1922413"/>
              <a:gd name="connsiteY0" fmla="*/ 149721 h 243360"/>
              <a:gd name="connsiteX1" fmla="*/ 24063 w 1922413"/>
              <a:gd name="connsiteY1" fmla="*/ 83547 h 243360"/>
              <a:gd name="connsiteX2" fmla="*/ 144379 w 1922413"/>
              <a:gd name="connsiteY2" fmla="*/ 191831 h 243360"/>
              <a:gd name="connsiteX3" fmla="*/ 228600 w 1922413"/>
              <a:gd name="connsiteY3" fmla="*/ 35421 h 243360"/>
              <a:gd name="connsiteX4" fmla="*/ 347800 w 1922413"/>
              <a:gd name="connsiteY4" fmla="*/ 141827 h 243360"/>
              <a:gd name="connsiteX5" fmla="*/ 523755 w 1922413"/>
              <a:gd name="connsiteY5" fmla="*/ 88 h 243360"/>
              <a:gd name="connsiteX6" fmla="*/ 729407 w 1922413"/>
              <a:gd name="connsiteY6" fmla="*/ 166271 h 243360"/>
              <a:gd name="connsiteX7" fmla="*/ 940313 w 1922413"/>
              <a:gd name="connsiteY7" fmla="*/ 33543 h 243360"/>
              <a:gd name="connsiteX8" fmla="*/ 1103910 w 1922413"/>
              <a:gd name="connsiteY8" fmla="*/ 243360 h 243360"/>
              <a:gd name="connsiteX9" fmla="*/ 1282506 w 1922413"/>
              <a:gd name="connsiteY9" fmla="*/ 35421 h 243360"/>
              <a:gd name="connsiteX10" fmla="*/ 1441176 w 1922413"/>
              <a:gd name="connsiteY10" fmla="*/ 150102 h 243360"/>
              <a:gd name="connsiteX11" fmla="*/ 1576137 w 1922413"/>
              <a:gd name="connsiteY11" fmla="*/ 17373 h 243360"/>
              <a:gd name="connsiteX12" fmla="*/ 1684421 w 1922413"/>
              <a:gd name="connsiteY12" fmla="*/ 149721 h 243360"/>
              <a:gd name="connsiteX13" fmla="*/ 1822784 w 1922413"/>
              <a:gd name="connsiteY13" fmla="*/ 41436 h 243360"/>
              <a:gd name="connsiteX14" fmla="*/ 1922413 w 1922413"/>
              <a:gd name="connsiteY14" fmla="*/ 171552 h 243360"/>
              <a:gd name="connsiteX0" fmla="*/ 0 w 1922413"/>
              <a:gd name="connsiteY0" fmla="*/ 149721 h 243360"/>
              <a:gd name="connsiteX1" fmla="*/ 24063 w 1922413"/>
              <a:gd name="connsiteY1" fmla="*/ 83547 h 243360"/>
              <a:gd name="connsiteX2" fmla="*/ 144379 w 1922413"/>
              <a:gd name="connsiteY2" fmla="*/ 191831 h 243360"/>
              <a:gd name="connsiteX3" fmla="*/ 245151 w 1922413"/>
              <a:gd name="connsiteY3" fmla="*/ 35421 h 243360"/>
              <a:gd name="connsiteX4" fmla="*/ 347800 w 1922413"/>
              <a:gd name="connsiteY4" fmla="*/ 141827 h 243360"/>
              <a:gd name="connsiteX5" fmla="*/ 523755 w 1922413"/>
              <a:gd name="connsiteY5" fmla="*/ 88 h 243360"/>
              <a:gd name="connsiteX6" fmla="*/ 729407 w 1922413"/>
              <a:gd name="connsiteY6" fmla="*/ 166271 h 243360"/>
              <a:gd name="connsiteX7" fmla="*/ 940313 w 1922413"/>
              <a:gd name="connsiteY7" fmla="*/ 33543 h 243360"/>
              <a:gd name="connsiteX8" fmla="*/ 1103910 w 1922413"/>
              <a:gd name="connsiteY8" fmla="*/ 243360 h 243360"/>
              <a:gd name="connsiteX9" fmla="*/ 1282506 w 1922413"/>
              <a:gd name="connsiteY9" fmla="*/ 35421 h 243360"/>
              <a:gd name="connsiteX10" fmla="*/ 1441176 w 1922413"/>
              <a:gd name="connsiteY10" fmla="*/ 150102 h 243360"/>
              <a:gd name="connsiteX11" fmla="*/ 1576137 w 1922413"/>
              <a:gd name="connsiteY11" fmla="*/ 17373 h 243360"/>
              <a:gd name="connsiteX12" fmla="*/ 1684421 w 1922413"/>
              <a:gd name="connsiteY12" fmla="*/ 149721 h 243360"/>
              <a:gd name="connsiteX13" fmla="*/ 1822784 w 1922413"/>
              <a:gd name="connsiteY13" fmla="*/ 41436 h 243360"/>
              <a:gd name="connsiteX14" fmla="*/ 1922413 w 1922413"/>
              <a:gd name="connsiteY14" fmla="*/ 171552 h 243360"/>
              <a:gd name="connsiteX0" fmla="*/ 0 w 1922413"/>
              <a:gd name="connsiteY0" fmla="*/ 149721 h 243360"/>
              <a:gd name="connsiteX1" fmla="*/ 57164 w 1922413"/>
              <a:gd name="connsiteY1" fmla="*/ 83547 h 243360"/>
              <a:gd name="connsiteX2" fmla="*/ 144379 w 1922413"/>
              <a:gd name="connsiteY2" fmla="*/ 191831 h 243360"/>
              <a:gd name="connsiteX3" fmla="*/ 245151 w 1922413"/>
              <a:gd name="connsiteY3" fmla="*/ 35421 h 243360"/>
              <a:gd name="connsiteX4" fmla="*/ 347800 w 1922413"/>
              <a:gd name="connsiteY4" fmla="*/ 141827 h 243360"/>
              <a:gd name="connsiteX5" fmla="*/ 523755 w 1922413"/>
              <a:gd name="connsiteY5" fmla="*/ 88 h 243360"/>
              <a:gd name="connsiteX6" fmla="*/ 729407 w 1922413"/>
              <a:gd name="connsiteY6" fmla="*/ 166271 h 243360"/>
              <a:gd name="connsiteX7" fmla="*/ 940313 w 1922413"/>
              <a:gd name="connsiteY7" fmla="*/ 33543 h 243360"/>
              <a:gd name="connsiteX8" fmla="*/ 1103910 w 1922413"/>
              <a:gd name="connsiteY8" fmla="*/ 243360 h 243360"/>
              <a:gd name="connsiteX9" fmla="*/ 1282506 w 1922413"/>
              <a:gd name="connsiteY9" fmla="*/ 35421 h 243360"/>
              <a:gd name="connsiteX10" fmla="*/ 1441176 w 1922413"/>
              <a:gd name="connsiteY10" fmla="*/ 150102 h 243360"/>
              <a:gd name="connsiteX11" fmla="*/ 1576137 w 1922413"/>
              <a:gd name="connsiteY11" fmla="*/ 17373 h 243360"/>
              <a:gd name="connsiteX12" fmla="*/ 1684421 w 1922413"/>
              <a:gd name="connsiteY12" fmla="*/ 149721 h 243360"/>
              <a:gd name="connsiteX13" fmla="*/ 1822784 w 1922413"/>
              <a:gd name="connsiteY13" fmla="*/ 41436 h 243360"/>
              <a:gd name="connsiteX14" fmla="*/ 1922413 w 1922413"/>
              <a:gd name="connsiteY14" fmla="*/ 171552 h 243360"/>
              <a:gd name="connsiteX0" fmla="*/ 0 w 1922413"/>
              <a:gd name="connsiteY0" fmla="*/ 149721 h 243360"/>
              <a:gd name="connsiteX1" fmla="*/ 57164 w 1922413"/>
              <a:gd name="connsiteY1" fmla="*/ 83547 h 243360"/>
              <a:gd name="connsiteX2" fmla="*/ 144379 w 1922413"/>
              <a:gd name="connsiteY2" fmla="*/ 191831 h 243360"/>
              <a:gd name="connsiteX3" fmla="*/ 245151 w 1922413"/>
              <a:gd name="connsiteY3" fmla="*/ 35421 h 243360"/>
              <a:gd name="connsiteX4" fmla="*/ 347800 w 1922413"/>
              <a:gd name="connsiteY4" fmla="*/ 141827 h 243360"/>
              <a:gd name="connsiteX5" fmla="*/ 523755 w 1922413"/>
              <a:gd name="connsiteY5" fmla="*/ 88 h 243360"/>
              <a:gd name="connsiteX6" fmla="*/ 729407 w 1922413"/>
              <a:gd name="connsiteY6" fmla="*/ 166271 h 243360"/>
              <a:gd name="connsiteX7" fmla="*/ 940313 w 1922413"/>
              <a:gd name="connsiteY7" fmla="*/ 33543 h 243360"/>
              <a:gd name="connsiteX8" fmla="*/ 1103910 w 1922413"/>
              <a:gd name="connsiteY8" fmla="*/ 243360 h 243360"/>
              <a:gd name="connsiteX9" fmla="*/ 1282506 w 1922413"/>
              <a:gd name="connsiteY9" fmla="*/ 35421 h 243360"/>
              <a:gd name="connsiteX10" fmla="*/ 1441176 w 1922413"/>
              <a:gd name="connsiteY10" fmla="*/ 150102 h 243360"/>
              <a:gd name="connsiteX11" fmla="*/ 1576137 w 1922413"/>
              <a:gd name="connsiteY11" fmla="*/ 17373 h 243360"/>
              <a:gd name="connsiteX12" fmla="*/ 1684421 w 1922413"/>
              <a:gd name="connsiteY12" fmla="*/ 149721 h 243360"/>
              <a:gd name="connsiteX13" fmla="*/ 1822784 w 1922413"/>
              <a:gd name="connsiteY13" fmla="*/ 41436 h 243360"/>
              <a:gd name="connsiteX14" fmla="*/ 1922413 w 1922413"/>
              <a:gd name="connsiteY14" fmla="*/ 171552 h 243360"/>
              <a:gd name="connsiteX0" fmla="*/ 0 w 1901725"/>
              <a:gd name="connsiteY0" fmla="*/ 174546 h 243360"/>
              <a:gd name="connsiteX1" fmla="*/ 36476 w 1901725"/>
              <a:gd name="connsiteY1" fmla="*/ 83547 h 243360"/>
              <a:gd name="connsiteX2" fmla="*/ 123691 w 1901725"/>
              <a:gd name="connsiteY2" fmla="*/ 191831 h 243360"/>
              <a:gd name="connsiteX3" fmla="*/ 224463 w 1901725"/>
              <a:gd name="connsiteY3" fmla="*/ 35421 h 243360"/>
              <a:gd name="connsiteX4" fmla="*/ 327112 w 1901725"/>
              <a:gd name="connsiteY4" fmla="*/ 141827 h 243360"/>
              <a:gd name="connsiteX5" fmla="*/ 503067 w 1901725"/>
              <a:gd name="connsiteY5" fmla="*/ 88 h 243360"/>
              <a:gd name="connsiteX6" fmla="*/ 708719 w 1901725"/>
              <a:gd name="connsiteY6" fmla="*/ 166271 h 243360"/>
              <a:gd name="connsiteX7" fmla="*/ 919625 w 1901725"/>
              <a:gd name="connsiteY7" fmla="*/ 33543 h 243360"/>
              <a:gd name="connsiteX8" fmla="*/ 1083222 w 1901725"/>
              <a:gd name="connsiteY8" fmla="*/ 243360 h 243360"/>
              <a:gd name="connsiteX9" fmla="*/ 1261818 w 1901725"/>
              <a:gd name="connsiteY9" fmla="*/ 35421 h 243360"/>
              <a:gd name="connsiteX10" fmla="*/ 1420488 w 1901725"/>
              <a:gd name="connsiteY10" fmla="*/ 150102 h 243360"/>
              <a:gd name="connsiteX11" fmla="*/ 1555449 w 1901725"/>
              <a:gd name="connsiteY11" fmla="*/ 17373 h 243360"/>
              <a:gd name="connsiteX12" fmla="*/ 1663733 w 1901725"/>
              <a:gd name="connsiteY12" fmla="*/ 149721 h 243360"/>
              <a:gd name="connsiteX13" fmla="*/ 1802096 w 1901725"/>
              <a:gd name="connsiteY13" fmla="*/ 41436 h 243360"/>
              <a:gd name="connsiteX14" fmla="*/ 1901725 w 1901725"/>
              <a:gd name="connsiteY14" fmla="*/ 171552 h 24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901725" h="243360">
                <a:moveTo>
                  <a:pt x="0" y="174546"/>
                </a:moveTo>
                <a:cubicBezTo>
                  <a:pt x="3509" y="142461"/>
                  <a:pt x="15861" y="80666"/>
                  <a:pt x="36476" y="83547"/>
                </a:cubicBezTo>
                <a:cubicBezTo>
                  <a:pt x="57091" y="86428"/>
                  <a:pt x="92360" y="199852"/>
                  <a:pt x="123691" y="191831"/>
                </a:cubicBezTo>
                <a:cubicBezTo>
                  <a:pt x="155022" y="183810"/>
                  <a:pt x="190560" y="43755"/>
                  <a:pt x="224463" y="35421"/>
                </a:cubicBezTo>
                <a:cubicBezTo>
                  <a:pt x="258367" y="27087"/>
                  <a:pt x="280678" y="147716"/>
                  <a:pt x="327112" y="141827"/>
                </a:cubicBezTo>
                <a:cubicBezTo>
                  <a:pt x="373546" y="135938"/>
                  <a:pt x="439466" y="-3986"/>
                  <a:pt x="503067" y="88"/>
                </a:cubicBezTo>
                <a:cubicBezTo>
                  <a:pt x="566668" y="4162"/>
                  <a:pt x="639293" y="160695"/>
                  <a:pt x="708719" y="166271"/>
                </a:cubicBezTo>
                <a:cubicBezTo>
                  <a:pt x="778145" y="171847"/>
                  <a:pt x="857208" y="20695"/>
                  <a:pt x="919625" y="33543"/>
                </a:cubicBezTo>
                <a:cubicBezTo>
                  <a:pt x="982042" y="46391"/>
                  <a:pt x="1026190" y="243047"/>
                  <a:pt x="1083222" y="243360"/>
                </a:cubicBezTo>
                <a:cubicBezTo>
                  <a:pt x="1140254" y="243673"/>
                  <a:pt x="1193194" y="42689"/>
                  <a:pt x="1261818" y="35421"/>
                </a:cubicBezTo>
                <a:cubicBezTo>
                  <a:pt x="1330442" y="28153"/>
                  <a:pt x="1371550" y="153110"/>
                  <a:pt x="1420488" y="150102"/>
                </a:cubicBezTo>
                <a:cubicBezTo>
                  <a:pt x="1469426" y="147094"/>
                  <a:pt x="1498358" y="17436"/>
                  <a:pt x="1555449" y="17373"/>
                </a:cubicBezTo>
                <a:cubicBezTo>
                  <a:pt x="1612540" y="17310"/>
                  <a:pt x="1622625" y="145710"/>
                  <a:pt x="1663733" y="149721"/>
                </a:cubicBezTo>
                <a:cubicBezTo>
                  <a:pt x="1704841" y="153732"/>
                  <a:pt x="1758983" y="47452"/>
                  <a:pt x="1802096" y="41436"/>
                </a:cubicBezTo>
                <a:cubicBezTo>
                  <a:pt x="1865897" y="51970"/>
                  <a:pt x="1879673" y="124174"/>
                  <a:pt x="1901725" y="171552"/>
                </a:cubicBezTo>
              </a:path>
            </a:pathLst>
          </a:custGeom>
          <a:noFill/>
          <a:ln w="3810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354DD8-DA6C-4447-B4CA-E8CC5840CE5B}"/>
              </a:ext>
            </a:extLst>
          </p:cNvPr>
          <p:cNvSpPr txBox="1"/>
          <p:nvPr/>
        </p:nvSpPr>
        <p:spPr>
          <a:xfrm>
            <a:off x="9524998" y="1250355"/>
            <a:ext cx="21034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>
                <a:latin typeface="Poppins Medium" panose="00000600000000000000" pitchFamily="50" charset="0"/>
                <a:cs typeface="Poppins Medium" panose="00000600000000000000" pitchFamily="50" charset="0"/>
              </a:rPr>
              <a:t>m. levator ani</a:t>
            </a:r>
            <a:r>
              <a:rPr lang="en-US" sz="1600">
                <a:latin typeface="Poppins Medium" panose="00000600000000000000" pitchFamily="50" charset="0"/>
                <a:cs typeface="Poppins Medium" panose="00000600000000000000" pitchFamily="50" charset="0"/>
              </a:rPr>
              <a:t>/ </a:t>
            </a:r>
          </a:p>
          <a:p>
            <a:r>
              <a:rPr lang="en-US" sz="1600">
                <a:latin typeface="Poppins Medium" panose="00000600000000000000" pitchFamily="50" charset="0"/>
                <a:cs typeface="Poppins Medium" panose="00000600000000000000" pitchFamily="50" charset="0"/>
              </a:rPr>
              <a:t>levator ani muscle</a:t>
            </a:r>
            <a:endParaRPr lang="en-GB" sz="1600">
              <a:latin typeface="Poppins Medium" panose="00000600000000000000" pitchFamily="50" charset="0"/>
              <a:cs typeface="Poppins Medium" panose="00000600000000000000" pitchFamily="50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1ED291-C55F-484A-A6F1-C223D3DE8D37}"/>
              </a:ext>
            </a:extLst>
          </p:cNvPr>
          <p:cNvSpPr txBox="1"/>
          <p:nvPr/>
        </p:nvSpPr>
        <p:spPr>
          <a:xfrm>
            <a:off x="484408" y="2860387"/>
            <a:ext cx="23839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>
                <a:latin typeface="Poppins Medium" panose="00000600000000000000" pitchFamily="50" charset="0"/>
                <a:cs typeface="Poppins Medium" panose="00000600000000000000" pitchFamily="50" charset="0"/>
              </a:rPr>
              <a:t>Junctio anorectalis / </a:t>
            </a:r>
          </a:p>
          <a:p>
            <a:r>
              <a:rPr lang="en-GB" sz="1600">
                <a:latin typeface="Poppins Medium" panose="00000600000000000000" pitchFamily="50" charset="0"/>
                <a:cs typeface="Poppins Medium" panose="00000600000000000000" pitchFamily="50" charset="0"/>
              </a:rPr>
              <a:t>Anorectal junction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2F91B2E-08E6-4E59-894C-E180CDE94193}"/>
              </a:ext>
            </a:extLst>
          </p:cNvPr>
          <p:cNvCxnSpPr>
            <a:cxnSpLocks/>
          </p:cNvCxnSpPr>
          <p:nvPr/>
        </p:nvCxnSpPr>
        <p:spPr>
          <a:xfrm>
            <a:off x="5600700" y="3152775"/>
            <a:ext cx="0" cy="2647950"/>
          </a:xfrm>
          <a:prstGeom prst="straightConnector1">
            <a:avLst/>
          </a:prstGeom>
          <a:ln w="38100">
            <a:solidFill>
              <a:srgbClr val="00FFFF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F8856DC-00C6-477D-AFA8-FE1EB0143D2C}"/>
              </a:ext>
            </a:extLst>
          </p:cNvPr>
          <p:cNvCxnSpPr>
            <a:cxnSpLocks/>
          </p:cNvCxnSpPr>
          <p:nvPr/>
        </p:nvCxnSpPr>
        <p:spPr>
          <a:xfrm>
            <a:off x="4862512" y="3133725"/>
            <a:ext cx="2466975" cy="0"/>
          </a:xfrm>
          <a:prstGeom prst="line">
            <a:avLst/>
          </a:prstGeom>
          <a:ln w="38100">
            <a:solidFill>
              <a:srgbClr val="00FF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9EEB824D-FEC4-45AF-A8F3-578D78B4C3E6}"/>
              </a:ext>
            </a:extLst>
          </p:cNvPr>
          <p:cNvSpPr txBox="1"/>
          <p:nvPr/>
        </p:nvSpPr>
        <p:spPr>
          <a:xfrm>
            <a:off x="9455316" y="2594248"/>
            <a:ext cx="28905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>
                <a:latin typeface="Poppins Medium" panose="00000600000000000000" pitchFamily="50" charset="0"/>
                <a:cs typeface="Poppins Medium" panose="00000600000000000000" pitchFamily="50" charset="0"/>
              </a:rPr>
              <a:t>Musculus sphincter ani internus / </a:t>
            </a:r>
          </a:p>
          <a:p>
            <a:r>
              <a:rPr lang="fr-FR" sz="1600">
                <a:latin typeface="Poppins Medium" panose="00000600000000000000" pitchFamily="50" charset="0"/>
                <a:cs typeface="Poppins Medium" panose="00000600000000000000" pitchFamily="50" charset="0"/>
              </a:rPr>
              <a:t>Internal anal sphincter</a:t>
            </a:r>
            <a:endParaRPr lang="en-GB" sz="1600">
              <a:latin typeface="Poppins Medium" panose="00000600000000000000" pitchFamily="50" charset="0"/>
              <a:cs typeface="Poppins Medium" panose="00000600000000000000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A5CDB58-0D6A-4530-8EA9-37CA73204D0C}"/>
              </a:ext>
            </a:extLst>
          </p:cNvPr>
          <p:cNvSpPr txBox="1"/>
          <p:nvPr/>
        </p:nvSpPr>
        <p:spPr>
          <a:xfrm>
            <a:off x="9455316" y="4476750"/>
            <a:ext cx="289053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>
                <a:latin typeface="Poppins Medium" panose="00000600000000000000" pitchFamily="50" charset="0"/>
                <a:cs typeface="Poppins Medium" panose="00000600000000000000" pitchFamily="50" charset="0"/>
              </a:rPr>
              <a:t>Musculus sphincter ani externus /</a:t>
            </a:r>
          </a:p>
          <a:p>
            <a:r>
              <a:rPr lang="en-US" sz="1600">
                <a:latin typeface="Poppins Medium" panose="00000600000000000000" pitchFamily="50" charset="0"/>
                <a:cs typeface="Poppins Medium" panose="00000600000000000000" pitchFamily="50" charset="0"/>
              </a:rPr>
              <a:t> External anal sphincter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3E910F3-4CDB-4160-B2F0-36AACBB9C239}"/>
              </a:ext>
            </a:extLst>
          </p:cNvPr>
          <p:cNvSpPr txBox="1"/>
          <p:nvPr/>
        </p:nvSpPr>
        <p:spPr>
          <a:xfrm>
            <a:off x="5403341" y="1520906"/>
            <a:ext cx="1385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>
                <a:latin typeface="Poppins Medium" panose="00000600000000000000" pitchFamily="50" charset="0"/>
                <a:cs typeface="Poppins Medium" panose="00000600000000000000" pitchFamily="50" charset="0"/>
              </a:rPr>
              <a:t>Rectum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B634209-AC79-456A-B4D8-B01D48DFEE0F}"/>
              </a:ext>
            </a:extLst>
          </p:cNvPr>
          <p:cNvSpPr txBox="1"/>
          <p:nvPr/>
        </p:nvSpPr>
        <p:spPr>
          <a:xfrm>
            <a:off x="5823328" y="4506822"/>
            <a:ext cx="9653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>
                <a:latin typeface="Poppins Medium" panose="00000600000000000000" pitchFamily="50" charset="0"/>
                <a:cs typeface="Poppins Medium" panose="00000600000000000000" pitchFamily="50" charset="0"/>
              </a:rPr>
              <a:t>Anus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97E7D2E-2262-4835-B081-B5C563531CC4}"/>
              </a:ext>
            </a:extLst>
          </p:cNvPr>
          <p:cNvSpPr txBox="1"/>
          <p:nvPr/>
        </p:nvSpPr>
        <p:spPr>
          <a:xfrm>
            <a:off x="5266956" y="5990808"/>
            <a:ext cx="12939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>
                <a:latin typeface="Poppins Medium" panose="00000600000000000000" pitchFamily="50" charset="0"/>
                <a:cs typeface="Poppins Medium" panose="00000600000000000000" pitchFamily="50" charset="0"/>
              </a:rPr>
              <a:t>anal canal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EBFBCAAC-C533-482A-ABF5-F61E988FBE7A}"/>
              </a:ext>
            </a:extLst>
          </p:cNvPr>
          <p:cNvSpPr/>
          <p:nvPr/>
        </p:nvSpPr>
        <p:spPr>
          <a:xfrm>
            <a:off x="5619750" y="5610225"/>
            <a:ext cx="229051" cy="390525"/>
          </a:xfrm>
          <a:custGeom>
            <a:avLst/>
            <a:gdLst>
              <a:gd name="connsiteX0" fmla="*/ 171450 w 229051"/>
              <a:gd name="connsiteY0" fmla="*/ 390525 h 390525"/>
              <a:gd name="connsiteX1" fmla="*/ 219075 w 229051"/>
              <a:gd name="connsiteY1" fmla="*/ 200025 h 390525"/>
              <a:gd name="connsiteX2" fmla="*/ 0 w 229051"/>
              <a:gd name="connsiteY2" fmla="*/ 0 h 390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051" h="390525">
                <a:moveTo>
                  <a:pt x="171450" y="390525"/>
                </a:moveTo>
                <a:cubicBezTo>
                  <a:pt x="209550" y="327818"/>
                  <a:pt x="247650" y="265112"/>
                  <a:pt x="219075" y="200025"/>
                </a:cubicBezTo>
                <a:cubicBezTo>
                  <a:pt x="190500" y="134938"/>
                  <a:pt x="95250" y="67469"/>
                  <a:pt x="0" y="0"/>
                </a:cubicBezTo>
              </a:path>
            </a:pathLst>
          </a:cu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EC59236-E8E7-46C7-917D-D0C6377DFBF0}"/>
              </a:ext>
            </a:extLst>
          </p:cNvPr>
          <p:cNvCxnSpPr>
            <a:cxnSpLocks/>
          </p:cNvCxnSpPr>
          <p:nvPr/>
        </p:nvCxnSpPr>
        <p:spPr>
          <a:xfrm>
            <a:off x="2647951" y="3124200"/>
            <a:ext cx="2329704" cy="952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2383E80-B5D7-48FC-A266-7886A67805D1}"/>
              </a:ext>
            </a:extLst>
          </p:cNvPr>
          <p:cNvCxnSpPr>
            <a:cxnSpLocks/>
          </p:cNvCxnSpPr>
          <p:nvPr/>
        </p:nvCxnSpPr>
        <p:spPr>
          <a:xfrm flipV="1">
            <a:off x="2647951" y="4014571"/>
            <a:ext cx="2752540" cy="9866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F130DFD-EDD1-434D-B871-8498089A22E8}"/>
              </a:ext>
            </a:extLst>
          </p:cNvPr>
          <p:cNvCxnSpPr>
            <a:cxnSpLocks/>
          </p:cNvCxnSpPr>
          <p:nvPr/>
        </p:nvCxnSpPr>
        <p:spPr>
          <a:xfrm flipV="1">
            <a:off x="7444513" y="2771775"/>
            <a:ext cx="2010803" cy="125266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AE7DF4F-7CF2-445B-8036-6C4545899173}"/>
              </a:ext>
            </a:extLst>
          </p:cNvPr>
          <p:cNvCxnSpPr>
            <a:cxnSpLocks/>
          </p:cNvCxnSpPr>
          <p:nvPr/>
        </p:nvCxnSpPr>
        <p:spPr>
          <a:xfrm>
            <a:off x="8249704" y="4577329"/>
            <a:ext cx="120561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D81F38A-F9D8-4601-94DF-5E9B7313CD96}"/>
              </a:ext>
            </a:extLst>
          </p:cNvPr>
          <p:cNvCxnSpPr>
            <a:cxnSpLocks/>
          </p:cNvCxnSpPr>
          <p:nvPr/>
        </p:nvCxnSpPr>
        <p:spPr>
          <a:xfrm flipV="1">
            <a:off x="8971249" y="1520908"/>
            <a:ext cx="484067" cy="342923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4BBB5C63-B92E-4F2B-9E02-B87495AE415B}"/>
              </a:ext>
            </a:extLst>
          </p:cNvPr>
          <p:cNvSpPr txBox="1"/>
          <p:nvPr/>
        </p:nvSpPr>
        <p:spPr>
          <a:xfrm>
            <a:off x="3349304" y="6596295"/>
            <a:ext cx="872032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>
                <a:solidFill>
                  <a:schemeClr val="bg1">
                    <a:lumMod val="6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Source "Jmarchn - Drawing Human Anus - no labels"</a:t>
            </a:r>
            <a:r>
              <a:rPr lang="en-US" sz="1200">
                <a:solidFill>
                  <a:schemeClr val="bg1">
                    <a:lumMod val="65000"/>
                  </a:schemeClr>
                </a:solidFill>
              </a:rPr>
              <a:t> by </a:t>
            </a:r>
            <a:r>
              <a:rPr lang="en-US" sz="1200">
                <a:solidFill>
                  <a:schemeClr val="bg1">
                    <a:lumMod val="6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Jordi Marchn</a:t>
            </a:r>
            <a:r>
              <a:rPr lang="en-US" sz="1200">
                <a:solidFill>
                  <a:schemeClr val="bg1">
                    <a:lumMod val="65000"/>
                  </a:schemeClr>
                </a:solidFill>
              </a:rPr>
              <a:t>, license: </a:t>
            </a:r>
            <a:r>
              <a:rPr lang="en-US" sz="1200">
                <a:solidFill>
                  <a:schemeClr val="bg1">
                    <a:lumMod val="65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US" sz="120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65386124-2AD0-4A7F-9A27-1D0C8F552EE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8641" y="6412007"/>
            <a:ext cx="1107909" cy="387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538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D2434A2-0417-4FD6-B836-4B81854B08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5" name="Freeform: Shape 4">
            <a:extLst>
              <a:ext uri="{FF2B5EF4-FFF2-40B4-BE49-F238E27FC236}">
                <a16:creationId xmlns:a16="http://schemas.microsoft.com/office/drawing/2014/main" id="{7C946604-54C8-402E-8ABA-6D3BD67E3353}"/>
              </a:ext>
            </a:extLst>
          </p:cNvPr>
          <p:cNvSpPr/>
          <p:nvPr/>
        </p:nvSpPr>
        <p:spPr>
          <a:xfrm>
            <a:off x="5200282" y="3892891"/>
            <a:ext cx="1901725" cy="243360"/>
          </a:xfrm>
          <a:custGeom>
            <a:avLst/>
            <a:gdLst>
              <a:gd name="connsiteX0" fmla="*/ 0 w 1943100"/>
              <a:gd name="connsiteY0" fmla="*/ 174463 h 222593"/>
              <a:gd name="connsiteX1" fmla="*/ 24063 w 1943100"/>
              <a:gd name="connsiteY1" fmla="*/ 108289 h 222593"/>
              <a:gd name="connsiteX2" fmla="*/ 102268 w 1943100"/>
              <a:gd name="connsiteY2" fmla="*/ 162431 h 222593"/>
              <a:gd name="connsiteX3" fmla="*/ 144379 w 1943100"/>
              <a:gd name="connsiteY3" fmla="*/ 216573 h 222593"/>
              <a:gd name="connsiteX4" fmla="*/ 228600 w 1943100"/>
              <a:gd name="connsiteY4" fmla="*/ 60163 h 222593"/>
              <a:gd name="connsiteX5" fmla="*/ 318837 w 1943100"/>
              <a:gd name="connsiteY5" fmla="*/ 162431 h 222593"/>
              <a:gd name="connsiteX6" fmla="*/ 511342 w 1943100"/>
              <a:gd name="connsiteY6" fmla="*/ 5 h 222593"/>
              <a:gd name="connsiteX7" fmla="*/ 679784 w 1943100"/>
              <a:gd name="connsiteY7" fmla="*/ 156415 h 222593"/>
              <a:gd name="connsiteX8" fmla="*/ 745958 w 1943100"/>
              <a:gd name="connsiteY8" fmla="*/ 174463 h 222593"/>
              <a:gd name="connsiteX9" fmla="*/ 848226 w 1943100"/>
              <a:gd name="connsiteY9" fmla="*/ 36099 h 222593"/>
              <a:gd name="connsiteX10" fmla="*/ 1010652 w 1943100"/>
              <a:gd name="connsiteY10" fmla="*/ 54147 h 222593"/>
              <a:gd name="connsiteX11" fmla="*/ 1070810 w 1943100"/>
              <a:gd name="connsiteY11" fmla="*/ 222589 h 222593"/>
              <a:gd name="connsiteX12" fmla="*/ 1245268 w 1943100"/>
              <a:gd name="connsiteY12" fmla="*/ 60163 h 222593"/>
              <a:gd name="connsiteX13" fmla="*/ 1395663 w 1943100"/>
              <a:gd name="connsiteY13" fmla="*/ 162431 h 222593"/>
              <a:gd name="connsiteX14" fmla="*/ 1576137 w 1943100"/>
              <a:gd name="connsiteY14" fmla="*/ 42115 h 222593"/>
              <a:gd name="connsiteX15" fmla="*/ 1684421 w 1943100"/>
              <a:gd name="connsiteY15" fmla="*/ 174463 h 222593"/>
              <a:gd name="connsiteX16" fmla="*/ 1822784 w 1943100"/>
              <a:gd name="connsiteY16" fmla="*/ 66178 h 222593"/>
              <a:gd name="connsiteX17" fmla="*/ 1943100 w 1943100"/>
              <a:gd name="connsiteY17" fmla="*/ 138368 h 222593"/>
              <a:gd name="connsiteX0" fmla="*/ 0 w 1922413"/>
              <a:gd name="connsiteY0" fmla="*/ 174463 h 222593"/>
              <a:gd name="connsiteX1" fmla="*/ 24063 w 1922413"/>
              <a:gd name="connsiteY1" fmla="*/ 108289 h 222593"/>
              <a:gd name="connsiteX2" fmla="*/ 102268 w 1922413"/>
              <a:gd name="connsiteY2" fmla="*/ 162431 h 222593"/>
              <a:gd name="connsiteX3" fmla="*/ 144379 w 1922413"/>
              <a:gd name="connsiteY3" fmla="*/ 216573 h 222593"/>
              <a:gd name="connsiteX4" fmla="*/ 228600 w 1922413"/>
              <a:gd name="connsiteY4" fmla="*/ 60163 h 222593"/>
              <a:gd name="connsiteX5" fmla="*/ 318837 w 1922413"/>
              <a:gd name="connsiteY5" fmla="*/ 162431 h 222593"/>
              <a:gd name="connsiteX6" fmla="*/ 511342 w 1922413"/>
              <a:gd name="connsiteY6" fmla="*/ 5 h 222593"/>
              <a:gd name="connsiteX7" fmla="*/ 679784 w 1922413"/>
              <a:gd name="connsiteY7" fmla="*/ 156415 h 222593"/>
              <a:gd name="connsiteX8" fmla="*/ 745958 w 1922413"/>
              <a:gd name="connsiteY8" fmla="*/ 174463 h 222593"/>
              <a:gd name="connsiteX9" fmla="*/ 848226 w 1922413"/>
              <a:gd name="connsiteY9" fmla="*/ 36099 h 222593"/>
              <a:gd name="connsiteX10" fmla="*/ 1010652 w 1922413"/>
              <a:gd name="connsiteY10" fmla="*/ 54147 h 222593"/>
              <a:gd name="connsiteX11" fmla="*/ 1070810 w 1922413"/>
              <a:gd name="connsiteY11" fmla="*/ 222589 h 222593"/>
              <a:gd name="connsiteX12" fmla="*/ 1245268 w 1922413"/>
              <a:gd name="connsiteY12" fmla="*/ 60163 h 222593"/>
              <a:gd name="connsiteX13" fmla="*/ 1395663 w 1922413"/>
              <a:gd name="connsiteY13" fmla="*/ 162431 h 222593"/>
              <a:gd name="connsiteX14" fmla="*/ 1576137 w 1922413"/>
              <a:gd name="connsiteY14" fmla="*/ 42115 h 222593"/>
              <a:gd name="connsiteX15" fmla="*/ 1684421 w 1922413"/>
              <a:gd name="connsiteY15" fmla="*/ 174463 h 222593"/>
              <a:gd name="connsiteX16" fmla="*/ 1822784 w 1922413"/>
              <a:gd name="connsiteY16" fmla="*/ 66178 h 222593"/>
              <a:gd name="connsiteX17" fmla="*/ 1922413 w 1922413"/>
              <a:gd name="connsiteY17" fmla="*/ 196294 h 222593"/>
              <a:gd name="connsiteX0" fmla="*/ 0 w 1922413"/>
              <a:gd name="connsiteY0" fmla="*/ 174463 h 222593"/>
              <a:gd name="connsiteX1" fmla="*/ 24063 w 1922413"/>
              <a:gd name="connsiteY1" fmla="*/ 108289 h 222593"/>
              <a:gd name="connsiteX2" fmla="*/ 102268 w 1922413"/>
              <a:gd name="connsiteY2" fmla="*/ 162431 h 222593"/>
              <a:gd name="connsiteX3" fmla="*/ 144379 w 1922413"/>
              <a:gd name="connsiteY3" fmla="*/ 216573 h 222593"/>
              <a:gd name="connsiteX4" fmla="*/ 228600 w 1922413"/>
              <a:gd name="connsiteY4" fmla="*/ 60163 h 222593"/>
              <a:gd name="connsiteX5" fmla="*/ 318837 w 1922413"/>
              <a:gd name="connsiteY5" fmla="*/ 162431 h 222593"/>
              <a:gd name="connsiteX6" fmla="*/ 511342 w 1922413"/>
              <a:gd name="connsiteY6" fmla="*/ 5 h 222593"/>
              <a:gd name="connsiteX7" fmla="*/ 679784 w 1922413"/>
              <a:gd name="connsiteY7" fmla="*/ 156415 h 222593"/>
              <a:gd name="connsiteX8" fmla="*/ 745958 w 1922413"/>
              <a:gd name="connsiteY8" fmla="*/ 174463 h 222593"/>
              <a:gd name="connsiteX9" fmla="*/ 848226 w 1922413"/>
              <a:gd name="connsiteY9" fmla="*/ 36099 h 222593"/>
              <a:gd name="connsiteX10" fmla="*/ 1010652 w 1922413"/>
              <a:gd name="connsiteY10" fmla="*/ 54147 h 222593"/>
              <a:gd name="connsiteX11" fmla="*/ 1070810 w 1922413"/>
              <a:gd name="connsiteY11" fmla="*/ 222589 h 222593"/>
              <a:gd name="connsiteX12" fmla="*/ 1245268 w 1922413"/>
              <a:gd name="connsiteY12" fmla="*/ 60163 h 222593"/>
              <a:gd name="connsiteX13" fmla="*/ 1395663 w 1922413"/>
              <a:gd name="connsiteY13" fmla="*/ 162431 h 222593"/>
              <a:gd name="connsiteX14" fmla="*/ 1576137 w 1922413"/>
              <a:gd name="connsiteY14" fmla="*/ 42115 h 222593"/>
              <a:gd name="connsiteX15" fmla="*/ 1684421 w 1922413"/>
              <a:gd name="connsiteY15" fmla="*/ 174463 h 222593"/>
              <a:gd name="connsiteX16" fmla="*/ 1822784 w 1922413"/>
              <a:gd name="connsiteY16" fmla="*/ 66178 h 222593"/>
              <a:gd name="connsiteX17" fmla="*/ 1922413 w 1922413"/>
              <a:gd name="connsiteY17" fmla="*/ 196294 h 222593"/>
              <a:gd name="connsiteX0" fmla="*/ 0 w 1922413"/>
              <a:gd name="connsiteY0" fmla="*/ 174463 h 222593"/>
              <a:gd name="connsiteX1" fmla="*/ 24063 w 1922413"/>
              <a:gd name="connsiteY1" fmla="*/ 108289 h 222593"/>
              <a:gd name="connsiteX2" fmla="*/ 102268 w 1922413"/>
              <a:gd name="connsiteY2" fmla="*/ 162431 h 222593"/>
              <a:gd name="connsiteX3" fmla="*/ 144379 w 1922413"/>
              <a:gd name="connsiteY3" fmla="*/ 216573 h 222593"/>
              <a:gd name="connsiteX4" fmla="*/ 228600 w 1922413"/>
              <a:gd name="connsiteY4" fmla="*/ 60163 h 222593"/>
              <a:gd name="connsiteX5" fmla="*/ 318837 w 1922413"/>
              <a:gd name="connsiteY5" fmla="*/ 162431 h 222593"/>
              <a:gd name="connsiteX6" fmla="*/ 511342 w 1922413"/>
              <a:gd name="connsiteY6" fmla="*/ 5 h 222593"/>
              <a:gd name="connsiteX7" fmla="*/ 679784 w 1922413"/>
              <a:gd name="connsiteY7" fmla="*/ 156415 h 222593"/>
              <a:gd name="connsiteX8" fmla="*/ 745958 w 1922413"/>
              <a:gd name="connsiteY8" fmla="*/ 174463 h 222593"/>
              <a:gd name="connsiteX9" fmla="*/ 848226 w 1922413"/>
              <a:gd name="connsiteY9" fmla="*/ 36099 h 222593"/>
              <a:gd name="connsiteX10" fmla="*/ 1010652 w 1922413"/>
              <a:gd name="connsiteY10" fmla="*/ 54147 h 222593"/>
              <a:gd name="connsiteX11" fmla="*/ 1070810 w 1922413"/>
              <a:gd name="connsiteY11" fmla="*/ 222589 h 222593"/>
              <a:gd name="connsiteX12" fmla="*/ 1245268 w 1922413"/>
              <a:gd name="connsiteY12" fmla="*/ 60163 h 222593"/>
              <a:gd name="connsiteX13" fmla="*/ 1441176 w 1922413"/>
              <a:gd name="connsiteY13" fmla="*/ 174844 h 222593"/>
              <a:gd name="connsiteX14" fmla="*/ 1576137 w 1922413"/>
              <a:gd name="connsiteY14" fmla="*/ 42115 h 222593"/>
              <a:gd name="connsiteX15" fmla="*/ 1684421 w 1922413"/>
              <a:gd name="connsiteY15" fmla="*/ 174463 h 222593"/>
              <a:gd name="connsiteX16" fmla="*/ 1822784 w 1922413"/>
              <a:gd name="connsiteY16" fmla="*/ 66178 h 222593"/>
              <a:gd name="connsiteX17" fmla="*/ 1922413 w 1922413"/>
              <a:gd name="connsiteY17" fmla="*/ 196294 h 222593"/>
              <a:gd name="connsiteX0" fmla="*/ 0 w 1922413"/>
              <a:gd name="connsiteY0" fmla="*/ 174463 h 268105"/>
              <a:gd name="connsiteX1" fmla="*/ 24063 w 1922413"/>
              <a:gd name="connsiteY1" fmla="*/ 108289 h 268105"/>
              <a:gd name="connsiteX2" fmla="*/ 102268 w 1922413"/>
              <a:gd name="connsiteY2" fmla="*/ 162431 h 268105"/>
              <a:gd name="connsiteX3" fmla="*/ 144379 w 1922413"/>
              <a:gd name="connsiteY3" fmla="*/ 216573 h 268105"/>
              <a:gd name="connsiteX4" fmla="*/ 228600 w 1922413"/>
              <a:gd name="connsiteY4" fmla="*/ 60163 h 268105"/>
              <a:gd name="connsiteX5" fmla="*/ 318837 w 1922413"/>
              <a:gd name="connsiteY5" fmla="*/ 162431 h 268105"/>
              <a:gd name="connsiteX6" fmla="*/ 511342 w 1922413"/>
              <a:gd name="connsiteY6" fmla="*/ 5 h 268105"/>
              <a:gd name="connsiteX7" fmla="*/ 679784 w 1922413"/>
              <a:gd name="connsiteY7" fmla="*/ 156415 h 268105"/>
              <a:gd name="connsiteX8" fmla="*/ 745958 w 1922413"/>
              <a:gd name="connsiteY8" fmla="*/ 174463 h 268105"/>
              <a:gd name="connsiteX9" fmla="*/ 848226 w 1922413"/>
              <a:gd name="connsiteY9" fmla="*/ 36099 h 268105"/>
              <a:gd name="connsiteX10" fmla="*/ 1010652 w 1922413"/>
              <a:gd name="connsiteY10" fmla="*/ 54147 h 268105"/>
              <a:gd name="connsiteX11" fmla="*/ 1124598 w 1922413"/>
              <a:gd name="connsiteY11" fmla="*/ 268102 h 268105"/>
              <a:gd name="connsiteX12" fmla="*/ 1245268 w 1922413"/>
              <a:gd name="connsiteY12" fmla="*/ 60163 h 268105"/>
              <a:gd name="connsiteX13" fmla="*/ 1441176 w 1922413"/>
              <a:gd name="connsiteY13" fmla="*/ 174844 h 268105"/>
              <a:gd name="connsiteX14" fmla="*/ 1576137 w 1922413"/>
              <a:gd name="connsiteY14" fmla="*/ 42115 h 268105"/>
              <a:gd name="connsiteX15" fmla="*/ 1684421 w 1922413"/>
              <a:gd name="connsiteY15" fmla="*/ 174463 h 268105"/>
              <a:gd name="connsiteX16" fmla="*/ 1822784 w 1922413"/>
              <a:gd name="connsiteY16" fmla="*/ 66178 h 268105"/>
              <a:gd name="connsiteX17" fmla="*/ 1922413 w 1922413"/>
              <a:gd name="connsiteY17" fmla="*/ 196294 h 268105"/>
              <a:gd name="connsiteX0" fmla="*/ 0 w 1922413"/>
              <a:gd name="connsiteY0" fmla="*/ 174463 h 268142"/>
              <a:gd name="connsiteX1" fmla="*/ 24063 w 1922413"/>
              <a:gd name="connsiteY1" fmla="*/ 108289 h 268142"/>
              <a:gd name="connsiteX2" fmla="*/ 102268 w 1922413"/>
              <a:gd name="connsiteY2" fmla="*/ 162431 h 268142"/>
              <a:gd name="connsiteX3" fmla="*/ 144379 w 1922413"/>
              <a:gd name="connsiteY3" fmla="*/ 216573 h 268142"/>
              <a:gd name="connsiteX4" fmla="*/ 228600 w 1922413"/>
              <a:gd name="connsiteY4" fmla="*/ 60163 h 268142"/>
              <a:gd name="connsiteX5" fmla="*/ 318837 w 1922413"/>
              <a:gd name="connsiteY5" fmla="*/ 162431 h 268142"/>
              <a:gd name="connsiteX6" fmla="*/ 511342 w 1922413"/>
              <a:gd name="connsiteY6" fmla="*/ 5 h 268142"/>
              <a:gd name="connsiteX7" fmla="*/ 679784 w 1922413"/>
              <a:gd name="connsiteY7" fmla="*/ 156415 h 268142"/>
              <a:gd name="connsiteX8" fmla="*/ 745958 w 1922413"/>
              <a:gd name="connsiteY8" fmla="*/ 174463 h 268142"/>
              <a:gd name="connsiteX9" fmla="*/ 848226 w 1922413"/>
              <a:gd name="connsiteY9" fmla="*/ 36099 h 268142"/>
              <a:gd name="connsiteX10" fmla="*/ 1010652 w 1922413"/>
              <a:gd name="connsiteY10" fmla="*/ 54147 h 268142"/>
              <a:gd name="connsiteX11" fmla="*/ 1124598 w 1922413"/>
              <a:gd name="connsiteY11" fmla="*/ 268102 h 268142"/>
              <a:gd name="connsiteX12" fmla="*/ 1245268 w 1922413"/>
              <a:gd name="connsiteY12" fmla="*/ 60163 h 268142"/>
              <a:gd name="connsiteX13" fmla="*/ 1441176 w 1922413"/>
              <a:gd name="connsiteY13" fmla="*/ 174844 h 268142"/>
              <a:gd name="connsiteX14" fmla="*/ 1576137 w 1922413"/>
              <a:gd name="connsiteY14" fmla="*/ 42115 h 268142"/>
              <a:gd name="connsiteX15" fmla="*/ 1684421 w 1922413"/>
              <a:gd name="connsiteY15" fmla="*/ 174463 h 268142"/>
              <a:gd name="connsiteX16" fmla="*/ 1822784 w 1922413"/>
              <a:gd name="connsiteY16" fmla="*/ 66178 h 268142"/>
              <a:gd name="connsiteX17" fmla="*/ 1922413 w 1922413"/>
              <a:gd name="connsiteY17" fmla="*/ 196294 h 268142"/>
              <a:gd name="connsiteX0" fmla="*/ 0 w 1922413"/>
              <a:gd name="connsiteY0" fmla="*/ 174463 h 268142"/>
              <a:gd name="connsiteX1" fmla="*/ 24063 w 1922413"/>
              <a:gd name="connsiteY1" fmla="*/ 108289 h 268142"/>
              <a:gd name="connsiteX2" fmla="*/ 102268 w 1922413"/>
              <a:gd name="connsiteY2" fmla="*/ 162431 h 268142"/>
              <a:gd name="connsiteX3" fmla="*/ 144379 w 1922413"/>
              <a:gd name="connsiteY3" fmla="*/ 216573 h 268142"/>
              <a:gd name="connsiteX4" fmla="*/ 228600 w 1922413"/>
              <a:gd name="connsiteY4" fmla="*/ 60163 h 268142"/>
              <a:gd name="connsiteX5" fmla="*/ 318837 w 1922413"/>
              <a:gd name="connsiteY5" fmla="*/ 162431 h 268142"/>
              <a:gd name="connsiteX6" fmla="*/ 511342 w 1922413"/>
              <a:gd name="connsiteY6" fmla="*/ 5 h 268142"/>
              <a:gd name="connsiteX7" fmla="*/ 679784 w 1922413"/>
              <a:gd name="connsiteY7" fmla="*/ 156415 h 268142"/>
              <a:gd name="connsiteX8" fmla="*/ 745958 w 1922413"/>
              <a:gd name="connsiteY8" fmla="*/ 174463 h 268142"/>
              <a:gd name="connsiteX9" fmla="*/ 848226 w 1922413"/>
              <a:gd name="connsiteY9" fmla="*/ 36099 h 268142"/>
              <a:gd name="connsiteX10" fmla="*/ 1010652 w 1922413"/>
              <a:gd name="connsiteY10" fmla="*/ 54147 h 268142"/>
              <a:gd name="connsiteX11" fmla="*/ 1124598 w 1922413"/>
              <a:gd name="connsiteY11" fmla="*/ 268102 h 268142"/>
              <a:gd name="connsiteX12" fmla="*/ 1245268 w 1922413"/>
              <a:gd name="connsiteY12" fmla="*/ 60163 h 268142"/>
              <a:gd name="connsiteX13" fmla="*/ 1441176 w 1922413"/>
              <a:gd name="connsiteY13" fmla="*/ 174844 h 268142"/>
              <a:gd name="connsiteX14" fmla="*/ 1576137 w 1922413"/>
              <a:gd name="connsiteY14" fmla="*/ 42115 h 268142"/>
              <a:gd name="connsiteX15" fmla="*/ 1684421 w 1922413"/>
              <a:gd name="connsiteY15" fmla="*/ 174463 h 268142"/>
              <a:gd name="connsiteX16" fmla="*/ 1822784 w 1922413"/>
              <a:gd name="connsiteY16" fmla="*/ 66178 h 268142"/>
              <a:gd name="connsiteX17" fmla="*/ 1922413 w 1922413"/>
              <a:gd name="connsiteY17" fmla="*/ 196294 h 268142"/>
              <a:gd name="connsiteX0" fmla="*/ 0 w 1922413"/>
              <a:gd name="connsiteY0" fmla="*/ 174463 h 268142"/>
              <a:gd name="connsiteX1" fmla="*/ 24063 w 1922413"/>
              <a:gd name="connsiteY1" fmla="*/ 108289 h 268142"/>
              <a:gd name="connsiteX2" fmla="*/ 102268 w 1922413"/>
              <a:gd name="connsiteY2" fmla="*/ 162431 h 268142"/>
              <a:gd name="connsiteX3" fmla="*/ 144379 w 1922413"/>
              <a:gd name="connsiteY3" fmla="*/ 216573 h 268142"/>
              <a:gd name="connsiteX4" fmla="*/ 228600 w 1922413"/>
              <a:gd name="connsiteY4" fmla="*/ 60163 h 268142"/>
              <a:gd name="connsiteX5" fmla="*/ 318837 w 1922413"/>
              <a:gd name="connsiteY5" fmla="*/ 162431 h 268142"/>
              <a:gd name="connsiteX6" fmla="*/ 511342 w 1922413"/>
              <a:gd name="connsiteY6" fmla="*/ 5 h 268142"/>
              <a:gd name="connsiteX7" fmla="*/ 679784 w 1922413"/>
              <a:gd name="connsiteY7" fmla="*/ 156415 h 268142"/>
              <a:gd name="connsiteX8" fmla="*/ 745958 w 1922413"/>
              <a:gd name="connsiteY8" fmla="*/ 174463 h 268142"/>
              <a:gd name="connsiteX9" fmla="*/ 848226 w 1922413"/>
              <a:gd name="connsiteY9" fmla="*/ 36099 h 268142"/>
              <a:gd name="connsiteX10" fmla="*/ 1010652 w 1922413"/>
              <a:gd name="connsiteY10" fmla="*/ 54147 h 268142"/>
              <a:gd name="connsiteX11" fmla="*/ 1103910 w 1922413"/>
              <a:gd name="connsiteY11" fmla="*/ 268102 h 268142"/>
              <a:gd name="connsiteX12" fmla="*/ 1245268 w 1922413"/>
              <a:gd name="connsiteY12" fmla="*/ 60163 h 268142"/>
              <a:gd name="connsiteX13" fmla="*/ 1441176 w 1922413"/>
              <a:gd name="connsiteY13" fmla="*/ 174844 h 268142"/>
              <a:gd name="connsiteX14" fmla="*/ 1576137 w 1922413"/>
              <a:gd name="connsiteY14" fmla="*/ 42115 h 268142"/>
              <a:gd name="connsiteX15" fmla="*/ 1684421 w 1922413"/>
              <a:gd name="connsiteY15" fmla="*/ 174463 h 268142"/>
              <a:gd name="connsiteX16" fmla="*/ 1822784 w 1922413"/>
              <a:gd name="connsiteY16" fmla="*/ 66178 h 268142"/>
              <a:gd name="connsiteX17" fmla="*/ 1922413 w 1922413"/>
              <a:gd name="connsiteY17" fmla="*/ 196294 h 268142"/>
              <a:gd name="connsiteX0" fmla="*/ 0 w 1922413"/>
              <a:gd name="connsiteY0" fmla="*/ 174463 h 268142"/>
              <a:gd name="connsiteX1" fmla="*/ 24063 w 1922413"/>
              <a:gd name="connsiteY1" fmla="*/ 108289 h 268142"/>
              <a:gd name="connsiteX2" fmla="*/ 102268 w 1922413"/>
              <a:gd name="connsiteY2" fmla="*/ 162431 h 268142"/>
              <a:gd name="connsiteX3" fmla="*/ 144379 w 1922413"/>
              <a:gd name="connsiteY3" fmla="*/ 216573 h 268142"/>
              <a:gd name="connsiteX4" fmla="*/ 228600 w 1922413"/>
              <a:gd name="connsiteY4" fmla="*/ 60163 h 268142"/>
              <a:gd name="connsiteX5" fmla="*/ 318837 w 1922413"/>
              <a:gd name="connsiteY5" fmla="*/ 162431 h 268142"/>
              <a:gd name="connsiteX6" fmla="*/ 511342 w 1922413"/>
              <a:gd name="connsiteY6" fmla="*/ 5 h 268142"/>
              <a:gd name="connsiteX7" fmla="*/ 679784 w 1922413"/>
              <a:gd name="connsiteY7" fmla="*/ 156415 h 268142"/>
              <a:gd name="connsiteX8" fmla="*/ 745958 w 1922413"/>
              <a:gd name="connsiteY8" fmla="*/ 174463 h 268142"/>
              <a:gd name="connsiteX9" fmla="*/ 848226 w 1922413"/>
              <a:gd name="connsiteY9" fmla="*/ 36099 h 268142"/>
              <a:gd name="connsiteX10" fmla="*/ 1010652 w 1922413"/>
              <a:gd name="connsiteY10" fmla="*/ 54147 h 268142"/>
              <a:gd name="connsiteX11" fmla="*/ 1103910 w 1922413"/>
              <a:gd name="connsiteY11" fmla="*/ 268102 h 268142"/>
              <a:gd name="connsiteX12" fmla="*/ 1245268 w 1922413"/>
              <a:gd name="connsiteY12" fmla="*/ 60163 h 268142"/>
              <a:gd name="connsiteX13" fmla="*/ 1441176 w 1922413"/>
              <a:gd name="connsiteY13" fmla="*/ 174844 h 268142"/>
              <a:gd name="connsiteX14" fmla="*/ 1576137 w 1922413"/>
              <a:gd name="connsiteY14" fmla="*/ 42115 h 268142"/>
              <a:gd name="connsiteX15" fmla="*/ 1684421 w 1922413"/>
              <a:gd name="connsiteY15" fmla="*/ 174463 h 268142"/>
              <a:gd name="connsiteX16" fmla="*/ 1822784 w 1922413"/>
              <a:gd name="connsiteY16" fmla="*/ 66178 h 268142"/>
              <a:gd name="connsiteX17" fmla="*/ 1922413 w 1922413"/>
              <a:gd name="connsiteY17" fmla="*/ 196294 h 268142"/>
              <a:gd name="connsiteX0" fmla="*/ 0 w 1922413"/>
              <a:gd name="connsiteY0" fmla="*/ 174463 h 268138"/>
              <a:gd name="connsiteX1" fmla="*/ 24063 w 1922413"/>
              <a:gd name="connsiteY1" fmla="*/ 108289 h 268138"/>
              <a:gd name="connsiteX2" fmla="*/ 102268 w 1922413"/>
              <a:gd name="connsiteY2" fmla="*/ 162431 h 268138"/>
              <a:gd name="connsiteX3" fmla="*/ 144379 w 1922413"/>
              <a:gd name="connsiteY3" fmla="*/ 216573 h 268138"/>
              <a:gd name="connsiteX4" fmla="*/ 228600 w 1922413"/>
              <a:gd name="connsiteY4" fmla="*/ 60163 h 268138"/>
              <a:gd name="connsiteX5" fmla="*/ 318837 w 1922413"/>
              <a:gd name="connsiteY5" fmla="*/ 162431 h 268138"/>
              <a:gd name="connsiteX6" fmla="*/ 511342 w 1922413"/>
              <a:gd name="connsiteY6" fmla="*/ 5 h 268138"/>
              <a:gd name="connsiteX7" fmla="*/ 679784 w 1922413"/>
              <a:gd name="connsiteY7" fmla="*/ 156415 h 268138"/>
              <a:gd name="connsiteX8" fmla="*/ 745958 w 1922413"/>
              <a:gd name="connsiteY8" fmla="*/ 174463 h 268138"/>
              <a:gd name="connsiteX9" fmla="*/ 1010652 w 1922413"/>
              <a:gd name="connsiteY9" fmla="*/ 54147 h 268138"/>
              <a:gd name="connsiteX10" fmla="*/ 1103910 w 1922413"/>
              <a:gd name="connsiteY10" fmla="*/ 268102 h 268138"/>
              <a:gd name="connsiteX11" fmla="*/ 1245268 w 1922413"/>
              <a:gd name="connsiteY11" fmla="*/ 60163 h 268138"/>
              <a:gd name="connsiteX12" fmla="*/ 1441176 w 1922413"/>
              <a:gd name="connsiteY12" fmla="*/ 174844 h 268138"/>
              <a:gd name="connsiteX13" fmla="*/ 1576137 w 1922413"/>
              <a:gd name="connsiteY13" fmla="*/ 42115 h 268138"/>
              <a:gd name="connsiteX14" fmla="*/ 1684421 w 1922413"/>
              <a:gd name="connsiteY14" fmla="*/ 174463 h 268138"/>
              <a:gd name="connsiteX15" fmla="*/ 1822784 w 1922413"/>
              <a:gd name="connsiteY15" fmla="*/ 66178 h 268138"/>
              <a:gd name="connsiteX16" fmla="*/ 1922413 w 1922413"/>
              <a:gd name="connsiteY16" fmla="*/ 196294 h 268138"/>
              <a:gd name="connsiteX0" fmla="*/ 0 w 1922413"/>
              <a:gd name="connsiteY0" fmla="*/ 174463 h 268102"/>
              <a:gd name="connsiteX1" fmla="*/ 24063 w 1922413"/>
              <a:gd name="connsiteY1" fmla="*/ 108289 h 268102"/>
              <a:gd name="connsiteX2" fmla="*/ 102268 w 1922413"/>
              <a:gd name="connsiteY2" fmla="*/ 162431 h 268102"/>
              <a:gd name="connsiteX3" fmla="*/ 144379 w 1922413"/>
              <a:gd name="connsiteY3" fmla="*/ 216573 h 268102"/>
              <a:gd name="connsiteX4" fmla="*/ 228600 w 1922413"/>
              <a:gd name="connsiteY4" fmla="*/ 60163 h 268102"/>
              <a:gd name="connsiteX5" fmla="*/ 318837 w 1922413"/>
              <a:gd name="connsiteY5" fmla="*/ 162431 h 268102"/>
              <a:gd name="connsiteX6" fmla="*/ 511342 w 1922413"/>
              <a:gd name="connsiteY6" fmla="*/ 5 h 268102"/>
              <a:gd name="connsiteX7" fmla="*/ 679784 w 1922413"/>
              <a:gd name="connsiteY7" fmla="*/ 156415 h 268102"/>
              <a:gd name="connsiteX8" fmla="*/ 745958 w 1922413"/>
              <a:gd name="connsiteY8" fmla="*/ 174463 h 268102"/>
              <a:gd name="connsiteX9" fmla="*/ 919625 w 1922413"/>
              <a:gd name="connsiteY9" fmla="*/ 58285 h 268102"/>
              <a:gd name="connsiteX10" fmla="*/ 1103910 w 1922413"/>
              <a:gd name="connsiteY10" fmla="*/ 268102 h 268102"/>
              <a:gd name="connsiteX11" fmla="*/ 1245268 w 1922413"/>
              <a:gd name="connsiteY11" fmla="*/ 60163 h 268102"/>
              <a:gd name="connsiteX12" fmla="*/ 1441176 w 1922413"/>
              <a:gd name="connsiteY12" fmla="*/ 174844 h 268102"/>
              <a:gd name="connsiteX13" fmla="*/ 1576137 w 1922413"/>
              <a:gd name="connsiteY13" fmla="*/ 42115 h 268102"/>
              <a:gd name="connsiteX14" fmla="*/ 1684421 w 1922413"/>
              <a:gd name="connsiteY14" fmla="*/ 174463 h 268102"/>
              <a:gd name="connsiteX15" fmla="*/ 1822784 w 1922413"/>
              <a:gd name="connsiteY15" fmla="*/ 66178 h 268102"/>
              <a:gd name="connsiteX16" fmla="*/ 1922413 w 1922413"/>
              <a:gd name="connsiteY16" fmla="*/ 196294 h 268102"/>
              <a:gd name="connsiteX0" fmla="*/ 0 w 1922413"/>
              <a:gd name="connsiteY0" fmla="*/ 174463 h 268102"/>
              <a:gd name="connsiteX1" fmla="*/ 24063 w 1922413"/>
              <a:gd name="connsiteY1" fmla="*/ 108289 h 268102"/>
              <a:gd name="connsiteX2" fmla="*/ 102268 w 1922413"/>
              <a:gd name="connsiteY2" fmla="*/ 162431 h 268102"/>
              <a:gd name="connsiteX3" fmla="*/ 144379 w 1922413"/>
              <a:gd name="connsiteY3" fmla="*/ 216573 h 268102"/>
              <a:gd name="connsiteX4" fmla="*/ 228600 w 1922413"/>
              <a:gd name="connsiteY4" fmla="*/ 60163 h 268102"/>
              <a:gd name="connsiteX5" fmla="*/ 318837 w 1922413"/>
              <a:gd name="connsiteY5" fmla="*/ 162431 h 268102"/>
              <a:gd name="connsiteX6" fmla="*/ 511342 w 1922413"/>
              <a:gd name="connsiteY6" fmla="*/ 5 h 268102"/>
              <a:gd name="connsiteX7" fmla="*/ 679784 w 1922413"/>
              <a:gd name="connsiteY7" fmla="*/ 156415 h 268102"/>
              <a:gd name="connsiteX8" fmla="*/ 745958 w 1922413"/>
              <a:gd name="connsiteY8" fmla="*/ 174463 h 268102"/>
              <a:gd name="connsiteX9" fmla="*/ 919625 w 1922413"/>
              <a:gd name="connsiteY9" fmla="*/ 58285 h 268102"/>
              <a:gd name="connsiteX10" fmla="*/ 1103910 w 1922413"/>
              <a:gd name="connsiteY10" fmla="*/ 268102 h 268102"/>
              <a:gd name="connsiteX11" fmla="*/ 1245268 w 1922413"/>
              <a:gd name="connsiteY11" fmla="*/ 60163 h 268102"/>
              <a:gd name="connsiteX12" fmla="*/ 1441176 w 1922413"/>
              <a:gd name="connsiteY12" fmla="*/ 174844 h 268102"/>
              <a:gd name="connsiteX13" fmla="*/ 1576137 w 1922413"/>
              <a:gd name="connsiteY13" fmla="*/ 42115 h 268102"/>
              <a:gd name="connsiteX14" fmla="*/ 1684421 w 1922413"/>
              <a:gd name="connsiteY14" fmla="*/ 174463 h 268102"/>
              <a:gd name="connsiteX15" fmla="*/ 1822784 w 1922413"/>
              <a:gd name="connsiteY15" fmla="*/ 66178 h 268102"/>
              <a:gd name="connsiteX16" fmla="*/ 1922413 w 1922413"/>
              <a:gd name="connsiteY16" fmla="*/ 196294 h 268102"/>
              <a:gd name="connsiteX0" fmla="*/ 0 w 1922413"/>
              <a:gd name="connsiteY0" fmla="*/ 174463 h 268102"/>
              <a:gd name="connsiteX1" fmla="*/ 24063 w 1922413"/>
              <a:gd name="connsiteY1" fmla="*/ 108289 h 268102"/>
              <a:gd name="connsiteX2" fmla="*/ 102268 w 1922413"/>
              <a:gd name="connsiteY2" fmla="*/ 162431 h 268102"/>
              <a:gd name="connsiteX3" fmla="*/ 144379 w 1922413"/>
              <a:gd name="connsiteY3" fmla="*/ 216573 h 268102"/>
              <a:gd name="connsiteX4" fmla="*/ 228600 w 1922413"/>
              <a:gd name="connsiteY4" fmla="*/ 60163 h 268102"/>
              <a:gd name="connsiteX5" fmla="*/ 318837 w 1922413"/>
              <a:gd name="connsiteY5" fmla="*/ 162431 h 268102"/>
              <a:gd name="connsiteX6" fmla="*/ 511342 w 1922413"/>
              <a:gd name="connsiteY6" fmla="*/ 5 h 268102"/>
              <a:gd name="connsiteX7" fmla="*/ 679784 w 1922413"/>
              <a:gd name="connsiteY7" fmla="*/ 156415 h 268102"/>
              <a:gd name="connsiteX8" fmla="*/ 745958 w 1922413"/>
              <a:gd name="connsiteY8" fmla="*/ 174463 h 268102"/>
              <a:gd name="connsiteX9" fmla="*/ 940313 w 1922413"/>
              <a:gd name="connsiteY9" fmla="*/ 58285 h 268102"/>
              <a:gd name="connsiteX10" fmla="*/ 1103910 w 1922413"/>
              <a:gd name="connsiteY10" fmla="*/ 268102 h 268102"/>
              <a:gd name="connsiteX11" fmla="*/ 1245268 w 1922413"/>
              <a:gd name="connsiteY11" fmla="*/ 60163 h 268102"/>
              <a:gd name="connsiteX12" fmla="*/ 1441176 w 1922413"/>
              <a:gd name="connsiteY12" fmla="*/ 174844 h 268102"/>
              <a:gd name="connsiteX13" fmla="*/ 1576137 w 1922413"/>
              <a:gd name="connsiteY13" fmla="*/ 42115 h 268102"/>
              <a:gd name="connsiteX14" fmla="*/ 1684421 w 1922413"/>
              <a:gd name="connsiteY14" fmla="*/ 174463 h 268102"/>
              <a:gd name="connsiteX15" fmla="*/ 1822784 w 1922413"/>
              <a:gd name="connsiteY15" fmla="*/ 66178 h 268102"/>
              <a:gd name="connsiteX16" fmla="*/ 1922413 w 1922413"/>
              <a:gd name="connsiteY16" fmla="*/ 196294 h 268102"/>
              <a:gd name="connsiteX0" fmla="*/ 0 w 1922413"/>
              <a:gd name="connsiteY0" fmla="*/ 174463 h 268102"/>
              <a:gd name="connsiteX1" fmla="*/ 24063 w 1922413"/>
              <a:gd name="connsiteY1" fmla="*/ 108289 h 268102"/>
              <a:gd name="connsiteX2" fmla="*/ 102268 w 1922413"/>
              <a:gd name="connsiteY2" fmla="*/ 162431 h 268102"/>
              <a:gd name="connsiteX3" fmla="*/ 144379 w 1922413"/>
              <a:gd name="connsiteY3" fmla="*/ 216573 h 268102"/>
              <a:gd name="connsiteX4" fmla="*/ 228600 w 1922413"/>
              <a:gd name="connsiteY4" fmla="*/ 60163 h 268102"/>
              <a:gd name="connsiteX5" fmla="*/ 318837 w 1922413"/>
              <a:gd name="connsiteY5" fmla="*/ 162431 h 268102"/>
              <a:gd name="connsiteX6" fmla="*/ 511342 w 1922413"/>
              <a:gd name="connsiteY6" fmla="*/ 5 h 268102"/>
              <a:gd name="connsiteX7" fmla="*/ 679784 w 1922413"/>
              <a:gd name="connsiteY7" fmla="*/ 156415 h 268102"/>
              <a:gd name="connsiteX8" fmla="*/ 745958 w 1922413"/>
              <a:gd name="connsiteY8" fmla="*/ 174463 h 268102"/>
              <a:gd name="connsiteX9" fmla="*/ 940313 w 1922413"/>
              <a:gd name="connsiteY9" fmla="*/ 58285 h 268102"/>
              <a:gd name="connsiteX10" fmla="*/ 1103910 w 1922413"/>
              <a:gd name="connsiteY10" fmla="*/ 268102 h 268102"/>
              <a:gd name="connsiteX11" fmla="*/ 1282506 w 1922413"/>
              <a:gd name="connsiteY11" fmla="*/ 60163 h 268102"/>
              <a:gd name="connsiteX12" fmla="*/ 1441176 w 1922413"/>
              <a:gd name="connsiteY12" fmla="*/ 174844 h 268102"/>
              <a:gd name="connsiteX13" fmla="*/ 1576137 w 1922413"/>
              <a:gd name="connsiteY13" fmla="*/ 42115 h 268102"/>
              <a:gd name="connsiteX14" fmla="*/ 1684421 w 1922413"/>
              <a:gd name="connsiteY14" fmla="*/ 174463 h 268102"/>
              <a:gd name="connsiteX15" fmla="*/ 1822784 w 1922413"/>
              <a:gd name="connsiteY15" fmla="*/ 66178 h 268102"/>
              <a:gd name="connsiteX16" fmla="*/ 1922413 w 1922413"/>
              <a:gd name="connsiteY16" fmla="*/ 196294 h 268102"/>
              <a:gd name="connsiteX0" fmla="*/ 0 w 1922413"/>
              <a:gd name="connsiteY0" fmla="*/ 174463 h 268102"/>
              <a:gd name="connsiteX1" fmla="*/ 24063 w 1922413"/>
              <a:gd name="connsiteY1" fmla="*/ 108289 h 268102"/>
              <a:gd name="connsiteX2" fmla="*/ 102268 w 1922413"/>
              <a:gd name="connsiteY2" fmla="*/ 162431 h 268102"/>
              <a:gd name="connsiteX3" fmla="*/ 144379 w 1922413"/>
              <a:gd name="connsiteY3" fmla="*/ 216573 h 268102"/>
              <a:gd name="connsiteX4" fmla="*/ 228600 w 1922413"/>
              <a:gd name="connsiteY4" fmla="*/ 60163 h 268102"/>
              <a:gd name="connsiteX5" fmla="*/ 318837 w 1922413"/>
              <a:gd name="connsiteY5" fmla="*/ 162431 h 268102"/>
              <a:gd name="connsiteX6" fmla="*/ 511342 w 1922413"/>
              <a:gd name="connsiteY6" fmla="*/ 5 h 268102"/>
              <a:gd name="connsiteX7" fmla="*/ 679784 w 1922413"/>
              <a:gd name="connsiteY7" fmla="*/ 156415 h 268102"/>
              <a:gd name="connsiteX8" fmla="*/ 745958 w 1922413"/>
              <a:gd name="connsiteY8" fmla="*/ 174463 h 268102"/>
              <a:gd name="connsiteX9" fmla="*/ 940313 w 1922413"/>
              <a:gd name="connsiteY9" fmla="*/ 58285 h 268102"/>
              <a:gd name="connsiteX10" fmla="*/ 1103910 w 1922413"/>
              <a:gd name="connsiteY10" fmla="*/ 268102 h 268102"/>
              <a:gd name="connsiteX11" fmla="*/ 1282506 w 1922413"/>
              <a:gd name="connsiteY11" fmla="*/ 60163 h 268102"/>
              <a:gd name="connsiteX12" fmla="*/ 1441176 w 1922413"/>
              <a:gd name="connsiteY12" fmla="*/ 174844 h 268102"/>
              <a:gd name="connsiteX13" fmla="*/ 1576137 w 1922413"/>
              <a:gd name="connsiteY13" fmla="*/ 42115 h 268102"/>
              <a:gd name="connsiteX14" fmla="*/ 1684421 w 1922413"/>
              <a:gd name="connsiteY14" fmla="*/ 174463 h 268102"/>
              <a:gd name="connsiteX15" fmla="*/ 1822784 w 1922413"/>
              <a:gd name="connsiteY15" fmla="*/ 66178 h 268102"/>
              <a:gd name="connsiteX16" fmla="*/ 1922413 w 1922413"/>
              <a:gd name="connsiteY16" fmla="*/ 196294 h 268102"/>
              <a:gd name="connsiteX0" fmla="*/ 0 w 1922413"/>
              <a:gd name="connsiteY0" fmla="*/ 174463 h 268102"/>
              <a:gd name="connsiteX1" fmla="*/ 24063 w 1922413"/>
              <a:gd name="connsiteY1" fmla="*/ 108289 h 268102"/>
              <a:gd name="connsiteX2" fmla="*/ 102268 w 1922413"/>
              <a:gd name="connsiteY2" fmla="*/ 162431 h 268102"/>
              <a:gd name="connsiteX3" fmla="*/ 144379 w 1922413"/>
              <a:gd name="connsiteY3" fmla="*/ 216573 h 268102"/>
              <a:gd name="connsiteX4" fmla="*/ 228600 w 1922413"/>
              <a:gd name="connsiteY4" fmla="*/ 60163 h 268102"/>
              <a:gd name="connsiteX5" fmla="*/ 318837 w 1922413"/>
              <a:gd name="connsiteY5" fmla="*/ 162431 h 268102"/>
              <a:gd name="connsiteX6" fmla="*/ 511342 w 1922413"/>
              <a:gd name="connsiteY6" fmla="*/ 5 h 268102"/>
              <a:gd name="connsiteX7" fmla="*/ 679784 w 1922413"/>
              <a:gd name="connsiteY7" fmla="*/ 156415 h 268102"/>
              <a:gd name="connsiteX8" fmla="*/ 745958 w 1922413"/>
              <a:gd name="connsiteY8" fmla="*/ 174463 h 268102"/>
              <a:gd name="connsiteX9" fmla="*/ 940313 w 1922413"/>
              <a:gd name="connsiteY9" fmla="*/ 58285 h 268102"/>
              <a:gd name="connsiteX10" fmla="*/ 1103910 w 1922413"/>
              <a:gd name="connsiteY10" fmla="*/ 268102 h 268102"/>
              <a:gd name="connsiteX11" fmla="*/ 1282506 w 1922413"/>
              <a:gd name="connsiteY11" fmla="*/ 60163 h 268102"/>
              <a:gd name="connsiteX12" fmla="*/ 1441176 w 1922413"/>
              <a:gd name="connsiteY12" fmla="*/ 174844 h 268102"/>
              <a:gd name="connsiteX13" fmla="*/ 1576137 w 1922413"/>
              <a:gd name="connsiteY13" fmla="*/ 42115 h 268102"/>
              <a:gd name="connsiteX14" fmla="*/ 1684421 w 1922413"/>
              <a:gd name="connsiteY14" fmla="*/ 174463 h 268102"/>
              <a:gd name="connsiteX15" fmla="*/ 1822784 w 1922413"/>
              <a:gd name="connsiteY15" fmla="*/ 66178 h 268102"/>
              <a:gd name="connsiteX16" fmla="*/ 1922413 w 1922413"/>
              <a:gd name="connsiteY16" fmla="*/ 196294 h 268102"/>
              <a:gd name="connsiteX0" fmla="*/ 0 w 1922413"/>
              <a:gd name="connsiteY0" fmla="*/ 174463 h 268102"/>
              <a:gd name="connsiteX1" fmla="*/ 24063 w 1922413"/>
              <a:gd name="connsiteY1" fmla="*/ 108289 h 268102"/>
              <a:gd name="connsiteX2" fmla="*/ 102268 w 1922413"/>
              <a:gd name="connsiteY2" fmla="*/ 162431 h 268102"/>
              <a:gd name="connsiteX3" fmla="*/ 144379 w 1922413"/>
              <a:gd name="connsiteY3" fmla="*/ 216573 h 268102"/>
              <a:gd name="connsiteX4" fmla="*/ 228600 w 1922413"/>
              <a:gd name="connsiteY4" fmla="*/ 60163 h 268102"/>
              <a:gd name="connsiteX5" fmla="*/ 318837 w 1922413"/>
              <a:gd name="connsiteY5" fmla="*/ 162431 h 268102"/>
              <a:gd name="connsiteX6" fmla="*/ 511342 w 1922413"/>
              <a:gd name="connsiteY6" fmla="*/ 5 h 268102"/>
              <a:gd name="connsiteX7" fmla="*/ 679784 w 1922413"/>
              <a:gd name="connsiteY7" fmla="*/ 156415 h 268102"/>
              <a:gd name="connsiteX8" fmla="*/ 745958 w 1922413"/>
              <a:gd name="connsiteY8" fmla="*/ 174463 h 268102"/>
              <a:gd name="connsiteX9" fmla="*/ 940313 w 1922413"/>
              <a:gd name="connsiteY9" fmla="*/ 58285 h 268102"/>
              <a:gd name="connsiteX10" fmla="*/ 1103910 w 1922413"/>
              <a:gd name="connsiteY10" fmla="*/ 268102 h 268102"/>
              <a:gd name="connsiteX11" fmla="*/ 1282506 w 1922413"/>
              <a:gd name="connsiteY11" fmla="*/ 60163 h 268102"/>
              <a:gd name="connsiteX12" fmla="*/ 1441176 w 1922413"/>
              <a:gd name="connsiteY12" fmla="*/ 174844 h 268102"/>
              <a:gd name="connsiteX13" fmla="*/ 1576137 w 1922413"/>
              <a:gd name="connsiteY13" fmla="*/ 42115 h 268102"/>
              <a:gd name="connsiteX14" fmla="*/ 1684421 w 1922413"/>
              <a:gd name="connsiteY14" fmla="*/ 174463 h 268102"/>
              <a:gd name="connsiteX15" fmla="*/ 1822784 w 1922413"/>
              <a:gd name="connsiteY15" fmla="*/ 66178 h 268102"/>
              <a:gd name="connsiteX16" fmla="*/ 1922413 w 1922413"/>
              <a:gd name="connsiteY16" fmla="*/ 196294 h 268102"/>
              <a:gd name="connsiteX0" fmla="*/ 0 w 1922413"/>
              <a:gd name="connsiteY0" fmla="*/ 174463 h 268102"/>
              <a:gd name="connsiteX1" fmla="*/ 24063 w 1922413"/>
              <a:gd name="connsiteY1" fmla="*/ 108289 h 268102"/>
              <a:gd name="connsiteX2" fmla="*/ 102268 w 1922413"/>
              <a:gd name="connsiteY2" fmla="*/ 162431 h 268102"/>
              <a:gd name="connsiteX3" fmla="*/ 144379 w 1922413"/>
              <a:gd name="connsiteY3" fmla="*/ 216573 h 268102"/>
              <a:gd name="connsiteX4" fmla="*/ 228600 w 1922413"/>
              <a:gd name="connsiteY4" fmla="*/ 60163 h 268102"/>
              <a:gd name="connsiteX5" fmla="*/ 318837 w 1922413"/>
              <a:gd name="connsiteY5" fmla="*/ 162431 h 268102"/>
              <a:gd name="connsiteX6" fmla="*/ 511342 w 1922413"/>
              <a:gd name="connsiteY6" fmla="*/ 5 h 268102"/>
              <a:gd name="connsiteX7" fmla="*/ 679784 w 1922413"/>
              <a:gd name="connsiteY7" fmla="*/ 156415 h 268102"/>
              <a:gd name="connsiteX8" fmla="*/ 670911 w 1922413"/>
              <a:gd name="connsiteY8" fmla="*/ 157694 h 268102"/>
              <a:gd name="connsiteX9" fmla="*/ 745958 w 1922413"/>
              <a:gd name="connsiteY9" fmla="*/ 174463 h 268102"/>
              <a:gd name="connsiteX10" fmla="*/ 940313 w 1922413"/>
              <a:gd name="connsiteY10" fmla="*/ 58285 h 268102"/>
              <a:gd name="connsiteX11" fmla="*/ 1103910 w 1922413"/>
              <a:gd name="connsiteY11" fmla="*/ 268102 h 268102"/>
              <a:gd name="connsiteX12" fmla="*/ 1282506 w 1922413"/>
              <a:gd name="connsiteY12" fmla="*/ 60163 h 268102"/>
              <a:gd name="connsiteX13" fmla="*/ 1441176 w 1922413"/>
              <a:gd name="connsiteY13" fmla="*/ 174844 h 268102"/>
              <a:gd name="connsiteX14" fmla="*/ 1576137 w 1922413"/>
              <a:gd name="connsiteY14" fmla="*/ 42115 h 268102"/>
              <a:gd name="connsiteX15" fmla="*/ 1684421 w 1922413"/>
              <a:gd name="connsiteY15" fmla="*/ 174463 h 268102"/>
              <a:gd name="connsiteX16" fmla="*/ 1822784 w 1922413"/>
              <a:gd name="connsiteY16" fmla="*/ 66178 h 268102"/>
              <a:gd name="connsiteX17" fmla="*/ 1922413 w 1922413"/>
              <a:gd name="connsiteY17" fmla="*/ 196294 h 268102"/>
              <a:gd name="connsiteX0" fmla="*/ 0 w 1922413"/>
              <a:gd name="connsiteY0" fmla="*/ 174463 h 268102"/>
              <a:gd name="connsiteX1" fmla="*/ 24063 w 1922413"/>
              <a:gd name="connsiteY1" fmla="*/ 108289 h 268102"/>
              <a:gd name="connsiteX2" fmla="*/ 102268 w 1922413"/>
              <a:gd name="connsiteY2" fmla="*/ 162431 h 268102"/>
              <a:gd name="connsiteX3" fmla="*/ 144379 w 1922413"/>
              <a:gd name="connsiteY3" fmla="*/ 216573 h 268102"/>
              <a:gd name="connsiteX4" fmla="*/ 228600 w 1922413"/>
              <a:gd name="connsiteY4" fmla="*/ 60163 h 268102"/>
              <a:gd name="connsiteX5" fmla="*/ 318837 w 1922413"/>
              <a:gd name="connsiteY5" fmla="*/ 162431 h 268102"/>
              <a:gd name="connsiteX6" fmla="*/ 511342 w 1922413"/>
              <a:gd name="connsiteY6" fmla="*/ 5 h 268102"/>
              <a:gd name="connsiteX7" fmla="*/ 679784 w 1922413"/>
              <a:gd name="connsiteY7" fmla="*/ 156415 h 268102"/>
              <a:gd name="connsiteX8" fmla="*/ 745958 w 1922413"/>
              <a:gd name="connsiteY8" fmla="*/ 174463 h 268102"/>
              <a:gd name="connsiteX9" fmla="*/ 940313 w 1922413"/>
              <a:gd name="connsiteY9" fmla="*/ 58285 h 268102"/>
              <a:gd name="connsiteX10" fmla="*/ 1103910 w 1922413"/>
              <a:gd name="connsiteY10" fmla="*/ 268102 h 268102"/>
              <a:gd name="connsiteX11" fmla="*/ 1282506 w 1922413"/>
              <a:gd name="connsiteY11" fmla="*/ 60163 h 268102"/>
              <a:gd name="connsiteX12" fmla="*/ 1441176 w 1922413"/>
              <a:gd name="connsiteY12" fmla="*/ 174844 h 268102"/>
              <a:gd name="connsiteX13" fmla="*/ 1576137 w 1922413"/>
              <a:gd name="connsiteY13" fmla="*/ 42115 h 268102"/>
              <a:gd name="connsiteX14" fmla="*/ 1684421 w 1922413"/>
              <a:gd name="connsiteY14" fmla="*/ 174463 h 268102"/>
              <a:gd name="connsiteX15" fmla="*/ 1822784 w 1922413"/>
              <a:gd name="connsiteY15" fmla="*/ 66178 h 268102"/>
              <a:gd name="connsiteX16" fmla="*/ 1922413 w 1922413"/>
              <a:gd name="connsiteY16" fmla="*/ 196294 h 268102"/>
              <a:gd name="connsiteX0" fmla="*/ 0 w 1922413"/>
              <a:gd name="connsiteY0" fmla="*/ 174477 h 268116"/>
              <a:gd name="connsiteX1" fmla="*/ 24063 w 1922413"/>
              <a:gd name="connsiteY1" fmla="*/ 108303 h 268116"/>
              <a:gd name="connsiteX2" fmla="*/ 102268 w 1922413"/>
              <a:gd name="connsiteY2" fmla="*/ 162445 h 268116"/>
              <a:gd name="connsiteX3" fmla="*/ 144379 w 1922413"/>
              <a:gd name="connsiteY3" fmla="*/ 216587 h 268116"/>
              <a:gd name="connsiteX4" fmla="*/ 228600 w 1922413"/>
              <a:gd name="connsiteY4" fmla="*/ 60177 h 268116"/>
              <a:gd name="connsiteX5" fmla="*/ 318837 w 1922413"/>
              <a:gd name="connsiteY5" fmla="*/ 162445 h 268116"/>
              <a:gd name="connsiteX6" fmla="*/ 511342 w 1922413"/>
              <a:gd name="connsiteY6" fmla="*/ 19 h 268116"/>
              <a:gd name="connsiteX7" fmla="*/ 745958 w 1922413"/>
              <a:gd name="connsiteY7" fmla="*/ 174477 h 268116"/>
              <a:gd name="connsiteX8" fmla="*/ 940313 w 1922413"/>
              <a:gd name="connsiteY8" fmla="*/ 58299 h 268116"/>
              <a:gd name="connsiteX9" fmla="*/ 1103910 w 1922413"/>
              <a:gd name="connsiteY9" fmla="*/ 268116 h 268116"/>
              <a:gd name="connsiteX10" fmla="*/ 1282506 w 1922413"/>
              <a:gd name="connsiteY10" fmla="*/ 60177 h 268116"/>
              <a:gd name="connsiteX11" fmla="*/ 1441176 w 1922413"/>
              <a:gd name="connsiteY11" fmla="*/ 174858 h 268116"/>
              <a:gd name="connsiteX12" fmla="*/ 1576137 w 1922413"/>
              <a:gd name="connsiteY12" fmla="*/ 42129 h 268116"/>
              <a:gd name="connsiteX13" fmla="*/ 1684421 w 1922413"/>
              <a:gd name="connsiteY13" fmla="*/ 174477 h 268116"/>
              <a:gd name="connsiteX14" fmla="*/ 1822784 w 1922413"/>
              <a:gd name="connsiteY14" fmla="*/ 66192 h 268116"/>
              <a:gd name="connsiteX15" fmla="*/ 1922413 w 1922413"/>
              <a:gd name="connsiteY15" fmla="*/ 196308 h 268116"/>
              <a:gd name="connsiteX0" fmla="*/ 0 w 1922413"/>
              <a:gd name="connsiteY0" fmla="*/ 174564 h 268203"/>
              <a:gd name="connsiteX1" fmla="*/ 24063 w 1922413"/>
              <a:gd name="connsiteY1" fmla="*/ 108390 h 268203"/>
              <a:gd name="connsiteX2" fmla="*/ 102268 w 1922413"/>
              <a:gd name="connsiteY2" fmla="*/ 162532 h 268203"/>
              <a:gd name="connsiteX3" fmla="*/ 144379 w 1922413"/>
              <a:gd name="connsiteY3" fmla="*/ 216674 h 268203"/>
              <a:gd name="connsiteX4" fmla="*/ 228600 w 1922413"/>
              <a:gd name="connsiteY4" fmla="*/ 60264 h 268203"/>
              <a:gd name="connsiteX5" fmla="*/ 318837 w 1922413"/>
              <a:gd name="connsiteY5" fmla="*/ 162532 h 268203"/>
              <a:gd name="connsiteX6" fmla="*/ 511342 w 1922413"/>
              <a:gd name="connsiteY6" fmla="*/ 106 h 268203"/>
              <a:gd name="connsiteX7" fmla="*/ 729407 w 1922413"/>
              <a:gd name="connsiteY7" fmla="*/ 191114 h 268203"/>
              <a:gd name="connsiteX8" fmla="*/ 940313 w 1922413"/>
              <a:gd name="connsiteY8" fmla="*/ 58386 h 268203"/>
              <a:gd name="connsiteX9" fmla="*/ 1103910 w 1922413"/>
              <a:gd name="connsiteY9" fmla="*/ 268203 h 268203"/>
              <a:gd name="connsiteX10" fmla="*/ 1282506 w 1922413"/>
              <a:gd name="connsiteY10" fmla="*/ 60264 h 268203"/>
              <a:gd name="connsiteX11" fmla="*/ 1441176 w 1922413"/>
              <a:gd name="connsiteY11" fmla="*/ 174945 h 268203"/>
              <a:gd name="connsiteX12" fmla="*/ 1576137 w 1922413"/>
              <a:gd name="connsiteY12" fmla="*/ 42216 h 268203"/>
              <a:gd name="connsiteX13" fmla="*/ 1684421 w 1922413"/>
              <a:gd name="connsiteY13" fmla="*/ 174564 h 268203"/>
              <a:gd name="connsiteX14" fmla="*/ 1822784 w 1922413"/>
              <a:gd name="connsiteY14" fmla="*/ 66279 h 268203"/>
              <a:gd name="connsiteX15" fmla="*/ 1922413 w 1922413"/>
              <a:gd name="connsiteY15" fmla="*/ 196395 h 268203"/>
              <a:gd name="connsiteX0" fmla="*/ 0 w 1922413"/>
              <a:gd name="connsiteY0" fmla="*/ 174564 h 268203"/>
              <a:gd name="connsiteX1" fmla="*/ 24063 w 1922413"/>
              <a:gd name="connsiteY1" fmla="*/ 108390 h 268203"/>
              <a:gd name="connsiteX2" fmla="*/ 102268 w 1922413"/>
              <a:gd name="connsiteY2" fmla="*/ 162532 h 268203"/>
              <a:gd name="connsiteX3" fmla="*/ 144379 w 1922413"/>
              <a:gd name="connsiteY3" fmla="*/ 216674 h 268203"/>
              <a:gd name="connsiteX4" fmla="*/ 228600 w 1922413"/>
              <a:gd name="connsiteY4" fmla="*/ 60264 h 268203"/>
              <a:gd name="connsiteX5" fmla="*/ 318837 w 1922413"/>
              <a:gd name="connsiteY5" fmla="*/ 162532 h 268203"/>
              <a:gd name="connsiteX6" fmla="*/ 511342 w 1922413"/>
              <a:gd name="connsiteY6" fmla="*/ 106 h 268203"/>
              <a:gd name="connsiteX7" fmla="*/ 729407 w 1922413"/>
              <a:gd name="connsiteY7" fmla="*/ 191114 h 268203"/>
              <a:gd name="connsiteX8" fmla="*/ 940313 w 1922413"/>
              <a:gd name="connsiteY8" fmla="*/ 58386 h 268203"/>
              <a:gd name="connsiteX9" fmla="*/ 1103910 w 1922413"/>
              <a:gd name="connsiteY9" fmla="*/ 268203 h 268203"/>
              <a:gd name="connsiteX10" fmla="*/ 1282506 w 1922413"/>
              <a:gd name="connsiteY10" fmla="*/ 60264 h 268203"/>
              <a:gd name="connsiteX11" fmla="*/ 1441176 w 1922413"/>
              <a:gd name="connsiteY11" fmla="*/ 174945 h 268203"/>
              <a:gd name="connsiteX12" fmla="*/ 1576137 w 1922413"/>
              <a:gd name="connsiteY12" fmla="*/ 42216 h 268203"/>
              <a:gd name="connsiteX13" fmla="*/ 1684421 w 1922413"/>
              <a:gd name="connsiteY13" fmla="*/ 174564 h 268203"/>
              <a:gd name="connsiteX14" fmla="*/ 1822784 w 1922413"/>
              <a:gd name="connsiteY14" fmla="*/ 66279 h 268203"/>
              <a:gd name="connsiteX15" fmla="*/ 1922413 w 1922413"/>
              <a:gd name="connsiteY15" fmla="*/ 196395 h 268203"/>
              <a:gd name="connsiteX0" fmla="*/ 0 w 1922413"/>
              <a:gd name="connsiteY0" fmla="*/ 174564 h 268203"/>
              <a:gd name="connsiteX1" fmla="*/ 24063 w 1922413"/>
              <a:gd name="connsiteY1" fmla="*/ 108390 h 268203"/>
              <a:gd name="connsiteX2" fmla="*/ 102268 w 1922413"/>
              <a:gd name="connsiteY2" fmla="*/ 162532 h 268203"/>
              <a:gd name="connsiteX3" fmla="*/ 144379 w 1922413"/>
              <a:gd name="connsiteY3" fmla="*/ 216674 h 268203"/>
              <a:gd name="connsiteX4" fmla="*/ 228600 w 1922413"/>
              <a:gd name="connsiteY4" fmla="*/ 60264 h 268203"/>
              <a:gd name="connsiteX5" fmla="*/ 318837 w 1922413"/>
              <a:gd name="connsiteY5" fmla="*/ 162532 h 268203"/>
              <a:gd name="connsiteX6" fmla="*/ 511342 w 1922413"/>
              <a:gd name="connsiteY6" fmla="*/ 106 h 268203"/>
              <a:gd name="connsiteX7" fmla="*/ 729407 w 1922413"/>
              <a:gd name="connsiteY7" fmla="*/ 191114 h 268203"/>
              <a:gd name="connsiteX8" fmla="*/ 940313 w 1922413"/>
              <a:gd name="connsiteY8" fmla="*/ 58386 h 268203"/>
              <a:gd name="connsiteX9" fmla="*/ 1103910 w 1922413"/>
              <a:gd name="connsiteY9" fmla="*/ 268203 h 268203"/>
              <a:gd name="connsiteX10" fmla="*/ 1282506 w 1922413"/>
              <a:gd name="connsiteY10" fmla="*/ 60264 h 268203"/>
              <a:gd name="connsiteX11" fmla="*/ 1441176 w 1922413"/>
              <a:gd name="connsiteY11" fmla="*/ 174945 h 268203"/>
              <a:gd name="connsiteX12" fmla="*/ 1576137 w 1922413"/>
              <a:gd name="connsiteY12" fmla="*/ 42216 h 268203"/>
              <a:gd name="connsiteX13" fmla="*/ 1684421 w 1922413"/>
              <a:gd name="connsiteY13" fmla="*/ 174564 h 268203"/>
              <a:gd name="connsiteX14" fmla="*/ 1822784 w 1922413"/>
              <a:gd name="connsiteY14" fmla="*/ 66279 h 268203"/>
              <a:gd name="connsiteX15" fmla="*/ 1922413 w 1922413"/>
              <a:gd name="connsiteY15" fmla="*/ 196395 h 268203"/>
              <a:gd name="connsiteX0" fmla="*/ 0 w 1922413"/>
              <a:gd name="connsiteY0" fmla="*/ 166294 h 259933"/>
              <a:gd name="connsiteX1" fmla="*/ 24063 w 1922413"/>
              <a:gd name="connsiteY1" fmla="*/ 100120 h 259933"/>
              <a:gd name="connsiteX2" fmla="*/ 102268 w 1922413"/>
              <a:gd name="connsiteY2" fmla="*/ 154262 h 259933"/>
              <a:gd name="connsiteX3" fmla="*/ 144379 w 1922413"/>
              <a:gd name="connsiteY3" fmla="*/ 208404 h 259933"/>
              <a:gd name="connsiteX4" fmla="*/ 228600 w 1922413"/>
              <a:gd name="connsiteY4" fmla="*/ 51994 h 259933"/>
              <a:gd name="connsiteX5" fmla="*/ 318837 w 1922413"/>
              <a:gd name="connsiteY5" fmla="*/ 154262 h 259933"/>
              <a:gd name="connsiteX6" fmla="*/ 540305 w 1922413"/>
              <a:gd name="connsiteY6" fmla="*/ 111 h 259933"/>
              <a:gd name="connsiteX7" fmla="*/ 729407 w 1922413"/>
              <a:gd name="connsiteY7" fmla="*/ 182844 h 259933"/>
              <a:gd name="connsiteX8" fmla="*/ 940313 w 1922413"/>
              <a:gd name="connsiteY8" fmla="*/ 50116 h 259933"/>
              <a:gd name="connsiteX9" fmla="*/ 1103910 w 1922413"/>
              <a:gd name="connsiteY9" fmla="*/ 259933 h 259933"/>
              <a:gd name="connsiteX10" fmla="*/ 1282506 w 1922413"/>
              <a:gd name="connsiteY10" fmla="*/ 51994 h 259933"/>
              <a:gd name="connsiteX11" fmla="*/ 1441176 w 1922413"/>
              <a:gd name="connsiteY11" fmla="*/ 166675 h 259933"/>
              <a:gd name="connsiteX12" fmla="*/ 1576137 w 1922413"/>
              <a:gd name="connsiteY12" fmla="*/ 33946 h 259933"/>
              <a:gd name="connsiteX13" fmla="*/ 1684421 w 1922413"/>
              <a:gd name="connsiteY13" fmla="*/ 166294 h 259933"/>
              <a:gd name="connsiteX14" fmla="*/ 1822784 w 1922413"/>
              <a:gd name="connsiteY14" fmla="*/ 58009 h 259933"/>
              <a:gd name="connsiteX15" fmla="*/ 1922413 w 1922413"/>
              <a:gd name="connsiteY15" fmla="*/ 188125 h 259933"/>
              <a:gd name="connsiteX0" fmla="*/ 0 w 1922413"/>
              <a:gd name="connsiteY0" fmla="*/ 166263 h 259902"/>
              <a:gd name="connsiteX1" fmla="*/ 24063 w 1922413"/>
              <a:gd name="connsiteY1" fmla="*/ 100089 h 259902"/>
              <a:gd name="connsiteX2" fmla="*/ 102268 w 1922413"/>
              <a:gd name="connsiteY2" fmla="*/ 154231 h 259902"/>
              <a:gd name="connsiteX3" fmla="*/ 144379 w 1922413"/>
              <a:gd name="connsiteY3" fmla="*/ 208373 h 259902"/>
              <a:gd name="connsiteX4" fmla="*/ 228600 w 1922413"/>
              <a:gd name="connsiteY4" fmla="*/ 51963 h 259902"/>
              <a:gd name="connsiteX5" fmla="*/ 364350 w 1922413"/>
              <a:gd name="connsiteY5" fmla="*/ 158369 h 259902"/>
              <a:gd name="connsiteX6" fmla="*/ 540305 w 1922413"/>
              <a:gd name="connsiteY6" fmla="*/ 80 h 259902"/>
              <a:gd name="connsiteX7" fmla="*/ 729407 w 1922413"/>
              <a:gd name="connsiteY7" fmla="*/ 182813 h 259902"/>
              <a:gd name="connsiteX8" fmla="*/ 940313 w 1922413"/>
              <a:gd name="connsiteY8" fmla="*/ 50085 h 259902"/>
              <a:gd name="connsiteX9" fmla="*/ 1103910 w 1922413"/>
              <a:gd name="connsiteY9" fmla="*/ 259902 h 259902"/>
              <a:gd name="connsiteX10" fmla="*/ 1282506 w 1922413"/>
              <a:gd name="connsiteY10" fmla="*/ 51963 h 259902"/>
              <a:gd name="connsiteX11" fmla="*/ 1441176 w 1922413"/>
              <a:gd name="connsiteY11" fmla="*/ 166644 h 259902"/>
              <a:gd name="connsiteX12" fmla="*/ 1576137 w 1922413"/>
              <a:gd name="connsiteY12" fmla="*/ 33915 h 259902"/>
              <a:gd name="connsiteX13" fmla="*/ 1684421 w 1922413"/>
              <a:gd name="connsiteY13" fmla="*/ 166263 h 259902"/>
              <a:gd name="connsiteX14" fmla="*/ 1822784 w 1922413"/>
              <a:gd name="connsiteY14" fmla="*/ 57978 h 259902"/>
              <a:gd name="connsiteX15" fmla="*/ 1922413 w 1922413"/>
              <a:gd name="connsiteY15" fmla="*/ 188094 h 259902"/>
              <a:gd name="connsiteX0" fmla="*/ 0 w 1922413"/>
              <a:gd name="connsiteY0" fmla="*/ 166261 h 259900"/>
              <a:gd name="connsiteX1" fmla="*/ 24063 w 1922413"/>
              <a:gd name="connsiteY1" fmla="*/ 100087 h 259900"/>
              <a:gd name="connsiteX2" fmla="*/ 102268 w 1922413"/>
              <a:gd name="connsiteY2" fmla="*/ 154229 h 259900"/>
              <a:gd name="connsiteX3" fmla="*/ 144379 w 1922413"/>
              <a:gd name="connsiteY3" fmla="*/ 208371 h 259900"/>
              <a:gd name="connsiteX4" fmla="*/ 228600 w 1922413"/>
              <a:gd name="connsiteY4" fmla="*/ 51961 h 259900"/>
              <a:gd name="connsiteX5" fmla="*/ 364350 w 1922413"/>
              <a:gd name="connsiteY5" fmla="*/ 158367 h 259900"/>
              <a:gd name="connsiteX6" fmla="*/ 540305 w 1922413"/>
              <a:gd name="connsiteY6" fmla="*/ 78 h 259900"/>
              <a:gd name="connsiteX7" fmla="*/ 729407 w 1922413"/>
              <a:gd name="connsiteY7" fmla="*/ 182811 h 259900"/>
              <a:gd name="connsiteX8" fmla="*/ 940313 w 1922413"/>
              <a:gd name="connsiteY8" fmla="*/ 50083 h 259900"/>
              <a:gd name="connsiteX9" fmla="*/ 1103910 w 1922413"/>
              <a:gd name="connsiteY9" fmla="*/ 259900 h 259900"/>
              <a:gd name="connsiteX10" fmla="*/ 1282506 w 1922413"/>
              <a:gd name="connsiteY10" fmla="*/ 51961 h 259900"/>
              <a:gd name="connsiteX11" fmla="*/ 1441176 w 1922413"/>
              <a:gd name="connsiteY11" fmla="*/ 166642 h 259900"/>
              <a:gd name="connsiteX12" fmla="*/ 1576137 w 1922413"/>
              <a:gd name="connsiteY12" fmla="*/ 33913 h 259900"/>
              <a:gd name="connsiteX13" fmla="*/ 1684421 w 1922413"/>
              <a:gd name="connsiteY13" fmla="*/ 166261 h 259900"/>
              <a:gd name="connsiteX14" fmla="*/ 1822784 w 1922413"/>
              <a:gd name="connsiteY14" fmla="*/ 57976 h 259900"/>
              <a:gd name="connsiteX15" fmla="*/ 1922413 w 1922413"/>
              <a:gd name="connsiteY15" fmla="*/ 188092 h 259900"/>
              <a:gd name="connsiteX0" fmla="*/ 0 w 1922413"/>
              <a:gd name="connsiteY0" fmla="*/ 166261 h 259900"/>
              <a:gd name="connsiteX1" fmla="*/ 24063 w 1922413"/>
              <a:gd name="connsiteY1" fmla="*/ 100087 h 259900"/>
              <a:gd name="connsiteX2" fmla="*/ 102268 w 1922413"/>
              <a:gd name="connsiteY2" fmla="*/ 154229 h 259900"/>
              <a:gd name="connsiteX3" fmla="*/ 144379 w 1922413"/>
              <a:gd name="connsiteY3" fmla="*/ 208371 h 259900"/>
              <a:gd name="connsiteX4" fmla="*/ 228600 w 1922413"/>
              <a:gd name="connsiteY4" fmla="*/ 51961 h 259900"/>
              <a:gd name="connsiteX5" fmla="*/ 347800 w 1922413"/>
              <a:gd name="connsiteY5" fmla="*/ 158367 h 259900"/>
              <a:gd name="connsiteX6" fmla="*/ 540305 w 1922413"/>
              <a:gd name="connsiteY6" fmla="*/ 78 h 259900"/>
              <a:gd name="connsiteX7" fmla="*/ 729407 w 1922413"/>
              <a:gd name="connsiteY7" fmla="*/ 182811 h 259900"/>
              <a:gd name="connsiteX8" fmla="*/ 940313 w 1922413"/>
              <a:gd name="connsiteY8" fmla="*/ 50083 h 259900"/>
              <a:gd name="connsiteX9" fmla="*/ 1103910 w 1922413"/>
              <a:gd name="connsiteY9" fmla="*/ 259900 h 259900"/>
              <a:gd name="connsiteX10" fmla="*/ 1282506 w 1922413"/>
              <a:gd name="connsiteY10" fmla="*/ 51961 h 259900"/>
              <a:gd name="connsiteX11" fmla="*/ 1441176 w 1922413"/>
              <a:gd name="connsiteY11" fmla="*/ 166642 h 259900"/>
              <a:gd name="connsiteX12" fmla="*/ 1576137 w 1922413"/>
              <a:gd name="connsiteY12" fmla="*/ 33913 h 259900"/>
              <a:gd name="connsiteX13" fmla="*/ 1684421 w 1922413"/>
              <a:gd name="connsiteY13" fmla="*/ 166261 h 259900"/>
              <a:gd name="connsiteX14" fmla="*/ 1822784 w 1922413"/>
              <a:gd name="connsiteY14" fmla="*/ 57976 h 259900"/>
              <a:gd name="connsiteX15" fmla="*/ 1922413 w 1922413"/>
              <a:gd name="connsiteY15" fmla="*/ 188092 h 259900"/>
              <a:gd name="connsiteX0" fmla="*/ 0 w 1922413"/>
              <a:gd name="connsiteY0" fmla="*/ 149721 h 243360"/>
              <a:gd name="connsiteX1" fmla="*/ 24063 w 1922413"/>
              <a:gd name="connsiteY1" fmla="*/ 83547 h 243360"/>
              <a:gd name="connsiteX2" fmla="*/ 102268 w 1922413"/>
              <a:gd name="connsiteY2" fmla="*/ 137689 h 243360"/>
              <a:gd name="connsiteX3" fmla="*/ 144379 w 1922413"/>
              <a:gd name="connsiteY3" fmla="*/ 191831 h 243360"/>
              <a:gd name="connsiteX4" fmla="*/ 228600 w 1922413"/>
              <a:gd name="connsiteY4" fmla="*/ 35421 h 243360"/>
              <a:gd name="connsiteX5" fmla="*/ 347800 w 1922413"/>
              <a:gd name="connsiteY5" fmla="*/ 141827 h 243360"/>
              <a:gd name="connsiteX6" fmla="*/ 523755 w 1922413"/>
              <a:gd name="connsiteY6" fmla="*/ 88 h 243360"/>
              <a:gd name="connsiteX7" fmla="*/ 729407 w 1922413"/>
              <a:gd name="connsiteY7" fmla="*/ 166271 h 243360"/>
              <a:gd name="connsiteX8" fmla="*/ 940313 w 1922413"/>
              <a:gd name="connsiteY8" fmla="*/ 33543 h 243360"/>
              <a:gd name="connsiteX9" fmla="*/ 1103910 w 1922413"/>
              <a:gd name="connsiteY9" fmla="*/ 243360 h 243360"/>
              <a:gd name="connsiteX10" fmla="*/ 1282506 w 1922413"/>
              <a:gd name="connsiteY10" fmla="*/ 35421 h 243360"/>
              <a:gd name="connsiteX11" fmla="*/ 1441176 w 1922413"/>
              <a:gd name="connsiteY11" fmla="*/ 150102 h 243360"/>
              <a:gd name="connsiteX12" fmla="*/ 1576137 w 1922413"/>
              <a:gd name="connsiteY12" fmla="*/ 17373 h 243360"/>
              <a:gd name="connsiteX13" fmla="*/ 1684421 w 1922413"/>
              <a:gd name="connsiteY13" fmla="*/ 149721 h 243360"/>
              <a:gd name="connsiteX14" fmla="*/ 1822784 w 1922413"/>
              <a:gd name="connsiteY14" fmla="*/ 41436 h 243360"/>
              <a:gd name="connsiteX15" fmla="*/ 1922413 w 1922413"/>
              <a:gd name="connsiteY15" fmla="*/ 171552 h 243360"/>
              <a:gd name="connsiteX0" fmla="*/ 0 w 1922413"/>
              <a:gd name="connsiteY0" fmla="*/ 149721 h 243360"/>
              <a:gd name="connsiteX1" fmla="*/ 24063 w 1922413"/>
              <a:gd name="connsiteY1" fmla="*/ 83547 h 243360"/>
              <a:gd name="connsiteX2" fmla="*/ 144379 w 1922413"/>
              <a:gd name="connsiteY2" fmla="*/ 191831 h 243360"/>
              <a:gd name="connsiteX3" fmla="*/ 228600 w 1922413"/>
              <a:gd name="connsiteY3" fmla="*/ 35421 h 243360"/>
              <a:gd name="connsiteX4" fmla="*/ 347800 w 1922413"/>
              <a:gd name="connsiteY4" fmla="*/ 141827 h 243360"/>
              <a:gd name="connsiteX5" fmla="*/ 523755 w 1922413"/>
              <a:gd name="connsiteY5" fmla="*/ 88 h 243360"/>
              <a:gd name="connsiteX6" fmla="*/ 729407 w 1922413"/>
              <a:gd name="connsiteY6" fmla="*/ 166271 h 243360"/>
              <a:gd name="connsiteX7" fmla="*/ 940313 w 1922413"/>
              <a:gd name="connsiteY7" fmla="*/ 33543 h 243360"/>
              <a:gd name="connsiteX8" fmla="*/ 1103910 w 1922413"/>
              <a:gd name="connsiteY8" fmla="*/ 243360 h 243360"/>
              <a:gd name="connsiteX9" fmla="*/ 1282506 w 1922413"/>
              <a:gd name="connsiteY9" fmla="*/ 35421 h 243360"/>
              <a:gd name="connsiteX10" fmla="*/ 1441176 w 1922413"/>
              <a:gd name="connsiteY10" fmla="*/ 150102 h 243360"/>
              <a:gd name="connsiteX11" fmla="*/ 1576137 w 1922413"/>
              <a:gd name="connsiteY11" fmla="*/ 17373 h 243360"/>
              <a:gd name="connsiteX12" fmla="*/ 1684421 w 1922413"/>
              <a:gd name="connsiteY12" fmla="*/ 149721 h 243360"/>
              <a:gd name="connsiteX13" fmla="*/ 1822784 w 1922413"/>
              <a:gd name="connsiteY13" fmla="*/ 41436 h 243360"/>
              <a:gd name="connsiteX14" fmla="*/ 1922413 w 1922413"/>
              <a:gd name="connsiteY14" fmla="*/ 171552 h 243360"/>
              <a:gd name="connsiteX0" fmla="*/ 0 w 1922413"/>
              <a:gd name="connsiteY0" fmla="*/ 149721 h 243360"/>
              <a:gd name="connsiteX1" fmla="*/ 24063 w 1922413"/>
              <a:gd name="connsiteY1" fmla="*/ 83547 h 243360"/>
              <a:gd name="connsiteX2" fmla="*/ 144379 w 1922413"/>
              <a:gd name="connsiteY2" fmla="*/ 191831 h 243360"/>
              <a:gd name="connsiteX3" fmla="*/ 228600 w 1922413"/>
              <a:gd name="connsiteY3" fmla="*/ 35421 h 243360"/>
              <a:gd name="connsiteX4" fmla="*/ 347800 w 1922413"/>
              <a:gd name="connsiteY4" fmla="*/ 141827 h 243360"/>
              <a:gd name="connsiteX5" fmla="*/ 523755 w 1922413"/>
              <a:gd name="connsiteY5" fmla="*/ 88 h 243360"/>
              <a:gd name="connsiteX6" fmla="*/ 729407 w 1922413"/>
              <a:gd name="connsiteY6" fmla="*/ 166271 h 243360"/>
              <a:gd name="connsiteX7" fmla="*/ 940313 w 1922413"/>
              <a:gd name="connsiteY7" fmla="*/ 33543 h 243360"/>
              <a:gd name="connsiteX8" fmla="*/ 1103910 w 1922413"/>
              <a:gd name="connsiteY8" fmla="*/ 243360 h 243360"/>
              <a:gd name="connsiteX9" fmla="*/ 1282506 w 1922413"/>
              <a:gd name="connsiteY9" fmla="*/ 35421 h 243360"/>
              <a:gd name="connsiteX10" fmla="*/ 1441176 w 1922413"/>
              <a:gd name="connsiteY10" fmla="*/ 150102 h 243360"/>
              <a:gd name="connsiteX11" fmla="*/ 1576137 w 1922413"/>
              <a:gd name="connsiteY11" fmla="*/ 17373 h 243360"/>
              <a:gd name="connsiteX12" fmla="*/ 1684421 w 1922413"/>
              <a:gd name="connsiteY12" fmla="*/ 149721 h 243360"/>
              <a:gd name="connsiteX13" fmla="*/ 1822784 w 1922413"/>
              <a:gd name="connsiteY13" fmla="*/ 41436 h 243360"/>
              <a:gd name="connsiteX14" fmla="*/ 1922413 w 1922413"/>
              <a:gd name="connsiteY14" fmla="*/ 171552 h 243360"/>
              <a:gd name="connsiteX0" fmla="*/ 0 w 1922413"/>
              <a:gd name="connsiteY0" fmla="*/ 149721 h 243360"/>
              <a:gd name="connsiteX1" fmla="*/ 24063 w 1922413"/>
              <a:gd name="connsiteY1" fmla="*/ 83547 h 243360"/>
              <a:gd name="connsiteX2" fmla="*/ 144379 w 1922413"/>
              <a:gd name="connsiteY2" fmla="*/ 191831 h 243360"/>
              <a:gd name="connsiteX3" fmla="*/ 245151 w 1922413"/>
              <a:gd name="connsiteY3" fmla="*/ 35421 h 243360"/>
              <a:gd name="connsiteX4" fmla="*/ 347800 w 1922413"/>
              <a:gd name="connsiteY4" fmla="*/ 141827 h 243360"/>
              <a:gd name="connsiteX5" fmla="*/ 523755 w 1922413"/>
              <a:gd name="connsiteY5" fmla="*/ 88 h 243360"/>
              <a:gd name="connsiteX6" fmla="*/ 729407 w 1922413"/>
              <a:gd name="connsiteY6" fmla="*/ 166271 h 243360"/>
              <a:gd name="connsiteX7" fmla="*/ 940313 w 1922413"/>
              <a:gd name="connsiteY7" fmla="*/ 33543 h 243360"/>
              <a:gd name="connsiteX8" fmla="*/ 1103910 w 1922413"/>
              <a:gd name="connsiteY8" fmla="*/ 243360 h 243360"/>
              <a:gd name="connsiteX9" fmla="*/ 1282506 w 1922413"/>
              <a:gd name="connsiteY9" fmla="*/ 35421 h 243360"/>
              <a:gd name="connsiteX10" fmla="*/ 1441176 w 1922413"/>
              <a:gd name="connsiteY10" fmla="*/ 150102 h 243360"/>
              <a:gd name="connsiteX11" fmla="*/ 1576137 w 1922413"/>
              <a:gd name="connsiteY11" fmla="*/ 17373 h 243360"/>
              <a:gd name="connsiteX12" fmla="*/ 1684421 w 1922413"/>
              <a:gd name="connsiteY12" fmla="*/ 149721 h 243360"/>
              <a:gd name="connsiteX13" fmla="*/ 1822784 w 1922413"/>
              <a:gd name="connsiteY13" fmla="*/ 41436 h 243360"/>
              <a:gd name="connsiteX14" fmla="*/ 1922413 w 1922413"/>
              <a:gd name="connsiteY14" fmla="*/ 171552 h 243360"/>
              <a:gd name="connsiteX0" fmla="*/ 0 w 1922413"/>
              <a:gd name="connsiteY0" fmla="*/ 149721 h 243360"/>
              <a:gd name="connsiteX1" fmla="*/ 57164 w 1922413"/>
              <a:gd name="connsiteY1" fmla="*/ 83547 h 243360"/>
              <a:gd name="connsiteX2" fmla="*/ 144379 w 1922413"/>
              <a:gd name="connsiteY2" fmla="*/ 191831 h 243360"/>
              <a:gd name="connsiteX3" fmla="*/ 245151 w 1922413"/>
              <a:gd name="connsiteY3" fmla="*/ 35421 h 243360"/>
              <a:gd name="connsiteX4" fmla="*/ 347800 w 1922413"/>
              <a:gd name="connsiteY4" fmla="*/ 141827 h 243360"/>
              <a:gd name="connsiteX5" fmla="*/ 523755 w 1922413"/>
              <a:gd name="connsiteY5" fmla="*/ 88 h 243360"/>
              <a:gd name="connsiteX6" fmla="*/ 729407 w 1922413"/>
              <a:gd name="connsiteY6" fmla="*/ 166271 h 243360"/>
              <a:gd name="connsiteX7" fmla="*/ 940313 w 1922413"/>
              <a:gd name="connsiteY7" fmla="*/ 33543 h 243360"/>
              <a:gd name="connsiteX8" fmla="*/ 1103910 w 1922413"/>
              <a:gd name="connsiteY8" fmla="*/ 243360 h 243360"/>
              <a:gd name="connsiteX9" fmla="*/ 1282506 w 1922413"/>
              <a:gd name="connsiteY9" fmla="*/ 35421 h 243360"/>
              <a:gd name="connsiteX10" fmla="*/ 1441176 w 1922413"/>
              <a:gd name="connsiteY10" fmla="*/ 150102 h 243360"/>
              <a:gd name="connsiteX11" fmla="*/ 1576137 w 1922413"/>
              <a:gd name="connsiteY11" fmla="*/ 17373 h 243360"/>
              <a:gd name="connsiteX12" fmla="*/ 1684421 w 1922413"/>
              <a:gd name="connsiteY12" fmla="*/ 149721 h 243360"/>
              <a:gd name="connsiteX13" fmla="*/ 1822784 w 1922413"/>
              <a:gd name="connsiteY13" fmla="*/ 41436 h 243360"/>
              <a:gd name="connsiteX14" fmla="*/ 1922413 w 1922413"/>
              <a:gd name="connsiteY14" fmla="*/ 171552 h 243360"/>
              <a:gd name="connsiteX0" fmla="*/ 0 w 1922413"/>
              <a:gd name="connsiteY0" fmla="*/ 149721 h 243360"/>
              <a:gd name="connsiteX1" fmla="*/ 57164 w 1922413"/>
              <a:gd name="connsiteY1" fmla="*/ 83547 h 243360"/>
              <a:gd name="connsiteX2" fmla="*/ 144379 w 1922413"/>
              <a:gd name="connsiteY2" fmla="*/ 191831 h 243360"/>
              <a:gd name="connsiteX3" fmla="*/ 245151 w 1922413"/>
              <a:gd name="connsiteY3" fmla="*/ 35421 h 243360"/>
              <a:gd name="connsiteX4" fmla="*/ 347800 w 1922413"/>
              <a:gd name="connsiteY4" fmla="*/ 141827 h 243360"/>
              <a:gd name="connsiteX5" fmla="*/ 523755 w 1922413"/>
              <a:gd name="connsiteY5" fmla="*/ 88 h 243360"/>
              <a:gd name="connsiteX6" fmla="*/ 729407 w 1922413"/>
              <a:gd name="connsiteY6" fmla="*/ 166271 h 243360"/>
              <a:gd name="connsiteX7" fmla="*/ 940313 w 1922413"/>
              <a:gd name="connsiteY7" fmla="*/ 33543 h 243360"/>
              <a:gd name="connsiteX8" fmla="*/ 1103910 w 1922413"/>
              <a:gd name="connsiteY8" fmla="*/ 243360 h 243360"/>
              <a:gd name="connsiteX9" fmla="*/ 1282506 w 1922413"/>
              <a:gd name="connsiteY9" fmla="*/ 35421 h 243360"/>
              <a:gd name="connsiteX10" fmla="*/ 1441176 w 1922413"/>
              <a:gd name="connsiteY10" fmla="*/ 150102 h 243360"/>
              <a:gd name="connsiteX11" fmla="*/ 1576137 w 1922413"/>
              <a:gd name="connsiteY11" fmla="*/ 17373 h 243360"/>
              <a:gd name="connsiteX12" fmla="*/ 1684421 w 1922413"/>
              <a:gd name="connsiteY12" fmla="*/ 149721 h 243360"/>
              <a:gd name="connsiteX13" fmla="*/ 1822784 w 1922413"/>
              <a:gd name="connsiteY13" fmla="*/ 41436 h 243360"/>
              <a:gd name="connsiteX14" fmla="*/ 1922413 w 1922413"/>
              <a:gd name="connsiteY14" fmla="*/ 171552 h 243360"/>
              <a:gd name="connsiteX0" fmla="*/ 0 w 1901725"/>
              <a:gd name="connsiteY0" fmla="*/ 174546 h 243360"/>
              <a:gd name="connsiteX1" fmla="*/ 36476 w 1901725"/>
              <a:gd name="connsiteY1" fmla="*/ 83547 h 243360"/>
              <a:gd name="connsiteX2" fmla="*/ 123691 w 1901725"/>
              <a:gd name="connsiteY2" fmla="*/ 191831 h 243360"/>
              <a:gd name="connsiteX3" fmla="*/ 224463 w 1901725"/>
              <a:gd name="connsiteY3" fmla="*/ 35421 h 243360"/>
              <a:gd name="connsiteX4" fmla="*/ 327112 w 1901725"/>
              <a:gd name="connsiteY4" fmla="*/ 141827 h 243360"/>
              <a:gd name="connsiteX5" fmla="*/ 503067 w 1901725"/>
              <a:gd name="connsiteY5" fmla="*/ 88 h 243360"/>
              <a:gd name="connsiteX6" fmla="*/ 708719 w 1901725"/>
              <a:gd name="connsiteY6" fmla="*/ 166271 h 243360"/>
              <a:gd name="connsiteX7" fmla="*/ 919625 w 1901725"/>
              <a:gd name="connsiteY7" fmla="*/ 33543 h 243360"/>
              <a:gd name="connsiteX8" fmla="*/ 1083222 w 1901725"/>
              <a:gd name="connsiteY8" fmla="*/ 243360 h 243360"/>
              <a:gd name="connsiteX9" fmla="*/ 1261818 w 1901725"/>
              <a:gd name="connsiteY9" fmla="*/ 35421 h 243360"/>
              <a:gd name="connsiteX10" fmla="*/ 1420488 w 1901725"/>
              <a:gd name="connsiteY10" fmla="*/ 150102 h 243360"/>
              <a:gd name="connsiteX11" fmla="*/ 1555449 w 1901725"/>
              <a:gd name="connsiteY11" fmla="*/ 17373 h 243360"/>
              <a:gd name="connsiteX12" fmla="*/ 1663733 w 1901725"/>
              <a:gd name="connsiteY12" fmla="*/ 149721 h 243360"/>
              <a:gd name="connsiteX13" fmla="*/ 1802096 w 1901725"/>
              <a:gd name="connsiteY13" fmla="*/ 41436 h 243360"/>
              <a:gd name="connsiteX14" fmla="*/ 1901725 w 1901725"/>
              <a:gd name="connsiteY14" fmla="*/ 171552 h 24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901725" h="243360">
                <a:moveTo>
                  <a:pt x="0" y="174546"/>
                </a:moveTo>
                <a:cubicBezTo>
                  <a:pt x="3509" y="142461"/>
                  <a:pt x="15861" y="80666"/>
                  <a:pt x="36476" y="83547"/>
                </a:cubicBezTo>
                <a:cubicBezTo>
                  <a:pt x="57091" y="86428"/>
                  <a:pt x="92360" y="199852"/>
                  <a:pt x="123691" y="191831"/>
                </a:cubicBezTo>
                <a:cubicBezTo>
                  <a:pt x="155022" y="183810"/>
                  <a:pt x="190560" y="43755"/>
                  <a:pt x="224463" y="35421"/>
                </a:cubicBezTo>
                <a:cubicBezTo>
                  <a:pt x="258367" y="27087"/>
                  <a:pt x="280678" y="147716"/>
                  <a:pt x="327112" y="141827"/>
                </a:cubicBezTo>
                <a:cubicBezTo>
                  <a:pt x="373546" y="135938"/>
                  <a:pt x="439466" y="-3986"/>
                  <a:pt x="503067" y="88"/>
                </a:cubicBezTo>
                <a:cubicBezTo>
                  <a:pt x="566668" y="4162"/>
                  <a:pt x="639293" y="160695"/>
                  <a:pt x="708719" y="166271"/>
                </a:cubicBezTo>
                <a:cubicBezTo>
                  <a:pt x="778145" y="171847"/>
                  <a:pt x="857208" y="20695"/>
                  <a:pt x="919625" y="33543"/>
                </a:cubicBezTo>
                <a:cubicBezTo>
                  <a:pt x="982042" y="46391"/>
                  <a:pt x="1026190" y="243047"/>
                  <a:pt x="1083222" y="243360"/>
                </a:cubicBezTo>
                <a:cubicBezTo>
                  <a:pt x="1140254" y="243673"/>
                  <a:pt x="1193194" y="42689"/>
                  <a:pt x="1261818" y="35421"/>
                </a:cubicBezTo>
                <a:cubicBezTo>
                  <a:pt x="1330442" y="28153"/>
                  <a:pt x="1371550" y="153110"/>
                  <a:pt x="1420488" y="150102"/>
                </a:cubicBezTo>
                <a:cubicBezTo>
                  <a:pt x="1469426" y="147094"/>
                  <a:pt x="1498358" y="17436"/>
                  <a:pt x="1555449" y="17373"/>
                </a:cubicBezTo>
                <a:cubicBezTo>
                  <a:pt x="1612540" y="17310"/>
                  <a:pt x="1622625" y="145710"/>
                  <a:pt x="1663733" y="149721"/>
                </a:cubicBezTo>
                <a:cubicBezTo>
                  <a:pt x="1704841" y="153732"/>
                  <a:pt x="1758983" y="47452"/>
                  <a:pt x="1802096" y="41436"/>
                </a:cubicBezTo>
                <a:cubicBezTo>
                  <a:pt x="1865897" y="51970"/>
                  <a:pt x="1879673" y="124174"/>
                  <a:pt x="1901725" y="171552"/>
                </a:cubicBezTo>
              </a:path>
            </a:pathLst>
          </a:custGeom>
          <a:noFill/>
          <a:ln w="3810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EEB824D-FEC4-45AF-A8F3-578D78B4C3E6}"/>
              </a:ext>
            </a:extLst>
          </p:cNvPr>
          <p:cNvSpPr txBox="1"/>
          <p:nvPr/>
        </p:nvSpPr>
        <p:spPr>
          <a:xfrm>
            <a:off x="122374" y="3260998"/>
            <a:ext cx="28905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>
                <a:latin typeface="Poppins Medium" panose="00000600000000000000" pitchFamily="50" charset="0"/>
                <a:cs typeface="Poppins Medium" panose="00000600000000000000" pitchFamily="50" charset="0"/>
              </a:rPr>
              <a:t>Plexus venosus rectalis internus / </a:t>
            </a:r>
          </a:p>
          <a:p>
            <a:r>
              <a:rPr lang="fr-FR" sz="1600">
                <a:latin typeface="Poppins Medium" panose="00000600000000000000" pitchFamily="50" charset="0"/>
                <a:cs typeface="Poppins Medium" panose="00000600000000000000" pitchFamily="50" charset="0"/>
              </a:rPr>
              <a:t>Internal rectal venous plexus</a:t>
            </a:r>
            <a:endParaRPr lang="en-GB" sz="1600">
              <a:latin typeface="Poppins Medium" panose="00000600000000000000" pitchFamily="50" charset="0"/>
              <a:cs typeface="Poppins Medium" panose="000006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3E910F3-4CDB-4160-B2F0-36AACBB9C239}"/>
              </a:ext>
            </a:extLst>
          </p:cNvPr>
          <p:cNvSpPr txBox="1"/>
          <p:nvPr/>
        </p:nvSpPr>
        <p:spPr>
          <a:xfrm>
            <a:off x="5403341" y="1520906"/>
            <a:ext cx="1385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>
                <a:latin typeface="Poppins Medium" panose="00000600000000000000" pitchFamily="50" charset="0"/>
                <a:cs typeface="Poppins Medium" panose="00000600000000000000" pitchFamily="50" charset="0"/>
              </a:rPr>
              <a:t>Rectum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B634209-AC79-456A-B4D8-B01D48DFEE0F}"/>
              </a:ext>
            </a:extLst>
          </p:cNvPr>
          <p:cNvSpPr txBox="1"/>
          <p:nvPr/>
        </p:nvSpPr>
        <p:spPr>
          <a:xfrm>
            <a:off x="5823328" y="4506822"/>
            <a:ext cx="9653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>
                <a:latin typeface="Poppins Medium" panose="00000600000000000000" pitchFamily="50" charset="0"/>
                <a:cs typeface="Poppins Medium" panose="00000600000000000000" pitchFamily="50" charset="0"/>
              </a:rPr>
              <a:t>Anus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F130DFD-EDD1-434D-B871-8498089A22E8}"/>
              </a:ext>
            </a:extLst>
          </p:cNvPr>
          <p:cNvCxnSpPr>
            <a:cxnSpLocks/>
          </p:cNvCxnSpPr>
          <p:nvPr/>
        </p:nvCxnSpPr>
        <p:spPr>
          <a:xfrm>
            <a:off x="2667000" y="3799607"/>
            <a:ext cx="233362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AE7DF4F-7CF2-445B-8036-6C4545899173}"/>
              </a:ext>
            </a:extLst>
          </p:cNvPr>
          <p:cNvCxnSpPr>
            <a:cxnSpLocks/>
          </p:cNvCxnSpPr>
          <p:nvPr/>
        </p:nvCxnSpPr>
        <p:spPr>
          <a:xfrm>
            <a:off x="2667000" y="5710804"/>
            <a:ext cx="2209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4BBB5C63-B92E-4F2B-9E02-B87495AE415B}"/>
              </a:ext>
            </a:extLst>
          </p:cNvPr>
          <p:cNvSpPr txBox="1"/>
          <p:nvPr/>
        </p:nvSpPr>
        <p:spPr>
          <a:xfrm>
            <a:off x="3349304" y="6596295"/>
            <a:ext cx="872032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>
                <a:solidFill>
                  <a:schemeClr val="bg1">
                    <a:lumMod val="6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Source "Jmarchn - Drawing Human Anus - no labels"</a:t>
            </a:r>
            <a:r>
              <a:rPr lang="en-US" sz="1200">
                <a:solidFill>
                  <a:schemeClr val="bg1">
                    <a:lumMod val="65000"/>
                  </a:schemeClr>
                </a:solidFill>
              </a:rPr>
              <a:t> by </a:t>
            </a:r>
            <a:r>
              <a:rPr lang="en-US" sz="1200">
                <a:solidFill>
                  <a:schemeClr val="bg1">
                    <a:lumMod val="6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Jordi Marchn</a:t>
            </a:r>
            <a:r>
              <a:rPr lang="en-US" sz="1200">
                <a:solidFill>
                  <a:schemeClr val="bg1">
                    <a:lumMod val="65000"/>
                  </a:schemeClr>
                </a:solidFill>
              </a:rPr>
              <a:t>, license: </a:t>
            </a:r>
            <a:r>
              <a:rPr lang="en-US" sz="1200">
                <a:solidFill>
                  <a:schemeClr val="bg1">
                    <a:lumMod val="65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US" sz="120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65386124-2AD0-4A7F-9A27-1D0C8F552EE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8641" y="6412007"/>
            <a:ext cx="1107909" cy="387768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9F63ED8B-3960-4FFF-B313-0E42B7B0CF74}"/>
              </a:ext>
            </a:extLst>
          </p:cNvPr>
          <p:cNvSpPr txBox="1"/>
          <p:nvPr/>
        </p:nvSpPr>
        <p:spPr>
          <a:xfrm>
            <a:off x="122373" y="5328803"/>
            <a:ext cx="28905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>
                <a:latin typeface="Poppins Medium" panose="00000600000000000000" pitchFamily="50" charset="0"/>
                <a:cs typeface="Poppins Medium" panose="00000600000000000000" pitchFamily="50" charset="0"/>
              </a:rPr>
              <a:t>Plexus venosus rectalis externus / </a:t>
            </a:r>
          </a:p>
          <a:p>
            <a:r>
              <a:rPr lang="fr-FR" sz="1600">
                <a:latin typeface="Poppins Medium" panose="00000600000000000000" pitchFamily="50" charset="0"/>
                <a:cs typeface="Poppins Medium" panose="00000600000000000000" pitchFamily="50" charset="0"/>
              </a:rPr>
              <a:t>External rectal venous plexus</a:t>
            </a:r>
            <a:endParaRPr lang="en-GB" sz="1600">
              <a:latin typeface="Poppins Medium" panose="00000600000000000000" pitchFamily="50" charset="0"/>
              <a:cs typeface="Poppins Medium" panose="00000600000000000000" pitchFamily="50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C52D665-9420-4F88-8068-149E11C2CAC3}"/>
              </a:ext>
            </a:extLst>
          </p:cNvPr>
          <p:cNvSpPr txBox="1"/>
          <p:nvPr/>
        </p:nvSpPr>
        <p:spPr>
          <a:xfrm>
            <a:off x="9689774" y="3490169"/>
            <a:ext cx="19907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latin typeface="Poppins Medium" panose="00000600000000000000" pitchFamily="50" charset="0"/>
                <a:cs typeface="Poppins Medium" panose="00000600000000000000" pitchFamily="50" charset="0"/>
              </a:rPr>
              <a:t>linea pectinata</a:t>
            </a:r>
          </a:p>
          <a:p>
            <a:r>
              <a:rPr lang="en-GB" sz="1200">
                <a:latin typeface="Poppins Medium" panose="00000600000000000000" pitchFamily="50" charset="0"/>
                <a:cs typeface="Poppins Medium" panose="00000600000000000000" pitchFamily="50" charset="0"/>
              </a:rPr>
              <a:t>(linea dentata)</a:t>
            </a:r>
            <a:r>
              <a:rPr lang="en-GB" sz="1600">
                <a:latin typeface="Poppins Medium" panose="00000600000000000000" pitchFamily="50" charset="0"/>
                <a:cs typeface="Poppins Medium" panose="00000600000000000000" pitchFamily="50" charset="0"/>
              </a:rPr>
              <a:t>/</a:t>
            </a:r>
          </a:p>
          <a:p>
            <a:r>
              <a:rPr lang="en-GB" sz="1600">
                <a:latin typeface="Poppins Medium" panose="00000600000000000000" pitchFamily="50" charset="0"/>
                <a:cs typeface="Poppins Medium" panose="00000600000000000000" pitchFamily="50" charset="0"/>
              </a:rPr>
              <a:t>pectinate line</a:t>
            </a:r>
          </a:p>
          <a:p>
            <a:r>
              <a:rPr lang="en-GB" sz="1200">
                <a:latin typeface="Poppins Medium" panose="00000600000000000000" pitchFamily="50" charset="0"/>
                <a:cs typeface="Poppins Medium" panose="00000600000000000000" pitchFamily="50" charset="0"/>
              </a:rPr>
              <a:t>(dentate line)</a:t>
            </a:r>
            <a:endParaRPr lang="en-US" sz="1200">
              <a:latin typeface="Poppins Medium" panose="00000600000000000000" pitchFamily="50" charset="0"/>
              <a:cs typeface="Poppins Medium" panose="00000600000000000000" pitchFamily="50" charset="0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637EB-5B04-4280-A140-F2485D7CA976}"/>
              </a:ext>
            </a:extLst>
          </p:cNvPr>
          <p:cNvCxnSpPr>
            <a:cxnSpLocks/>
          </p:cNvCxnSpPr>
          <p:nvPr/>
        </p:nvCxnSpPr>
        <p:spPr>
          <a:xfrm flipV="1">
            <a:off x="6937234" y="3988134"/>
            <a:ext cx="2752540" cy="9866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6688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4154421-6C3C-447C-890D-28558E63462C}"/>
              </a:ext>
            </a:extLst>
          </p:cNvPr>
          <p:cNvSpPr txBox="1"/>
          <p:nvPr/>
        </p:nvSpPr>
        <p:spPr>
          <a:xfrm>
            <a:off x="379032" y="3701441"/>
            <a:ext cx="19907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latin typeface="Poppins Medium" panose="00000600000000000000" pitchFamily="50" charset="0"/>
                <a:cs typeface="Poppins Medium" panose="00000600000000000000" pitchFamily="50" charset="0"/>
              </a:rPr>
              <a:t>linea pectinata</a:t>
            </a:r>
          </a:p>
          <a:p>
            <a:r>
              <a:rPr lang="en-GB" sz="1200">
                <a:latin typeface="Poppins Medium" panose="00000600000000000000" pitchFamily="50" charset="0"/>
                <a:cs typeface="Poppins Medium" panose="00000600000000000000" pitchFamily="50" charset="0"/>
              </a:rPr>
              <a:t>(linea dentata)</a:t>
            </a:r>
            <a:r>
              <a:rPr lang="en-GB" sz="1600">
                <a:latin typeface="Poppins Medium" panose="00000600000000000000" pitchFamily="50" charset="0"/>
                <a:cs typeface="Poppins Medium" panose="00000600000000000000" pitchFamily="50" charset="0"/>
              </a:rPr>
              <a:t>/</a:t>
            </a:r>
          </a:p>
          <a:p>
            <a:r>
              <a:rPr lang="en-GB" sz="1600">
                <a:latin typeface="Poppins Medium" panose="00000600000000000000" pitchFamily="50" charset="0"/>
                <a:cs typeface="Poppins Medium" panose="00000600000000000000" pitchFamily="50" charset="0"/>
              </a:rPr>
              <a:t>pectinate line</a:t>
            </a:r>
          </a:p>
          <a:p>
            <a:r>
              <a:rPr lang="en-GB" sz="1200">
                <a:latin typeface="Poppins Medium" panose="00000600000000000000" pitchFamily="50" charset="0"/>
                <a:cs typeface="Poppins Medium" panose="00000600000000000000" pitchFamily="50" charset="0"/>
              </a:rPr>
              <a:t>(dentate line)</a:t>
            </a:r>
            <a:endParaRPr lang="en-US" sz="1200">
              <a:latin typeface="Poppins Medium" panose="00000600000000000000" pitchFamily="50" charset="0"/>
              <a:cs typeface="Poppins Medium" panose="00000600000000000000" pitchFamily="50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BBB5C63-B92E-4F2B-9E02-B87495AE415B}"/>
              </a:ext>
            </a:extLst>
          </p:cNvPr>
          <p:cNvSpPr txBox="1"/>
          <p:nvPr/>
        </p:nvSpPr>
        <p:spPr>
          <a:xfrm>
            <a:off x="377546" y="4919623"/>
            <a:ext cx="2129221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>
                <a:solidFill>
                  <a:schemeClr val="bg1">
                    <a:lumMod val="6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Image source "Jmarchn - Drawing Human Anus - no labels"</a:t>
            </a:r>
            <a:r>
              <a:rPr lang="en-US" sz="1100">
                <a:solidFill>
                  <a:schemeClr val="bg1">
                    <a:lumMod val="65000"/>
                  </a:schemeClr>
                </a:solidFill>
              </a:rPr>
              <a:t> at AnatomyTOOL.org by </a:t>
            </a:r>
            <a:r>
              <a:rPr lang="en-US" sz="1100">
                <a:solidFill>
                  <a:schemeClr val="bg1">
                    <a:lumMod val="6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Jordi Marchn</a:t>
            </a:r>
            <a:r>
              <a:rPr lang="en-US" sz="1100">
                <a:solidFill>
                  <a:schemeClr val="bg1">
                    <a:lumMod val="65000"/>
                  </a:schemeClr>
                </a:solidFill>
              </a:rPr>
              <a:t>, license: </a:t>
            </a:r>
            <a:r>
              <a:rPr lang="en-US" sz="1100">
                <a:solidFill>
                  <a:schemeClr val="bg1">
                    <a:lumMod val="6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US" sz="110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100">
                <a:solidFill>
                  <a:schemeClr val="bg1">
                    <a:lumMod val="65000"/>
                  </a:schemeClr>
                </a:solidFill>
              </a:rPr>
              <a:t>Edited by Paul Gobée, LUMC, based on Moore, Clinically Oriented Anatomy 8</a:t>
            </a:r>
            <a:r>
              <a:rPr lang="en-US" sz="1100" baseline="3000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sz="1100">
                <a:solidFill>
                  <a:schemeClr val="bg1">
                    <a:lumMod val="65000"/>
                  </a:schemeClr>
                </a:solidFill>
              </a:rPr>
              <a:t> ed. fig 6.59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65386124-2AD0-4A7F-9A27-1D0C8F552EE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85" y="6263986"/>
            <a:ext cx="1107909" cy="387768"/>
          </a:xfrm>
          <a:prstGeom prst="rect">
            <a:avLst/>
          </a:prstGeom>
        </p:spPr>
      </p:pic>
      <p:grpSp>
        <p:nvGrpSpPr>
          <p:cNvPr id="37" name="Group 36">
            <a:extLst>
              <a:ext uri="{FF2B5EF4-FFF2-40B4-BE49-F238E27FC236}">
                <a16:creationId xmlns:a16="http://schemas.microsoft.com/office/drawing/2014/main" id="{5974AC86-7845-4336-9FA1-9D121AE48661}"/>
              </a:ext>
            </a:extLst>
          </p:cNvPr>
          <p:cNvGrpSpPr/>
          <p:nvPr/>
        </p:nvGrpSpPr>
        <p:grpSpPr>
          <a:xfrm>
            <a:off x="2116266" y="1191281"/>
            <a:ext cx="5833101" cy="5121260"/>
            <a:chOff x="1713758" y="9866"/>
            <a:chExt cx="7811242" cy="68580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3D2434A2-0417-4FD6-B836-4B81854B08D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7000" y="9866"/>
              <a:ext cx="6858000" cy="6858000"/>
            </a:xfrm>
            <a:prstGeom prst="rect">
              <a:avLst/>
            </a:prstGeom>
          </p:spPr>
        </p:pic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7C946604-54C8-402E-8ABA-6D3BD67E3353}"/>
                </a:ext>
              </a:extLst>
            </p:cNvPr>
            <p:cNvSpPr/>
            <p:nvPr/>
          </p:nvSpPr>
          <p:spPr>
            <a:xfrm>
              <a:off x="5200282" y="3892891"/>
              <a:ext cx="1901725" cy="243360"/>
            </a:xfrm>
            <a:custGeom>
              <a:avLst/>
              <a:gdLst>
                <a:gd name="connsiteX0" fmla="*/ 0 w 1943100"/>
                <a:gd name="connsiteY0" fmla="*/ 174463 h 222593"/>
                <a:gd name="connsiteX1" fmla="*/ 24063 w 1943100"/>
                <a:gd name="connsiteY1" fmla="*/ 108289 h 222593"/>
                <a:gd name="connsiteX2" fmla="*/ 102268 w 1943100"/>
                <a:gd name="connsiteY2" fmla="*/ 162431 h 222593"/>
                <a:gd name="connsiteX3" fmla="*/ 144379 w 1943100"/>
                <a:gd name="connsiteY3" fmla="*/ 216573 h 222593"/>
                <a:gd name="connsiteX4" fmla="*/ 228600 w 1943100"/>
                <a:gd name="connsiteY4" fmla="*/ 60163 h 222593"/>
                <a:gd name="connsiteX5" fmla="*/ 318837 w 1943100"/>
                <a:gd name="connsiteY5" fmla="*/ 162431 h 222593"/>
                <a:gd name="connsiteX6" fmla="*/ 511342 w 1943100"/>
                <a:gd name="connsiteY6" fmla="*/ 5 h 222593"/>
                <a:gd name="connsiteX7" fmla="*/ 679784 w 1943100"/>
                <a:gd name="connsiteY7" fmla="*/ 156415 h 222593"/>
                <a:gd name="connsiteX8" fmla="*/ 745958 w 1943100"/>
                <a:gd name="connsiteY8" fmla="*/ 174463 h 222593"/>
                <a:gd name="connsiteX9" fmla="*/ 848226 w 1943100"/>
                <a:gd name="connsiteY9" fmla="*/ 36099 h 222593"/>
                <a:gd name="connsiteX10" fmla="*/ 1010652 w 1943100"/>
                <a:gd name="connsiteY10" fmla="*/ 54147 h 222593"/>
                <a:gd name="connsiteX11" fmla="*/ 1070810 w 1943100"/>
                <a:gd name="connsiteY11" fmla="*/ 222589 h 222593"/>
                <a:gd name="connsiteX12" fmla="*/ 1245268 w 1943100"/>
                <a:gd name="connsiteY12" fmla="*/ 60163 h 222593"/>
                <a:gd name="connsiteX13" fmla="*/ 1395663 w 1943100"/>
                <a:gd name="connsiteY13" fmla="*/ 162431 h 222593"/>
                <a:gd name="connsiteX14" fmla="*/ 1576137 w 1943100"/>
                <a:gd name="connsiteY14" fmla="*/ 42115 h 222593"/>
                <a:gd name="connsiteX15" fmla="*/ 1684421 w 1943100"/>
                <a:gd name="connsiteY15" fmla="*/ 174463 h 222593"/>
                <a:gd name="connsiteX16" fmla="*/ 1822784 w 1943100"/>
                <a:gd name="connsiteY16" fmla="*/ 66178 h 222593"/>
                <a:gd name="connsiteX17" fmla="*/ 1943100 w 1943100"/>
                <a:gd name="connsiteY17" fmla="*/ 138368 h 222593"/>
                <a:gd name="connsiteX0" fmla="*/ 0 w 1922413"/>
                <a:gd name="connsiteY0" fmla="*/ 174463 h 222593"/>
                <a:gd name="connsiteX1" fmla="*/ 24063 w 1922413"/>
                <a:gd name="connsiteY1" fmla="*/ 108289 h 222593"/>
                <a:gd name="connsiteX2" fmla="*/ 102268 w 1922413"/>
                <a:gd name="connsiteY2" fmla="*/ 162431 h 222593"/>
                <a:gd name="connsiteX3" fmla="*/ 144379 w 1922413"/>
                <a:gd name="connsiteY3" fmla="*/ 216573 h 222593"/>
                <a:gd name="connsiteX4" fmla="*/ 228600 w 1922413"/>
                <a:gd name="connsiteY4" fmla="*/ 60163 h 222593"/>
                <a:gd name="connsiteX5" fmla="*/ 318837 w 1922413"/>
                <a:gd name="connsiteY5" fmla="*/ 162431 h 222593"/>
                <a:gd name="connsiteX6" fmla="*/ 511342 w 1922413"/>
                <a:gd name="connsiteY6" fmla="*/ 5 h 222593"/>
                <a:gd name="connsiteX7" fmla="*/ 679784 w 1922413"/>
                <a:gd name="connsiteY7" fmla="*/ 156415 h 222593"/>
                <a:gd name="connsiteX8" fmla="*/ 745958 w 1922413"/>
                <a:gd name="connsiteY8" fmla="*/ 174463 h 222593"/>
                <a:gd name="connsiteX9" fmla="*/ 848226 w 1922413"/>
                <a:gd name="connsiteY9" fmla="*/ 36099 h 222593"/>
                <a:gd name="connsiteX10" fmla="*/ 1010652 w 1922413"/>
                <a:gd name="connsiteY10" fmla="*/ 54147 h 222593"/>
                <a:gd name="connsiteX11" fmla="*/ 1070810 w 1922413"/>
                <a:gd name="connsiteY11" fmla="*/ 222589 h 222593"/>
                <a:gd name="connsiteX12" fmla="*/ 1245268 w 1922413"/>
                <a:gd name="connsiteY12" fmla="*/ 60163 h 222593"/>
                <a:gd name="connsiteX13" fmla="*/ 1395663 w 1922413"/>
                <a:gd name="connsiteY13" fmla="*/ 162431 h 222593"/>
                <a:gd name="connsiteX14" fmla="*/ 1576137 w 1922413"/>
                <a:gd name="connsiteY14" fmla="*/ 42115 h 222593"/>
                <a:gd name="connsiteX15" fmla="*/ 1684421 w 1922413"/>
                <a:gd name="connsiteY15" fmla="*/ 174463 h 222593"/>
                <a:gd name="connsiteX16" fmla="*/ 1822784 w 1922413"/>
                <a:gd name="connsiteY16" fmla="*/ 66178 h 222593"/>
                <a:gd name="connsiteX17" fmla="*/ 1922413 w 1922413"/>
                <a:gd name="connsiteY17" fmla="*/ 196294 h 222593"/>
                <a:gd name="connsiteX0" fmla="*/ 0 w 1922413"/>
                <a:gd name="connsiteY0" fmla="*/ 174463 h 222593"/>
                <a:gd name="connsiteX1" fmla="*/ 24063 w 1922413"/>
                <a:gd name="connsiteY1" fmla="*/ 108289 h 222593"/>
                <a:gd name="connsiteX2" fmla="*/ 102268 w 1922413"/>
                <a:gd name="connsiteY2" fmla="*/ 162431 h 222593"/>
                <a:gd name="connsiteX3" fmla="*/ 144379 w 1922413"/>
                <a:gd name="connsiteY3" fmla="*/ 216573 h 222593"/>
                <a:gd name="connsiteX4" fmla="*/ 228600 w 1922413"/>
                <a:gd name="connsiteY4" fmla="*/ 60163 h 222593"/>
                <a:gd name="connsiteX5" fmla="*/ 318837 w 1922413"/>
                <a:gd name="connsiteY5" fmla="*/ 162431 h 222593"/>
                <a:gd name="connsiteX6" fmla="*/ 511342 w 1922413"/>
                <a:gd name="connsiteY6" fmla="*/ 5 h 222593"/>
                <a:gd name="connsiteX7" fmla="*/ 679784 w 1922413"/>
                <a:gd name="connsiteY7" fmla="*/ 156415 h 222593"/>
                <a:gd name="connsiteX8" fmla="*/ 745958 w 1922413"/>
                <a:gd name="connsiteY8" fmla="*/ 174463 h 222593"/>
                <a:gd name="connsiteX9" fmla="*/ 848226 w 1922413"/>
                <a:gd name="connsiteY9" fmla="*/ 36099 h 222593"/>
                <a:gd name="connsiteX10" fmla="*/ 1010652 w 1922413"/>
                <a:gd name="connsiteY10" fmla="*/ 54147 h 222593"/>
                <a:gd name="connsiteX11" fmla="*/ 1070810 w 1922413"/>
                <a:gd name="connsiteY11" fmla="*/ 222589 h 222593"/>
                <a:gd name="connsiteX12" fmla="*/ 1245268 w 1922413"/>
                <a:gd name="connsiteY12" fmla="*/ 60163 h 222593"/>
                <a:gd name="connsiteX13" fmla="*/ 1395663 w 1922413"/>
                <a:gd name="connsiteY13" fmla="*/ 162431 h 222593"/>
                <a:gd name="connsiteX14" fmla="*/ 1576137 w 1922413"/>
                <a:gd name="connsiteY14" fmla="*/ 42115 h 222593"/>
                <a:gd name="connsiteX15" fmla="*/ 1684421 w 1922413"/>
                <a:gd name="connsiteY15" fmla="*/ 174463 h 222593"/>
                <a:gd name="connsiteX16" fmla="*/ 1822784 w 1922413"/>
                <a:gd name="connsiteY16" fmla="*/ 66178 h 222593"/>
                <a:gd name="connsiteX17" fmla="*/ 1922413 w 1922413"/>
                <a:gd name="connsiteY17" fmla="*/ 196294 h 222593"/>
                <a:gd name="connsiteX0" fmla="*/ 0 w 1922413"/>
                <a:gd name="connsiteY0" fmla="*/ 174463 h 222593"/>
                <a:gd name="connsiteX1" fmla="*/ 24063 w 1922413"/>
                <a:gd name="connsiteY1" fmla="*/ 108289 h 222593"/>
                <a:gd name="connsiteX2" fmla="*/ 102268 w 1922413"/>
                <a:gd name="connsiteY2" fmla="*/ 162431 h 222593"/>
                <a:gd name="connsiteX3" fmla="*/ 144379 w 1922413"/>
                <a:gd name="connsiteY3" fmla="*/ 216573 h 222593"/>
                <a:gd name="connsiteX4" fmla="*/ 228600 w 1922413"/>
                <a:gd name="connsiteY4" fmla="*/ 60163 h 222593"/>
                <a:gd name="connsiteX5" fmla="*/ 318837 w 1922413"/>
                <a:gd name="connsiteY5" fmla="*/ 162431 h 222593"/>
                <a:gd name="connsiteX6" fmla="*/ 511342 w 1922413"/>
                <a:gd name="connsiteY6" fmla="*/ 5 h 222593"/>
                <a:gd name="connsiteX7" fmla="*/ 679784 w 1922413"/>
                <a:gd name="connsiteY7" fmla="*/ 156415 h 222593"/>
                <a:gd name="connsiteX8" fmla="*/ 745958 w 1922413"/>
                <a:gd name="connsiteY8" fmla="*/ 174463 h 222593"/>
                <a:gd name="connsiteX9" fmla="*/ 848226 w 1922413"/>
                <a:gd name="connsiteY9" fmla="*/ 36099 h 222593"/>
                <a:gd name="connsiteX10" fmla="*/ 1010652 w 1922413"/>
                <a:gd name="connsiteY10" fmla="*/ 54147 h 222593"/>
                <a:gd name="connsiteX11" fmla="*/ 1070810 w 1922413"/>
                <a:gd name="connsiteY11" fmla="*/ 222589 h 222593"/>
                <a:gd name="connsiteX12" fmla="*/ 1245268 w 1922413"/>
                <a:gd name="connsiteY12" fmla="*/ 60163 h 222593"/>
                <a:gd name="connsiteX13" fmla="*/ 1441176 w 1922413"/>
                <a:gd name="connsiteY13" fmla="*/ 174844 h 222593"/>
                <a:gd name="connsiteX14" fmla="*/ 1576137 w 1922413"/>
                <a:gd name="connsiteY14" fmla="*/ 42115 h 222593"/>
                <a:gd name="connsiteX15" fmla="*/ 1684421 w 1922413"/>
                <a:gd name="connsiteY15" fmla="*/ 174463 h 222593"/>
                <a:gd name="connsiteX16" fmla="*/ 1822784 w 1922413"/>
                <a:gd name="connsiteY16" fmla="*/ 66178 h 222593"/>
                <a:gd name="connsiteX17" fmla="*/ 1922413 w 1922413"/>
                <a:gd name="connsiteY17" fmla="*/ 196294 h 222593"/>
                <a:gd name="connsiteX0" fmla="*/ 0 w 1922413"/>
                <a:gd name="connsiteY0" fmla="*/ 174463 h 268105"/>
                <a:gd name="connsiteX1" fmla="*/ 24063 w 1922413"/>
                <a:gd name="connsiteY1" fmla="*/ 108289 h 268105"/>
                <a:gd name="connsiteX2" fmla="*/ 102268 w 1922413"/>
                <a:gd name="connsiteY2" fmla="*/ 162431 h 268105"/>
                <a:gd name="connsiteX3" fmla="*/ 144379 w 1922413"/>
                <a:gd name="connsiteY3" fmla="*/ 216573 h 268105"/>
                <a:gd name="connsiteX4" fmla="*/ 228600 w 1922413"/>
                <a:gd name="connsiteY4" fmla="*/ 60163 h 268105"/>
                <a:gd name="connsiteX5" fmla="*/ 318837 w 1922413"/>
                <a:gd name="connsiteY5" fmla="*/ 162431 h 268105"/>
                <a:gd name="connsiteX6" fmla="*/ 511342 w 1922413"/>
                <a:gd name="connsiteY6" fmla="*/ 5 h 268105"/>
                <a:gd name="connsiteX7" fmla="*/ 679784 w 1922413"/>
                <a:gd name="connsiteY7" fmla="*/ 156415 h 268105"/>
                <a:gd name="connsiteX8" fmla="*/ 745958 w 1922413"/>
                <a:gd name="connsiteY8" fmla="*/ 174463 h 268105"/>
                <a:gd name="connsiteX9" fmla="*/ 848226 w 1922413"/>
                <a:gd name="connsiteY9" fmla="*/ 36099 h 268105"/>
                <a:gd name="connsiteX10" fmla="*/ 1010652 w 1922413"/>
                <a:gd name="connsiteY10" fmla="*/ 54147 h 268105"/>
                <a:gd name="connsiteX11" fmla="*/ 1124598 w 1922413"/>
                <a:gd name="connsiteY11" fmla="*/ 268102 h 268105"/>
                <a:gd name="connsiteX12" fmla="*/ 1245268 w 1922413"/>
                <a:gd name="connsiteY12" fmla="*/ 60163 h 268105"/>
                <a:gd name="connsiteX13" fmla="*/ 1441176 w 1922413"/>
                <a:gd name="connsiteY13" fmla="*/ 174844 h 268105"/>
                <a:gd name="connsiteX14" fmla="*/ 1576137 w 1922413"/>
                <a:gd name="connsiteY14" fmla="*/ 42115 h 268105"/>
                <a:gd name="connsiteX15" fmla="*/ 1684421 w 1922413"/>
                <a:gd name="connsiteY15" fmla="*/ 174463 h 268105"/>
                <a:gd name="connsiteX16" fmla="*/ 1822784 w 1922413"/>
                <a:gd name="connsiteY16" fmla="*/ 66178 h 268105"/>
                <a:gd name="connsiteX17" fmla="*/ 1922413 w 1922413"/>
                <a:gd name="connsiteY17" fmla="*/ 196294 h 268105"/>
                <a:gd name="connsiteX0" fmla="*/ 0 w 1922413"/>
                <a:gd name="connsiteY0" fmla="*/ 174463 h 268142"/>
                <a:gd name="connsiteX1" fmla="*/ 24063 w 1922413"/>
                <a:gd name="connsiteY1" fmla="*/ 108289 h 268142"/>
                <a:gd name="connsiteX2" fmla="*/ 102268 w 1922413"/>
                <a:gd name="connsiteY2" fmla="*/ 162431 h 268142"/>
                <a:gd name="connsiteX3" fmla="*/ 144379 w 1922413"/>
                <a:gd name="connsiteY3" fmla="*/ 216573 h 268142"/>
                <a:gd name="connsiteX4" fmla="*/ 228600 w 1922413"/>
                <a:gd name="connsiteY4" fmla="*/ 60163 h 268142"/>
                <a:gd name="connsiteX5" fmla="*/ 318837 w 1922413"/>
                <a:gd name="connsiteY5" fmla="*/ 162431 h 268142"/>
                <a:gd name="connsiteX6" fmla="*/ 511342 w 1922413"/>
                <a:gd name="connsiteY6" fmla="*/ 5 h 268142"/>
                <a:gd name="connsiteX7" fmla="*/ 679784 w 1922413"/>
                <a:gd name="connsiteY7" fmla="*/ 156415 h 268142"/>
                <a:gd name="connsiteX8" fmla="*/ 745958 w 1922413"/>
                <a:gd name="connsiteY8" fmla="*/ 174463 h 268142"/>
                <a:gd name="connsiteX9" fmla="*/ 848226 w 1922413"/>
                <a:gd name="connsiteY9" fmla="*/ 36099 h 268142"/>
                <a:gd name="connsiteX10" fmla="*/ 1010652 w 1922413"/>
                <a:gd name="connsiteY10" fmla="*/ 54147 h 268142"/>
                <a:gd name="connsiteX11" fmla="*/ 1124598 w 1922413"/>
                <a:gd name="connsiteY11" fmla="*/ 268102 h 268142"/>
                <a:gd name="connsiteX12" fmla="*/ 1245268 w 1922413"/>
                <a:gd name="connsiteY12" fmla="*/ 60163 h 268142"/>
                <a:gd name="connsiteX13" fmla="*/ 1441176 w 1922413"/>
                <a:gd name="connsiteY13" fmla="*/ 174844 h 268142"/>
                <a:gd name="connsiteX14" fmla="*/ 1576137 w 1922413"/>
                <a:gd name="connsiteY14" fmla="*/ 42115 h 268142"/>
                <a:gd name="connsiteX15" fmla="*/ 1684421 w 1922413"/>
                <a:gd name="connsiteY15" fmla="*/ 174463 h 268142"/>
                <a:gd name="connsiteX16" fmla="*/ 1822784 w 1922413"/>
                <a:gd name="connsiteY16" fmla="*/ 66178 h 268142"/>
                <a:gd name="connsiteX17" fmla="*/ 1922413 w 1922413"/>
                <a:gd name="connsiteY17" fmla="*/ 196294 h 268142"/>
                <a:gd name="connsiteX0" fmla="*/ 0 w 1922413"/>
                <a:gd name="connsiteY0" fmla="*/ 174463 h 268142"/>
                <a:gd name="connsiteX1" fmla="*/ 24063 w 1922413"/>
                <a:gd name="connsiteY1" fmla="*/ 108289 h 268142"/>
                <a:gd name="connsiteX2" fmla="*/ 102268 w 1922413"/>
                <a:gd name="connsiteY2" fmla="*/ 162431 h 268142"/>
                <a:gd name="connsiteX3" fmla="*/ 144379 w 1922413"/>
                <a:gd name="connsiteY3" fmla="*/ 216573 h 268142"/>
                <a:gd name="connsiteX4" fmla="*/ 228600 w 1922413"/>
                <a:gd name="connsiteY4" fmla="*/ 60163 h 268142"/>
                <a:gd name="connsiteX5" fmla="*/ 318837 w 1922413"/>
                <a:gd name="connsiteY5" fmla="*/ 162431 h 268142"/>
                <a:gd name="connsiteX6" fmla="*/ 511342 w 1922413"/>
                <a:gd name="connsiteY6" fmla="*/ 5 h 268142"/>
                <a:gd name="connsiteX7" fmla="*/ 679784 w 1922413"/>
                <a:gd name="connsiteY7" fmla="*/ 156415 h 268142"/>
                <a:gd name="connsiteX8" fmla="*/ 745958 w 1922413"/>
                <a:gd name="connsiteY8" fmla="*/ 174463 h 268142"/>
                <a:gd name="connsiteX9" fmla="*/ 848226 w 1922413"/>
                <a:gd name="connsiteY9" fmla="*/ 36099 h 268142"/>
                <a:gd name="connsiteX10" fmla="*/ 1010652 w 1922413"/>
                <a:gd name="connsiteY10" fmla="*/ 54147 h 268142"/>
                <a:gd name="connsiteX11" fmla="*/ 1124598 w 1922413"/>
                <a:gd name="connsiteY11" fmla="*/ 268102 h 268142"/>
                <a:gd name="connsiteX12" fmla="*/ 1245268 w 1922413"/>
                <a:gd name="connsiteY12" fmla="*/ 60163 h 268142"/>
                <a:gd name="connsiteX13" fmla="*/ 1441176 w 1922413"/>
                <a:gd name="connsiteY13" fmla="*/ 174844 h 268142"/>
                <a:gd name="connsiteX14" fmla="*/ 1576137 w 1922413"/>
                <a:gd name="connsiteY14" fmla="*/ 42115 h 268142"/>
                <a:gd name="connsiteX15" fmla="*/ 1684421 w 1922413"/>
                <a:gd name="connsiteY15" fmla="*/ 174463 h 268142"/>
                <a:gd name="connsiteX16" fmla="*/ 1822784 w 1922413"/>
                <a:gd name="connsiteY16" fmla="*/ 66178 h 268142"/>
                <a:gd name="connsiteX17" fmla="*/ 1922413 w 1922413"/>
                <a:gd name="connsiteY17" fmla="*/ 196294 h 268142"/>
                <a:gd name="connsiteX0" fmla="*/ 0 w 1922413"/>
                <a:gd name="connsiteY0" fmla="*/ 174463 h 268142"/>
                <a:gd name="connsiteX1" fmla="*/ 24063 w 1922413"/>
                <a:gd name="connsiteY1" fmla="*/ 108289 h 268142"/>
                <a:gd name="connsiteX2" fmla="*/ 102268 w 1922413"/>
                <a:gd name="connsiteY2" fmla="*/ 162431 h 268142"/>
                <a:gd name="connsiteX3" fmla="*/ 144379 w 1922413"/>
                <a:gd name="connsiteY3" fmla="*/ 216573 h 268142"/>
                <a:gd name="connsiteX4" fmla="*/ 228600 w 1922413"/>
                <a:gd name="connsiteY4" fmla="*/ 60163 h 268142"/>
                <a:gd name="connsiteX5" fmla="*/ 318837 w 1922413"/>
                <a:gd name="connsiteY5" fmla="*/ 162431 h 268142"/>
                <a:gd name="connsiteX6" fmla="*/ 511342 w 1922413"/>
                <a:gd name="connsiteY6" fmla="*/ 5 h 268142"/>
                <a:gd name="connsiteX7" fmla="*/ 679784 w 1922413"/>
                <a:gd name="connsiteY7" fmla="*/ 156415 h 268142"/>
                <a:gd name="connsiteX8" fmla="*/ 745958 w 1922413"/>
                <a:gd name="connsiteY8" fmla="*/ 174463 h 268142"/>
                <a:gd name="connsiteX9" fmla="*/ 848226 w 1922413"/>
                <a:gd name="connsiteY9" fmla="*/ 36099 h 268142"/>
                <a:gd name="connsiteX10" fmla="*/ 1010652 w 1922413"/>
                <a:gd name="connsiteY10" fmla="*/ 54147 h 268142"/>
                <a:gd name="connsiteX11" fmla="*/ 1103910 w 1922413"/>
                <a:gd name="connsiteY11" fmla="*/ 268102 h 268142"/>
                <a:gd name="connsiteX12" fmla="*/ 1245268 w 1922413"/>
                <a:gd name="connsiteY12" fmla="*/ 60163 h 268142"/>
                <a:gd name="connsiteX13" fmla="*/ 1441176 w 1922413"/>
                <a:gd name="connsiteY13" fmla="*/ 174844 h 268142"/>
                <a:gd name="connsiteX14" fmla="*/ 1576137 w 1922413"/>
                <a:gd name="connsiteY14" fmla="*/ 42115 h 268142"/>
                <a:gd name="connsiteX15" fmla="*/ 1684421 w 1922413"/>
                <a:gd name="connsiteY15" fmla="*/ 174463 h 268142"/>
                <a:gd name="connsiteX16" fmla="*/ 1822784 w 1922413"/>
                <a:gd name="connsiteY16" fmla="*/ 66178 h 268142"/>
                <a:gd name="connsiteX17" fmla="*/ 1922413 w 1922413"/>
                <a:gd name="connsiteY17" fmla="*/ 196294 h 268142"/>
                <a:gd name="connsiteX0" fmla="*/ 0 w 1922413"/>
                <a:gd name="connsiteY0" fmla="*/ 174463 h 268142"/>
                <a:gd name="connsiteX1" fmla="*/ 24063 w 1922413"/>
                <a:gd name="connsiteY1" fmla="*/ 108289 h 268142"/>
                <a:gd name="connsiteX2" fmla="*/ 102268 w 1922413"/>
                <a:gd name="connsiteY2" fmla="*/ 162431 h 268142"/>
                <a:gd name="connsiteX3" fmla="*/ 144379 w 1922413"/>
                <a:gd name="connsiteY3" fmla="*/ 216573 h 268142"/>
                <a:gd name="connsiteX4" fmla="*/ 228600 w 1922413"/>
                <a:gd name="connsiteY4" fmla="*/ 60163 h 268142"/>
                <a:gd name="connsiteX5" fmla="*/ 318837 w 1922413"/>
                <a:gd name="connsiteY5" fmla="*/ 162431 h 268142"/>
                <a:gd name="connsiteX6" fmla="*/ 511342 w 1922413"/>
                <a:gd name="connsiteY6" fmla="*/ 5 h 268142"/>
                <a:gd name="connsiteX7" fmla="*/ 679784 w 1922413"/>
                <a:gd name="connsiteY7" fmla="*/ 156415 h 268142"/>
                <a:gd name="connsiteX8" fmla="*/ 745958 w 1922413"/>
                <a:gd name="connsiteY8" fmla="*/ 174463 h 268142"/>
                <a:gd name="connsiteX9" fmla="*/ 848226 w 1922413"/>
                <a:gd name="connsiteY9" fmla="*/ 36099 h 268142"/>
                <a:gd name="connsiteX10" fmla="*/ 1010652 w 1922413"/>
                <a:gd name="connsiteY10" fmla="*/ 54147 h 268142"/>
                <a:gd name="connsiteX11" fmla="*/ 1103910 w 1922413"/>
                <a:gd name="connsiteY11" fmla="*/ 268102 h 268142"/>
                <a:gd name="connsiteX12" fmla="*/ 1245268 w 1922413"/>
                <a:gd name="connsiteY12" fmla="*/ 60163 h 268142"/>
                <a:gd name="connsiteX13" fmla="*/ 1441176 w 1922413"/>
                <a:gd name="connsiteY13" fmla="*/ 174844 h 268142"/>
                <a:gd name="connsiteX14" fmla="*/ 1576137 w 1922413"/>
                <a:gd name="connsiteY14" fmla="*/ 42115 h 268142"/>
                <a:gd name="connsiteX15" fmla="*/ 1684421 w 1922413"/>
                <a:gd name="connsiteY15" fmla="*/ 174463 h 268142"/>
                <a:gd name="connsiteX16" fmla="*/ 1822784 w 1922413"/>
                <a:gd name="connsiteY16" fmla="*/ 66178 h 268142"/>
                <a:gd name="connsiteX17" fmla="*/ 1922413 w 1922413"/>
                <a:gd name="connsiteY17" fmla="*/ 196294 h 268142"/>
                <a:gd name="connsiteX0" fmla="*/ 0 w 1922413"/>
                <a:gd name="connsiteY0" fmla="*/ 174463 h 268138"/>
                <a:gd name="connsiteX1" fmla="*/ 24063 w 1922413"/>
                <a:gd name="connsiteY1" fmla="*/ 108289 h 268138"/>
                <a:gd name="connsiteX2" fmla="*/ 102268 w 1922413"/>
                <a:gd name="connsiteY2" fmla="*/ 162431 h 268138"/>
                <a:gd name="connsiteX3" fmla="*/ 144379 w 1922413"/>
                <a:gd name="connsiteY3" fmla="*/ 216573 h 268138"/>
                <a:gd name="connsiteX4" fmla="*/ 228600 w 1922413"/>
                <a:gd name="connsiteY4" fmla="*/ 60163 h 268138"/>
                <a:gd name="connsiteX5" fmla="*/ 318837 w 1922413"/>
                <a:gd name="connsiteY5" fmla="*/ 162431 h 268138"/>
                <a:gd name="connsiteX6" fmla="*/ 511342 w 1922413"/>
                <a:gd name="connsiteY6" fmla="*/ 5 h 268138"/>
                <a:gd name="connsiteX7" fmla="*/ 679784 w 1922413"/>
                <a:gd name="connsiteY7" fmla="*/ 156415 h 268138"/>
                <a:gd name="connsiteX8" fmla="*/ 745958 w 1922413"/>
                <a:gd name="connsiteY8" fmla="*/ 174463 h 268138"/>
                <a:gd name="connsiteX9" fmla="*/ 1010652 w 1922413"/>
                <a:gd name="connsiteY9" fmla="*/ 54147 h 268138"/>
                <a:gd name="connsiteX10" fmla="*/ 1103910 w 1922413"/>
                <a:gd name="connsiteY10" fmla="*/ 268102 h 268138"/>
                <a:gd name="connsiteX11" fmla="*/ 1245268 w 1922413"/>
                <a:gd name="connsiteY11" fmla="*/ 60163 h 268138"/>
                <a:gd name="connsiteX12" fmla="*/ 1441176 w 1922413"/>
                <a:gd name="connsiteY12" fmla="*/ 174844 h 268138"/>
                <a:gd name="connsiteX13" fmla="*/ 1576137 w 1922413"/>
                <a:gd name="connsiteY13" fmla="*/ 42115 h 268138"/>
                <a:gd name="connsiteX14" fmla="*/ 1684421 w 1922413"/>
                <a:gd name="connsiteY14" fmla="*/ 174463 h 268138"/>
                <a:gd name="connsiteX15" fmla="*/ 1822784 w 1922413"/>
                <a:gd name="connsiteY15" fmla="*/ 66178 h 268138"/>
                <a:gd name="connsiteX16" fmla="*/ 1922413 w 1922413"/>
                <a:gd name="connsiteY16" fmla="*/ 196294 h 268138"/>
                <a:gd name="connsiteX0" fmla="*/ 0 w 1922413"/>
                <a:gd name="connsiteY0" fmla="*/ 174463 h 268102"/>
                <a:gd name="connsiteX1" fmla="*/ 24063 w 1922413"/>
                <a:gd name="connsiteY1" fmla="*/ 108289 h 268102"/>
                <a:gd name="connsiteX2" fmla="*/ 102268 w 1922413"/>
                <a:gd name="connsiteY2" fmla="*/ 162431 h 268102"/>
                <a:gd name="connsiteX3" fmla="*/ 144379 w 1922413"/>
                <a:gd name="connsiteY3" fmla="*/ 216573 h 268102"/>
                <a:gd name="connsiteX4" fmla="*/ 228600 w 1922413"/>
                <a:gd name="connsiteY4" fmla="*/ 60163 h 268102"/>
                <a:gd name="connsiteX5" fmla="*/ 318837 w 1922413"/>
                <a:gd name="connsiteY5" fmla="*/ 162431 h 268102"/>
                <a:gd name="connsiteX6" fmla="*/ 511342 w 1922413"/>
                <a:gd name="connsiteY6" fmla="*/ 5 h 268102"/>
                <a:gd name="connsiteX7" fmla="*/ 679784 w 1922413"/>
                <a:gd name="connsiteY7" fmla="*/ 156415 h 268102"/>
                <a:gd name="connsiteX8" fmla="*/ 745958 w 1922413"/>
                <a:gd name="connsiteY8" fmla="*/ 174463 h 268102"/>
                <a:gd name="connsiteX9" fmla="*/ 919625 w 1922413"/>
                <a:gd name="connsiteY9" fmla="*/ 58285 h 268102"/>
                <a:gd name="connsiteX10" fmla="*/ 1103910 w 1922413"/>
                <a:gd name="connsiteY10" fmla="*/ 268102 h 268102"/>
                <a:gd name="connsiteX11" fmla="*/ 1245268 w 1922413"/>
                <a:gd name="connsiteY11" fmla="*/ 60163 h 268102"/>
                <a:gd name="connsiteX12" fmla="*/ 1441176 w 1922413"/>
                <a:gd name="connsiteY12" fmla="*/ 174844 h 268102"/>
                <a:gd name="connsiteX13" fmla="*/ 1576137 w 1922413"/>
                <a:gd name="connsiteY13" fmla="*/ 42115 h 268102"/>
                <a:gd name="connsiteX14" fmla="*/ 1684421 w 1922413"/>
                <a:gd name="connsiteY14" fmla="*/ 174463 h 268102"/>
                <a:gd name="connsiteX15" fmla="*/ 1822784 w 1922413"/>
                <a:gd name="connsiteY15" fmla="*/ 66178 h 268102"/>
                <a:gd name="connsiteX16" fmla="*/ 1922413 w 1922413"/>
                <a:gd name="connsiteY16" fmla="*/ 196294 h 268102"/>
                <a:gd name="connsiteX0" fmla="*/ 0 w 1922413"/>
                <a:gd name="connsiteY0" fmla="*/ 174463 h 268102"/>
                <a:gd name="connsiteX1" fmla="*/ 24063 w 1922413"/>
                <a:gd name="connsiteY1" fmla="*/ 108289 h 268102"/>
                <a:gd name="connsiteX2" fmla="*/ 102268 w 1922413"/>
                <a:gd name="connsiteY2" fmla="*/ 162431 h 268102"/>
                <a:gd name="connsiteX3" fmla="*/ 144379 w 1922413"/>
                <a:gd name="connsiteY3" fmla="*/ 216573 h 268102"/>
                <a:gd name="connsiteX4" fmla="*/ 228600 w 1922413"/>
                <a:gd name="connsiteY4" fmla="*/ 60163 h 268102"/>
                <a:gd name="connsiteX5" fmla="*/ 318837 w 1922413"/>
                <a:gd name="connsiteY5" fmla="*/ 162431 h 268102"/>
                <a:gd name="connsiteX6" fmla="*/ 511342 w 1922413"/>
                <a:gd name="connsiteY6" fmla="*/ 5 h 268102"/>
                <a:gd name="connsiteX7" fmla="*/ 679784 w 1922413"/>
                <a:gd name="connsiteY7" fmla="*/ 156415 h 268102"/>
                <a:gd name="connsiteX8" fmla="*/ 745958 w 1922413"/>
                <a:gd name="connsiteY8" fmla="*/ 174463 h 268102"/>
                <a:gd name="connsiteX9" fmla="*/ 919625 w 1922413"/>
                <a:gd name="connsiteY9" fmla="*/ 58285 h 268102"/>
                <a:gd name="connsiteX10" fmla="*/ 1103910 w 1922413"/>
                <a:gd name="connsiteY10" fmla="*/ 268102 h 268102"/>
                <a:gd name="connsiteX11" fmla="*/ 1245268 w 1922413"/>
                <a:gd name="connsiteY11" fmla="*/ 60163 h 268102"/>
                <a:gd name="connsiteX12" fmla="*/ 1441176 w 1922413"/>
                <a:gd name="connsiteY12" fmla="*/ 174844 h 268102"/>
                <a:gd name="connsiteX13" fmla="*/ 1576137 w 1922413"/>
                <a:gd name="connsiteY13" fmla="*/ 42115 h 268102"/>
                <a:gd name="connsiteX14" fmla="*/ 1684421 w 1922413"/>
                <a:gd name="connsiteY14" fmla="*/ 174463 h 268102"/>
                <a:gd name="connsiteX15" fmla="*/ 1822784 w 1922413"/>
                <a:gd name="connsiteY15" fmla="*/ 66178 h 268102"/>
                <a:gd name="connsiteX16" fmla="*/ 1922413 w 1922413"/>
                <a:gd name="connsiteY16" fmla="*/ 196294 h 268102"/>
                <a:gd name="connsiteX0" fmla="*/ 0 w 1922413"/>
                <a:gd name="connsiteY0" fmla="*/ 174463 h 268102"/>
                <a:gd name="connsiteX1" fmla="*/ 24063 w 1922413"/>
                <a:gd name="connsiteY1" fmla="*/ 108289 h 268102"/>
                <a:gd name="connsiteX2" fmla="*/ 102268 w 1922413"/>
                <a:gd name="connsiteY2" fmla="*/ 162431 h 268102"/>
                <a:gd name="connsiteX3" fmla="*/ 144379 w 1922413"/>
                <a:gd name="connsiteY3" fmla="*/ 216573 h 268102"/>
                <a:gd name="connsiteX4" fmla="*/ 228600 w 1922413"/>
                <a:gd name="connsiteY4" fmla="*/ 60163 h 268102"/>
                <a:gd name="connsiteX5" fmla="*/ 318837 w 1922413"/>
                <a:gd name="connsiteY5" fmla="*/ 162431 h 268102"/>
                <a:gd name="connsiteX6" fmla="*/ 511342 w 1922413"/>
                <a:gd name="connsiteY6" fmla="*/ 5 h 268102"/>
                <a:gd name="connsiteX7" fmla="*/ 679784 w 1922413"/>
                <a:gd name="connsiteY7" fmla="*/ 156415 h 268102"/>
                <a:gd name="connsiteX8" fmla="*/ 745958 w 1922413"/>
                <a:gd name="connsiteY8" fmla="*/ 174463 h 268102"/>
                <a:gd name="connsiteX9" fmla="*/ 940313 w 1922413"/>
                <a:gd name="connsiteY9" fmla="*/ 58285 h 268102"/>
                <a:gd name="connsiteX10" fmla="*/ 1103910 w 1922413"/>
                <a:gd name="connsiteY10" fmla="*/ 268102 h 268102"/>
                <a:gd name="connsiteX11" fmla="*/ 1245268 w 1922413"/>
                <a:gd name="connsiteY11" fmla="*/ 60163 h 268102"/>
                <a:gd name="connsiteX12" fmla="*/ 1441176 w 1922413"/>
                <a:gd name="connsiteY12" fmla="*/ 174844 h 268102"/>
                <a:gd name="connsiteX13" fmla="*/ 1576137 w 1922413"/>
                <a:gd name="connsiteY13" fmla="*/ 42115 h 268102"/>
                <a:gd name="connsiteX14" fmla="*/ 1684421 w 1922413"/>
                <a:gd name="connsiteY14" fmla="*/ 174463 h 268102"/>
                <a:gd name="connsiteX15" fmla="*/ 1822784 w 1922413"/>
                <a:gd name="connsiteY15" fmla="*/ 66178 h 268102"/>
                <a:gd name="connsiteX16" fmla="*/ 1922413 w 1922413"/>
                <a:gd name="connsiteY16" fmla="*/ 196294 h 268102"/>
                <a:gd name="connsiteX0" fmla="*/ 0 w 1922413"/>
                <a:gd name="connsiteY0" fmla="*/ 174463 h 268102"/>
                <a:gd name="connsiteX1" fmla="*/ 24063 w 1922413"/>
                <a:gd name="connsiteY1" fmla="*/ 108289 h 268102"/>
                <a:gd name="connsiteX2" fmla="*/ 102268 w 1922413"/>
                <a:gd name="connsiteY2" fmla="*/ 162431 h 268102"/>
                <a:gd name="connsiteX3" fmla="*/ 144379 w 1922413"/>
                <a:gd name="connsiteY3" fmla="*/ 216573 h 268102"/>
                <a:gd name="connsiteX4" fmla="*/ 228600 w 1922413"/>
                <a:gd name="connsiteY4" fmla="*/ 60163 h 268102"/>
                <a:gd name="connsiteX5" fmla="*/ 318837 w 1922413"/>
                <a:gd name="connsiteY5" fmla="*/ 162431 h 268102"/>
                <a:gd name="connsiteX6" fmla="*/ 511342 w 1922413"/>
                <a:gd name="connsiteY6" fmla="*/ 5 h 268102"/>
                <a:gd name="connsiteX7" fmla="*/ 679784 w 1922413"/>
                <a:gd name="connsiteY7" fmla="*/ 156415 h 268102"/>
                <a:gd name="connsiteX8" fmla="*/ 745958 w 1922413"/>
                <a:gd name="connsiteY8" fmla="*/ 174463 h 268102"/>
                <a:gd name="connsiteX9" fmla="*/ 940313 w 1922413"/>
                <a:gd name="connsiteY9" fmla="*/ 58285 h 268102"/>
                <a:gd name="connsiteX10" fmla="*/ 1103910 w 1922413"/>
                <a:gd name="connsiteY10" fmla="*/ 268102 h 268102"/>
                <a:gd name="connsiteX11" fmla="*/ 1282506 w 1922413"/>
                <a:gd name="connsiteY11" fmla="*/ 60163 h 268102"/>
                <a:gd name="connsiteX12" fmla="*/ 1441176 w 1922413"/>
                <a:gd name="connsiteY12" fmla="*/ 174844 h 268102"/>
                <a:gd name="connsiteX13" fmla="*/ 1576137 w 1922413"/>
                <a:gd name="connsiteY13" fmla="*/ 42115 h 268102"/>
                <a:gd name="connsiteX14" fmla="*/ 1684421 w 1922413"/>
                <a:gd name="connsiteY14" fmla="*/ 174463 h 268102"/>
                <a:gd name="connsiteX15" fmla="*/ 1822784 w 1922413"/>
                <a:gd name="connsiteY15" fmla="*/ 66178 h 268102"/>
                <a:gd name="connsiteX16" fmla="*/ 1922413 w 1922413"/>
                <a:gd name="connsiteY16" fmla="*/ 196294 h 268102"/>
                <a:gd name="connsiteX0" fmla="*/ 0 w 1922413"/>
                <a:gd name="connsiteY0" fmla="*/ 174463 h 268102"/>
                <a:gd name="connsiteX1" fmla="*/ 24063 w 1922413"/>
                <a:gd name="connsiteY1" fmla="*/ 108289 h 268102"/>
                <a:gd name="connsiteX2" fmla="*/ 102268 w 1922413"/>
                <a:gd name="connsiteY2" fmla="*/ 162431 h 268102"/>
                <a:gd name="connsiteX3" fmla="*/ 144379 w 1922413"/>
                <a:gd name="connsiteY3" fmla="*/ 216573 h 268102"/>
                <a:gd name="connsiteX4" fmla="*/ 228600 w 1922413"/>
                <a:gd name="connsiteY4" fmla="*/ 60163 h 268102"/>
                <a:gd name="connsiteX5" fmla="*/ 318837 w 1922413"/>
                <a:gd name="connsiteY5" fmla="*/ 162431 h 268102"/>
                <a:gd name="connsiteX6" fmla="*/ 511342 w 1922413"/>
                <a:gd name="connsiteY6" fmla="*/ 5 h 268102"/>
                <a:gd name="connsiteX7" fmla="*/ 679784 w 1922413"/>
                <a:gd name="connsiteY7" fmla="*/ 156415 h 268102"/>
                <a:gd name="connsiteX8" fmla="*/ 745958 w 1922413"/>
                <a:gd name="connsiteY8" fmla="*/ 174463 h 268102"/>
                <a:gd name="connsiteX9" fmla="*/ 940313 w 1922413"/>
                <a:gd name="connsiteY9" fmla="*/ 58285 h 268102"/>
                <a:gd name="connsiteX10" fmla="*/ 1103910 w 1922413"/>
                <a:gd name="connsiteY10" fmla="*/ 268102 h 268102"/>
                <a:gd name="connsiteX11" fmla="*/ 1282506 w 1922413"/>
                <a:gd name="connsiteY11" fmla="*/ 60163 h 268102"/>
                <a:gd name="connsiteX12" fmla="*/ 1441176 w 1922413"/>
                <a:gd name="connsiteY12" fmla="*/ 174844 h 268102"/>
                <a:gd name="connsiteX13" fmla="*/ 1576137 w 1922413"/>
                <a:gd name="connsiteY13" fmla="*/ 42115 h 268102"/>
                <a:gd name="connsiteX14" fmla="*/ 1684421 w 1922413"/>
                <a:gd name="connsiteY14" fmla="*/ 174463 h 268102"/>
                <a:gd name="connsiteX15" fmla="*/ 1822784 w 1922413"/>
                <a:gd name="connsiteY15" fmla="*/ 66178 h 268102"/>
                <a:gd name="connsiteX16" fmla="*/ 1922413 w 1922413"/>
                <a:gd name="connsiteY16" fmla="*/ 196294 h 268102"/>
                <a:gd name="connsiteX0" fmla="*/ 0 w 1922413"/>
                <a:gd name="connsiteY0" fmla="*/ 174463 h 268102"/>
                <a:gd name="connsiteX1" fmla="*/ 24063 w 1922413"/>
                <a:gd name="connsiteY1" fmla="*/ 108289 h 268102"/>
                <a:gd name="connsiteX2" fmla="*/ 102268 w 1922413"/>
                <a:gd name="connsiteY2" fmla="*/ 162431 h 268102"/>
                <a:gd name="connsiteX3" fmla="*/ 144379 w 1922413"/>
                <a:gd name="connsiteY3" fmla="*/ 216573 h 268102"/>
                <a:gd name="connsiteX4" fmla="*/ 228600 w 1922413"/>
                <a:gd name="connsiteY4" fmla="*/ 60163 h 268102"/>
                <a:gd name="connsiteX5" fmla="*/ 318837 w 1922413"/>
                <a:gd name="connsiteY5" fmla="*/ 162431 h 268102"/>
                <a:gd name="connsiteX6" fmla="*/ 511342 w 1922413"/>
                <a:gd name="connsiteY6" fmla="*/ 5 h 268102"/>
                <a:gd name="connsiteX7" fmla="*/ 679784 w 1922413"/>
                <a:gd name="connsiteY7" fmla="*/ 156415 h 268102"/>
                <a:gd name="connsiteX8" fmla="*/ 745958 w 1922413"/>
                <a:gd name="connsiteY8" fmla="*/ 174463 h 268102"/>
                <a:gd name="connsiteX9" fmla="*/ 940313 w 1922413"/>
                <a:gd name="connsiteY9" fmla="*/ 58285 h 268102"/>
                <a:gd name="connsiteX10" fmla="*/ 1103910 w 1922413"/>
                <a:gd name="connsiteY10" fmla="*/ 268102 h 268102"/>
                <a:gd name="connsiteX11" fmla="*/ 1282506 w 1922413"/>
                <a:gd name="connsiteY11" fmla="*/ 60163 h 268102"/>
                <a:gd name="connsiteX12" fmla="*/ 1441176 w 1922413"/>
                <a:gd name="connsiteY12" fmla="*/ 174844 h 268102"/>
                <a:gd name="connsiteX13" fmla="*/ 1576137 w 1922413"/>
                <a:gd name="connsiteY13" fmla="*/ 42115 h 268102"/>
                <a:gd name="connsiteX14" fmla="*/ 1684421 w 1922413"/>
                <a:gd name="connsiteY14" fmla="*/ 174463 h 268102"/>
                <a:gd name="connsiteX15" fmla="*/ 1822784 w 1922413"/>
                <a:gd name="connsiteY15" fmla="*/ 66178 h 268102"/>
                <a:gd name="connsiteX16" fmla="*/ 1922413 w 1922413"/>
                <a:gd name="connsiteY16" fmla="*/ 196294 h 268102"/>
                <a:gd name="connsiteX0" fmla="*/ 0 w 1922413"/>
                <a:gd name="connsiteY0" fmla="*/ 174463 h 268102"/>
                <a:gd name="connsiteX1" fmla="*/ 24063 w 1922413"/>
                <a:gd name="connsiteY1" fmla="*/ 108289 h 268102"/>
                <a:gd name="connsiteX2" fmla="*/ 102268 w 1922413"/>
                <a:gd name="connsiteY2" fmla="*/ 162431 h 268102"/>
                <a:gd name="connsiteX3" fmla="*/ 144379 w 1922413"/>
                <a:gd name="connsiteY3" fmla="*/ 216573 h 268102"/>
                <a:gd name="connsiteX4" fmla="*/ 228600 w 1922413"/>
                <a:gd name="connsiteY4" fmla="*/ 60163 h 268102"/>
                <a:gd name="connsiteX5" fmla="*/ 318837 w 1922413"/>
                <a:gd name="connsiteY5" fmla="*/ 162431 h 268102"/>
                <a:gd name="connsiteX6" fmla="*/ 511342 w 1922413"/>
                <a:gd name="connsiteY6" fmla="*/ 5 h 268102"/>
                <a:gd name="connsiteX7" fmla="*/ 679784 w 1922413"/>
                <a:gd name="connsiteY7" fmla="*/ 156415 h 268102"/>
                <a:gd name="connsiteX8" fmla="*/ 745958 w 1922413"/>
                <a:gd name="connsiteY8" fmla="*/ 174463 h 268102"/>
                <a:gd name="connsiteX9" fmla="*/ 940313 w 1922413"/>
                <a:gd name="connsiteY9" fmla="*/ 58285 h 268102"/>
                <a:gd name="connsiteX10" fmla="*/ 1103910 w 1922413"/>
                <a:gd name="connsiteY10" fmla="*/ 268102 h 268102"/>
                <a:gd name="connsiteX11" fmla="*/ 1282506 w 1922413"/>
                <a:gd name="connsiteY11" fmla="*/ 60163 h 268102"/>
                <a:gd name="connsiteX12" fmla="*/ 1441176 w 1922413"/>
                <a:gd name="connsiteY12" fmla="*/ 174844 h 268102"/>
                <a:gd name="connsiteX13" fmla="*/ 1576137 w 1922413"/>
                <a:gd name="connsiteY13" fmla="*/ 42115 h 268102"/>
                <a:gd name="connsiteX14" fmla="*/ 1684421 w 1922413"/>
                <a:gd name="connsiteY14" fmla="*/ 174463 h 268102"/>
                <a:gd name="connsiteX15" fmla="*/ 1822784 w 1922413"/>
                <a:gd name="connsiteY15" fmla="*/ 66178 h 268102"/>
                <a:gd name="connsiteX16" fmla="*/ 1922413 w 1922413"/>
                <a:gd name="connsiteY16" fmla="*/ 196294 h 268102"/>
                <a:gd name="connsiteX0" fmla="*/ 0 w 1922413"/>
                <a:gd name="connsiteY0" fmla="*/ 174463 h 268102"/>
                <a:gd name="connsiteX1" fmla="*/ 24063 w 1922413"/>
                <a:gd name="connsiteY1" fmla="*/ 108289 h 268102"/>
                <a:gd name="connsiteX2" fmla="*/ 102268 w 1922413"/>
                <a:gd name="connsiteY2" fmla="*/ 162431 h 268102"/>
                <a:gd name="connsiteX3" fmla="*/ 144379 w 1922413"/>
                <a:gd name="connsiteY3" fmla="*/ 216573 h 268102"/>
                <a:gd name="connsiteX4" fmla="*/ 228600 w 1922413"/>
                <a:gd name="connsiteY4" fmla="*/ 60163 h 268102"/>
                <a:gd name="connsiteX5" fmla="*/ 318837 w 1922413"/>
                <a:gd name="connsiteY5" fmla="*/ 162431 h 268102"/>
                <a:gd name="connsiteX6" fmla="*/ 511342 w 1922413"/>
                <a:gd name="connsiteY6" fmla="*/ 5 h 268102"/>
                <a:gd name="connsiteX7" fmla="*/ 679784 w 1922413"/>
                <a:gd name="connsiteY7" fmla="*/ 156415 h 268102"/>
                <a:gd name="connsiteX8" fmla="*/ 670911 w 1922413"/>
                <a:gd name="connsiteY8" fmla="*/ 157694 h 268102"/>
                <a:gd name="connsiteX9" fmla="*/ 745958 w 1922413"/>
                <a:gd name="connsiteY9" fmla="*/ 174463 h 268102"/>
                <a:gd name="connsiteX10" fmla="*/ 940313 w 1922413"/>
                <a:gd name="connsiteY10" fmla="*/ 58285 h 268102"/>
                <a:gd name="connsiteX11" fmla="*/ 1103910 w 1922413"/>
                <a:gd name="connsiteY11" fmla="*/ 268102 h 268102"/>
                <a:gd name="connsiteX12" fmla="*/ 1282506 w 1922413"/>
                <a:gd name="connsiteY12" fmla="*/ 60163 h 268102"/>
                <a:gd name="connsiteX13" fmla="*/ 1441176 w 1922413"/>
                <a:gd name="connsiteY13" fmla="*/ 174844 h 268102"/>
                <a:gd name="connsiteX14" fmla="*/ 1576137 w 1922413"/>
                <a:gd name="connsiteY14" fmla="*/ 42115 h 268102"/>
                <a:gd name="connsiteX15" fmla="*/ 1684421 w 1922413"/>
                <a:gd name="connsiteY15" fmla="*/ 174463 h 268102"/>
                <a:gd name="connsiteX16" fmla="*/ 1822784 w 1922413"/>
                <a:gd name="connsiteY16" fmla="*/ 66178 h 268102"/>
                <a:gd name="connsiteX17" fmla="*/ 1922413 w 1922413"/>
                <a:gd name="connsiteY17" fmla="*/ 196294 h 268102"/>
                <a:gd name="connsiteX0" fmla="*/ 0 w 1922413"/>
                <a:gd name="connsiteY0" fmla="*/ 174463 h 268102"/>
                <a:gd name="connsiteX1" fmla="*/ 24063 w 1922413"/>
                <a:gd name="connsiteY1" fmla="*/ 108289 h 268102"/>
                <a:gd name="connsiteX2" fmla="*/ 102268 w 1922413"/>
                <a:gd name="connsiteY2" fmla="*/ 162431 h 268102"/>
                <a:gd name="connsiteX3" fmla="*/ 144379 w 1922413"/>
                <a:gd name="connsiteY3" fmla="*/ 216573 h 268102"/>
                <a:gd name="connsiteX4" fmla="*/ 228600 w 1922413"/>
                <a:gd name="connsiteY4" fmla="*/ 60163 h 268102"/>
                <a:gd name="connsiteX5" fmla="*/ 318837 w 1922413"/>
                <a:gd name="connsiteY5" fmla="*/ 162431 h 268102"/>
                <a:gd name="connsiteX6" fmla="*/ 511342 w 1922413"/>
                <a:gd name="connsiteY6" fmla="*/ 5 h 268102"/>
                <a:gd name="connsiteX7" fmla="*/ 679784 w 1922413"/>
                <a:gd name="connsiteY7" fmla="*/ 156415 h 268102"/>
                <a:gd name="connsiteX8" fmla="*/ 745958 w 1922413"/>
                <a:gd name="connsiteY8" fmla="*/ 174463 h 268102"/>
                <a:gd name="connsiteX9" fmla="*/ 940313 w 1922413"/>
                <a:gd name="connsiteY9" fmla="*/ 58285 h 268102"/>
                <a:gd name="connsiteX10" fmla="*/ 1103910 w 1922413"/>
                <a:gd name="connsiteY10" fmla="*/ 268102 h 268102"/>
                <a:gd name="connsiteX11" fmla="*/ 1282506 w 1922413"/>
                <a:gd name="connsiteY11" fmla="*/ 60163 h 268102"/>
                <a:gd name="connsiteX12" fmla="*/ 1441176 w 1922413"/>
                <a:gd name="connsiteY12" fmla="*/ 174844 h 268102"/>
                <a:gd name="connsiteX13" fmla="*/ 1576137 w 1922413"/>
                <a:gd name="connsiteY13" fmla="*/ 42115 h 268102"/>
                <a:gd name="connsiteX14" fmla="*/ 1684421 w 1922413"/>
                <a:gd name="connsiteY14" fmla="*/ 174463 h 268102"/>
                <a:gd name="connsiteX15" fmla="*/ 1822784 w 1922413"/>
                <a:gd name="connsiteY15" fmla="*/ 66178 h 268102"/>
                <a:gd name="connsiteX16" fmla="*/ 1922413 w 1922413"/>
                <a:gd name="connsiteY16" fmla="*/ 196294 h 268102"/>
                <a:gd name="connsiteX0" fmla="*/ 0 w 1922413"/>
                <a:gd name="connsiteY0" fmla="*/ 174477 h 268116"/>
                <a:gd name="connsiteX1" fmla="*/ 24063 w 1922413"/>
                <a:gd name="connsiteY1" fmla="*/ 108303 h 268116"/>
                <a:gd name="connsiteX2" fmla="*/ 102268 w 1922413"/>
                <a:gd name="connsiteY2" fmla="*/ 162445 h 268116"/>
                <a:gd name="connsiteX3" fmla="*/ 144379 w 1922413"/>
                <a:gd name="connsiteY3" fmla="*/ 216587 h 268116"/>
                <a:gd name="connsiteX4" fmla="*/ 228600 w 1922413"/>
                <a:gd name="connsiteY4" fmla="*/ 60177 h 268116"/>
                <a:gd name="connsiteX5" fmla="*/ 318837 w 1922413"/>
                <a:gd name="connsiteY5" fmla="*/ 162445 h 268116"/>
                <a:gd name="connsiteX6" fmla="*/ 511342 w 1922413"/>
                <a:gd name="connsiteY6" fmla="*/ 19 h 268116"/>
                <a:gd name="connsiteX7" fmla="*/ 745958 w 1922413"/>
                <a:gd name="connsiteY7" fmla="*/ 174477 h 268116"/>
                <a:gd name="connsiteX8" fmla="*/ 940313 w 1922413"/>
                <a:gd name="connsiteY8" fmla="*/ 58299 h 268116"/>
                <a:gd name="connsiteX9" fmla="*/ 1103910 w 1922413"/>
                <a:gd name="connsiteY9" fmla="*/ 268116 h 268116"/>
                <a:gd name="connsiteX10" fmla="*/ 1282506 w 1922413"/>
                <a:gd name="connsiteY10" fmla="*/ 60177 h 268116"/>
                <a:gd name="connsiteX11" fmla="*/ 1441176 w 1922413"/>
                <a:gd name="connsiteY11" fmla="*/ 174858 h 268116"/>
                <a:gd name="connsiteX12" fmla="*/ 1576137 w 1922413"/>
                <a:gd name="connsiteY12" fmla="*/ 42129 h 268116"/>
                <a:gd name="connsiteX13" fmla="*/ 1684421 w 1922413"/>
                <a:gd name="connsiteY13" fmla="*/ 174477 h 268116"/>
                <a:gd name="connsiteX14" fmla="*/ 1822784 w 1922413"/>
                <a:gd name="connsiteY14" fmla="*/ 66192 h 268116"/>
                <a:gd name="connsiteX15" fmla="*/ 1922413 w 1922413"/>
                <a:gd name="connsiteY15" fmla="*/ 196308 h 268116"/>
                <a:gd name="connsiteX0" fmla="*/ 0 w 1922413"/>
                <a:gd name="connsiteY0" fmla="*/ 174564 h 268203"/>
                <a:gd name="connsiteX1" fmla="*/ 24063 w 1922413"/>
                <a:gd name="connsiteY1" fmla="*/ 108390 h 268203"/>
                <a:gd name="connsiteX2" fmla="*/ 102268 w 1922413"/>
                <a:gd name="connsiteY2" fmla="*/ 162532 h 268203"/>
                <a:gd name="connsiteX3" fmla="*/ 144379 w 1922413"/>
                <a:gd name="connsiteY3" fmla="*/ 216674 h 268203"/>
                <a:gd name="connsiteX4" fmla="*/ 228600 w 1922413"/>
                <a:gd name="connsiteY4" fmla="*/ 60264 h 268203"/>
                <a:gd name="connsiteX5" fmla="*/ 318837 w 1922413"/>
                <a:gd name="connsiteY5" fmla="*/ 162532 h 268203"/>
                <a:gd name="connsiteX6" fmla="*/ 511342 w 1922413"/>
                <a:gd name="connsiteY6" fmla="*/ 106 h 268203"/>
                <a:gd name="connsiteX7" fmla="*/ 729407 w 1922413"/>
                <a:gd name="connsiteY7" fmla="*/ 191114 h 268203"/>
                <a:gd name="connsiteX8" fmla="*/ 940313 w 1922413"/>
                <a:gd name="connsiteY8" fmla="*/ 58386 h 268203"/>
                <a:gd name="connsiteX9" fmla="*/ 1103910 w 1922413"/>
                <a:gd name="connsiteY9" fmla="*/ 268203 h 268203"/>
                <a:gd name="connsiteX10" fmla="*/ 1282506 w 1922413"/>
                <a:gd name="connsiteY10" fmla="*/ 60264 h 268203"/>
                <a:gd name="connsiteX11" fmla="*/ 1441176 w 1922413"/>
                <a:gd name="connsiteY11" fmla="*/ 174945 h 268203"/>
                <a:gd name="connsiteX12" fmla="*/ 1576137 w 1922413"/>
                <a:gd name="connsiteY12" fmla="*/ 42216 h 268203"/>
                <a:gd name="connsiteX13" fmla="*/ 1684421 w 1922413"/>
                <a:gd name="connsiteY13" fmla="*/ 174564 h 268203"/>
                <a:gd name="connsiteX14" fmla="*/ 1822784 w 1922413"/>
                <a:gd name="connsiteY14" fmla="*/ 66279 h 268203"/>
                <a:gd name="connsiteX15" fmla="*/ 1922413 w 1922413"/>
                <a:gd name="connsiteY15" fmla="*/ 196395 h 268203"/>
                <a:gd name="connsiteX0" fmla="*/ 0 w 1922413"/>
                <a:gd name="connsiteY0" fmla="*/ 174564 h 268203"/>
                <a:gd name="connsiteX1" fmla="*/ 24063 w 1922413"/>
                <a:gd name="connsiteY1" fmla="*/ 108390 h 268203"/>
                <a:gd name="connsiteX2" fmla="*/ 102268 w 1922413"/>
                <a:gd name="connsiteY2" fmla="*/ 162532 h 268203"/>
                <a:gd name="connsiteX3" fmla="*/ 144379 w 1922413"/>
                <a:gd name="connsiteY3" fmla="*/ 216674 h 268203"/>
                <a:gd name="connsiteX4" fmla="*/ 228600 w 1922413"/>
                <a:gd name="connsiteY4" fmla="*/ 60264 h 268203"/>
                <a:gd name="connsiteX5" fmla="*/ 318837 w 1922413"/>
                <a:gd name="connsiteY5" fmla="*/ 162532 h 268203"/>
                <a:gd name="connsiteX6" fmla="*/ 511342 w 1922413"/>
                <a:gd name="connsiteY6" fmla="*/ 106 h 268203"/>
                <a:gd name="connsiteX7" fmla="*/ 729407 w 1922413"/>
                <a:gd name="connsiteY7" fmla="*/ 191114 h 268203"/>
                <a:gd name="connsiteX8" fmla="*/ 940313 w 1922413"/>
                <a:gd name="connsiteY8" fmla="*/ 58386 h 268203"/>
                <a:gd name="connsiteX9" fmla="*/ 1103910 w 1922413"/>
                <a:gd name="connsiteY9" fmla="*/ 268203 h 268203"/>
                <a:gd name="connsiteX10" fmla="*/ 1282506 w 1922413"/>
                <a:gd name="connsiteY10" fmla="*/ 60264 h 268203"/>
                <a:gd name="connsiteX11" fmla="*/ 1441176 w 1922413"/>
                <a:gd name="connsiteY11" fmla="*/ 174945 h 268203"/>
                <a:gd name="connsiteX12" fmla="*/ 1576137 w 1922413"/>
                <a:gd name="connsiteY12" fmla="*/ 42216 h 268203"/>
                <a:gd name="connsiteX13" fmla="*/ 1684421 w 1922413"/>
                <a:gd name="connsiteY13" fmla="*/ 174564 h 268203"/>
                <a:gd name="connsiteX14" fmla="*/ 1822784 w 1922413"/>
                <a:gd name="connsiteY14" fmla="*/ 66279 h 268203"/>
                <a:gd name="connsiteX15" fmla="*/ 1922413 w 1922413"/>
                <a:gd name="connsiteY15" fmla="*/ 196395 h 268203"/>
                <a:gd name="connsiteX0" fmla="*/ 0 w 1922413"/>
                <a:gd name="connsiteY0" fmla="*/ 174564 h 268203"/>
                <a:gd name="connsiteX1" fmla="*/ 24063 w 1922413"/>
                <a:gd name="connsiteY1" fmla="*/ 108390 h 268203"/>
                <a:gd name="connsiteX2" fmla="*/ 102268 w 1922413"/>
                <a:gd name="connsiteY2" fmla="*/ 162532 h 268203"/>
                <a:gd name="connsiteX3" fmla="*/ 144379 w 1922413"/>
                <a:gd name="connsiteY3" fmla="*/ 216674 h 268203"/>
                <a:gd name="connsiteX4" fmla="*/ 228600 w 1922413"/>
                <a:gd name="connsiteY4" fmla="*/ 60264 h 268203"/>
                <a:gd name="connsiteX5" fmla="*/ 318837 w 1922413"/>
                <a:gd name="connsiteY5" fmla="*/ 162532 h 268203"/>
                <a:gd name="connsiteX6" fmla="*/ 511342 w 1922413"/>
                <a:gd name="connsiteY6" fmla="*/ 106 h 268203"/>
                <a:gd name="connsiteX7" fmla="*/ 729407 w 1922413"/>
                <a:gd name="connsiteY7" fmla="*/ 191114 h 268203"/>
                <a:gd name="connsiteX8" fmla="*/ 940313 w 1922413"/>
                <a:gd name="connsiteY8" fmla="*/ 58386 h 268203"/>
                <a:gd name="connsiteX9" fmla="*/ 1103910 w 1922413"/>
                <a:gd name="connsiteY9" fmla="*/ 268203 h 268203"/>
                <a:gd name="connsiteX10" fmla="*/ 1282506 w 1922413"/>
                <a:gd name="connsiteY10" fmla="*/ 60264 h 268203"/>
                <a:gd name="connsiteX11" fmla="*/ 1441176 w 1922413"/>
                <a:gd name="connsiteY11" fmla="*/ 174945 h 268203"/>
                <a:gd name="connsiteX12" fmla="*/ 1576137 w 1922413"/>
                <a:gd name="connsiteY12" fmla="*/ 42216 h 268203"/>
                <a:gd name="connsiteX13" fmla="*/ 1684421 w 1922413"/>
                <a:gd name="connsiteY13" fmla="*/ 174564 h 268203"/>
                <a:gd name="connsiteX14" fmla="*/ 1822784 w 1922413"/>
                <a:gd name="connsiteY14" fmla="*/ 66279 h 268203"/>
                <a:gd name="connsiteX15" fmla="*/ 1922413 w 1922413"/>
                <a:gd name="connsiteY15" fmla="*/ 196395 h 268203"/>
                <a:gd name="connsiteX0" fmla="*/ 0 w 1922413"/>
                <a:gd name="connsiteY0" fmla="*/ 166294 h 259933"/>
                <a:gd name="connsiteX1" fmla="*/ 24063 w 1922413"/>
                <a:gd name="connsiteY1" fmla="*/ 100120 h 259933"/>
                <a:gd name="connsiteX2" fmla="*/ 102268 w 1922413"/>
                <a:gd name="connsiteY2" fmla="*/ 154262 h 259933"/>
                <a:gd name="connsiteX3" fmla="*/ 144379 w 1922413"/>
                <a:gd name="connsiteY3" fmla="*/ 208404 h 259933"/>
                <a:gd name="connsiteX4" fmla="*/ 228600 w 1922413"/>
                <a:gd name="connsiteY4" fmla="*/ 51994 h 259933"/>
                <a:gd name="connsiteX5" fmla="*/ 318837 w 1922413"/>
                <a:gd name="connsiteY5" fmla="*/ 154262 h 259933"/>
                <a:gd name="connsiteX6" fmla="*/ 540305 w 1922413"/>
                <a:gd name="connsiteY6" fmla="*/ 111 h 259933"/>
                <a:gd name="connsiteX7" fmla="*/ 729407 w 1922413"/>
                <a:gd name="connsiteY7" fmla="*/ 182844 h 259933"/>
                <a:gd name="connsiteX8" fmla="*/ 940313 w 1922413"/>
                <a:gd name="connsiteY8" fmla="*/ 50116 h 259933"/>
                <a:gd name="connsiteX9" fmla="*/ 1103910 w 1922413"/>
                <a:gd name="connsiteY9" fmla="*/ 259933 h 259933"/>
                <a:gd name="connsiteX10" fmla="*/ 1282506 w 1922413"/>
                <a:gd name="connsiteY10" fmla="*/ 51994 h 259933"/>
                <a:gd name="connsiteX11" fmla="*/ 1441176 w 1922413"/>
                <a:gd name="connsiteY11" fmla="*/ 166675 h 259933"/>
                <a:gd name="connsiteX12" fmla="*/ 1576137 w 1922413"/>
                <a:gd name="connsiteY12" fmla="*/ 33946 h 259933"/>
                <a:gd name="connsiteX13" fmla="*/ 1684421 w 1922413"/>
                <a:gd name="connsiteY13" fmla="*/ 166294 h 259933"/>
                <a:gd name="connsiteX14" fmla="*/ 1822784 w 1922413"/>
                <a:gd name="connsiteY14" fmla="*/ 58009 h 259933"/>
                <a:gd name="connsiteX15" fmla="*/ 1922413 w 1922413"/>
                <a:gd name="connsiteY15" fmla="*/ 188125 h 259933"/>
                <a:gd name="connsiteX0" fmla="*/ 0 w 1922413"/>
                <a:gd name="connsiteY0" fmla="*/ 166263 h 259902"/>
                <a:gd name="connsiteX1" fmla="*/ 24063 w 1922413"/>
                <a:gd name="connsiteY1" fmla="*/ 100089 h 259902"/>
                <a:gd name="connsiteX2" fmla="*/ 102268 w 1922413"/>
                <a:gd name="connsiteY2" fmla="*/ 154231 h 259902"/>
                <a:gd name="connsiteX3" fmla="*/ 144379 w 1922413"/>
                <a:gd name="connsiteY3" fmla="*/ 208373 h 259902"/>
                <a:gd name="connsiteX4" fmla="*/ 228600 w 1922413"/>
                <a:gd name="connsiteY4" fmla="*/ 51963 h 259902"/>
                <a:gd name="connsiteX5" fmla="*/ 364350 w 1922413"/>
                <a:gd name="connsiteY5" fmla="*/ 158369 h 259902"/>
                <a:gd name="connsiteX6" fmla="*/ 540305 w 1922413"/>
                <a:gd name="connsiteY6" fmla="*/ 80 h 259902"/>
                <a:gd name="connsiteX7" fmla="*/ 729407 w 1922413"/>
                <a:gd name="connsiteY7" fmla="*/ 182813 h 259902"/>
                <a:gd name="connsiteX8" fmla="*/ 940313 w 1922413"/>
                <a:gd name="connsiteY8" fmla="*/ 50085 h 259902"/>
                <a:gd name="connsiteX9" fmla="*/ 1103910 w 1922413"/>
                <a:gd name="connsiteY9" fmla="*/ 259902 h 259902"/>
                <a:gd name="connsiteX10" fmla="*/ 1282506 w 1922413"/>
                <a:gd name="connsiteY10" fmla="*/ 51963 h 259902"/>
                <a:gd name="connsiteX11" fmla="*/ 1441176 w 1922413"/>
                <a:gd name="connsiteY11" fmla="*/ 166644 h 259902"/>
                <a:gd name="connsiteX12" fmla="*/ 1576137 w 1922413"/>
                <a:gd name="connsiteY12" fmla="*/ 33915 h 259902"/>
                <a:gd name="connsiteX13" fmla="*/ 1684421 w 1922413"/>
                <a:gd name="connsiteY13" fmla="*/ 166263 h 259902"/>
                <a:gd name="connsiteX14" fmla="*/ 1822784 w 1922413"/>
                <a:gd name="connsiteY14" fmla="*/ 57978 h 259902"/>
                <a:gd name="connsiteX15" fmla="*/ 1922413 w 1922413"/>
                <a:gd name="connsiteY15" fmla="*/ 188094 h 259902"/>
                <a:gd name="connsiteX0" fmla="*/ 0 w 1922413"/>
                <a:gd name="connsiteY0" fmla="*/ 166261 h 259900"/>
                <a:gd name="connsiteX1" fmla="*/ 24063 w 1922413"/>
                <a:gd name="connsiteY1" fmla="*/ 100087 h 259900"/>
                <a:gd name="connsiteX2" fmla="*/ 102268 w 1922413"/>
                <a:gd name="connsiteY2" fmla="*/ 154229 h 259900"/>
                <a:gd name="connsiteX3" fmla="*/ 144379 w 1922413"/>
                <a:gd name="connsiteY3" fmla="*/ 208371 h 259900"/>
                <a:gd name="connsiteX4" fmla="*/ 228600 w 1922413"/>
                <a:gd name="connsiteY4" fmla="*/ 51961 h 259900"/>
                <a:gd name="connsiteX5" fmla="*/ 364350 w 1922413"/>
                <a:gd name="connsiteY5" fmla="*/ 158367 h 259900"/>
                <a:gd name="connsiteX6" fmla="*/ 540305 w 1922413"/>
                <a:gd name="connsiteY6" fmla="*/ 78 h 259900"/>
                <a:gd name="connsiteX7" fmla="*/ 729407 w 1922413"/>
                <a:gd name="connsiteY7" fmla="*/ 182811 h 259900"/>
                <a:gd name="connsiteX8" fmla="*/ 940313 w 1922413"/>
                <a:gd name="connsiteY8" fmla="*/ 50083 h 259900"/>
                <a:gd name="connsiteX9" fmla="*/ 1103910 w 1922413"/>
                <a:gd name="connsiteY9" fmla="*/ 259900 h 259900"/>
                <a:gd name="connsiteX10" fmla="*/ 1282506 w 1922413"/>
                <a:gd name="connsiteY10" fmla="*/ 51961 h 259900"/>
                <a:gd name="connsiteX11" fmla="*/ 1441176 w 1922413"/>
                <a:gd name="connsiteY11" fmla="*/ 166642 h 259900"/>
                <a:gd name="connsiteX12" fmla="*/ 1576137 w 1922413"/>
                <a:gd name="connsiteY12" fmla="*/ 33913 h 259900"/>
                <a:gd name="connsiteX13" fmla="*/ 1684421 w 1922413"/>
                <a:gd name="connsiteY13" fmla="*/ 166261 h 259900"/>
                <a:gd name="connsiteX14" fmla="*/ 1822784 w 1922413"/>
                <a:gd name="connsiteY14" fmla="*/ 57976 h 259900"/>
                <a:gd name="connsiteX15" fmla="*/ 1922413 w 1922413"/>
                <a:gd name="connsiteY15" fmla="*/ 188092 h 259900"/>
                <a:gd name="connsiteX0" fmla="*/ 0 w 1922413"/>
                <a:gd name="connsiteY0" fmla="*/ 166261 h 259900"/>
                <a:gd name="connsiteX1" fmla="*/ 24063 w 1922413"/>
                <a:gd name="connsiteY1" fmla="*/ 100087 h 259900"/>
                <a:gd name="connsiteX2" fmla="*/ 102268 w 1922413"/>
                <a:gd name="connsiteY2" fmla="*/ 154229 h 259900"/>
                <a:gd name="connsiteX3" fmla="*/ 144379 w 1922413"/>
                <a:gd name="connsiteY3" fmla="*/ 208371 h 259900"/>
                <a:gd name="connsiteX4" fmla="*/ 228600 w 1922413"/>
                <a:gd name="connsiteY4" fmla="*/ 51961 h 259900"/>
                <a:gd name="connsiteX5" fmla="*/ 347800 w 1922413"/>
                <a:gd name="connsiteY5" fmla="*/ 158367 h 259900"/>
                <a:gd name="connsiteX6" fmla="*/ 540305 w 1922413"/>
                <a:gd name="connsiteY6" fmla="*/ 78 h 259900"/>
                <a:gd name="connsiteX7" fmla="*/ 729407 w 1922413"/>
                <a:gd name="connsiteY7" fmla="*/ 182811 h 259900"/>
                <a:gd name="connsiteX8" fmla="*/ 940313 w 1922413"/>
                <a:gd name="connsiteY8" fmla="*/ 50083 h 259900"/>
                <a:gd name="connsiteX9" fmla="*/ 1103910 w 1922413"/>
                <a:gd name="connsiteY9" fmla="*/ 259900 h 259900"/>
                <a:gd name="connsiteX10" fmla="*/ 1282506 w 1922413"/>
                <a:gd name="connsiteY10" fmla="*/ 51961 h 259900"/>
                <a:gd name="connsiteX11" fmla="*/ 1441176 w 1922413"/>
                <a:gd name="connsiteY11" fmla="*/ 166642 h 259900"/>
                <a:gd name="connsiteX12" fmla="*/ 1576137 w 1922413"/>
                <a:gd name="connsiteY12" fmla="*/ 33913 h 259900"/>
                <a:gd name="connsiteX13" fmla="*/ 1684421 w 1922413"/>
                <a:gd name="connsiteY13" fmla="*/ 166261 h 259900"/>
                <a:gd name="connsiteX14" fmla="*/ 1822784 w 1922413"/>
                <a:gd name="connsiteY14" fmla="*/ 57976 h 259900"/>
                <a:gd name="connsiteX15" fmla="*/ 1922413 w 1922413"/>
                <a:gd name="connsiteY15" fmla="*/ 188092 h 259900"/>
                <a:gd name="connsiteX0" fmla="*/ 0 w 1922413"/>
                <a:gd name="connsiteY0" fmla="*/ 149721 h 243360"/>
                <a:gd name="connsiteX1" fmla="*/ 24063 w 1922413"/>
                <a:gd name="connsiteY1" fmla="*/ 83547 h 243360"/>
                <a:gd name="connsiteX2" fmla="*/ 102268 w 1922413"/>
                <a:gd name="connsiteY2" fmla="*/ 137689 h 243360"/>
                <a:gd name="connsiteX3" fmla="*/ 144379 w 1922413"/>
                <a:gd name="connsiteY3" fmla="*/ 191831 h 243360"/>
                <a:gd name="connsiteX4" fmla="*/ 228600 w 1922413"/>
                <a:gd name="connsiteY4" fmla="*/ 35421 h 243360"/>
                <a:gd name="connsiteX5" fmla="*/ 347800 w 1922413"/>
                <a:gd name="connsiteY5" fmla="*/ 141827 h 243360"/>
                <a:gd name="connsiteX6" fmla="*/ 523755 w 1922413"/>
                <a:gd name="connsiteY6" fmla="*/ 88 h 243360"/>
                <a:gd name="connsiteX7" fmla="*/ 729407 w 1922413"/>
                <a:gd name="connsiteY7" fmla="*/ 166271 h 243360"/>
                <a:gd name="connsiteX8" fmla="*/ 940313 w 1922413"/>
                <a:gd name="connsiteY8" fmla="*/ 33543 h 243360"/>
                <a:gd name="connsiteX9" fmla="*/ 1103910 w 1922413"/>
                <a:gd name="connsiteY9" fmla="*/ 243360 h 243360"/>
                <a:gd name="connsiteX10" fmla="*/ 1282506 w 1922413"/>
                <a:gd name="connsiteY10" fmla="*/ 35421 h 243360"/>
                <a:gd name="connsiteX11" fmla="*/ 1441176 w 1922413"/>
                <a:gd name="connsiteY11" fmla="*/ 150102 h 243360"/>
                <a:gd name="connsiteX12" fmla="*/ 1576137 w 1922413"/>
                <a:gd name="connsiteY12" fmla="*/ 17373 h 243360"/>
                <a:gd name="connsiteX13" fmla="*/ 1684421 w 1922413"/>
                <a:gd name="connsiteY13" fmla="*/ 149721 h 243360"/>
                <a:gd name="connsiteX14" fmla="*/ 1822784 w 1922413"/>
                <a:gd name="connsiteY14" fmla="*/ 41436 h 243360"/>
                <a:gd name="connsiteX15" fmla="*/ 1922413 w 1922413"/>
                <a:gd name="connsiteY15" fmla="*/ 171552 h 243360"/>
                <a:gd name="connsiteX0" fmla="*/ 0 w 1922413"/>
                <a:gd name="connsiteY0" fmla="*/ 149721 h 243360"/>
                <a:gd name="connsiteX1" fmla="*/ 24063 w 1922413"/>
                <a:gd name="connsiteY1" fmla="*/ 83547 h 243360"/>
                <a:gd name="connsiteX2" fmla="*/ 144379 w 1922413"/>
                <a:gd name="connsiteY2" fmla="*/ 191831 h 243360"/>
                <a:gd name="connsiteX3" fmla="*/ 228600 w 1922413"/>
                <a:gd name="connsiteY3" fmla="*/ 35421 h 243360"/>
                <a:gd name="connsiteX4" fmla="*/ 347800 w 1922413"/>
                <a:gd name="connsiteY4" fmla="*/ 141827 h 243360"/>
                <a:gd name="connsiteX5" fmla="*/ 523755 w 1922413"/>
                <a:gd name="connsiteY5" fmla="*/ 88 h 243360"/>
                <a:gd name="connsiteX6" fmla="*/ 729407 w 1922413"/>
                <a:gd name="connsiteY6" fmla="*/ 166271 h 243360"/>
                <a:gd name="connsiteX7" fmla="*/ 940313 w 1922413"/>
                <a:gd name="connsiteY7" fmla="*/ 33543 h 243360"/>
                <a:gd name="connsiteX8" fmla="*/ 1103910 w 1922413"/>
                <a:gd name="connsiteY8" fmla="*/ 243360 h 243360"/>
                <a:gd name="connsiteX9" fmla="*/ 1282506 w 1922413"/>
                <a:gd name="connsiteY9" fmla="*/ 35421 h 243360"/>
                <a:gd name="connsiteX10" fmla="*/ 1441176 w 1922413"/>
                <a:gd name="connsiteY10" fmla="*/ 150102 h 243360"/>
                <a:gd name="connsiteX11" fmla="*/ 1576137 w 1922413"/>
                <a:gd name="connsiteY11" fmla="*/ 17373 h 243360"/>
                <a:gd name="connsiteX12" fmla="*/ 1684421 w 1922413"/>
                <a:gd name="connsiteY12" fmla="*/ 149721 h 243360"/>
                <a:gd name="connsiteX13" fmla="*/ 1822784 w 1922413"/>
                <a:gd name="connsiteY13" fmla="*/ 41436 h 243360"/>
                <a:gd name="connsiteX14" fmla="*/ 1922413 w 1922413"/>
                <a:gd name="connsiteY14" fmla="*/ 171552 h 243360"/>
                <a:gd name="connsiteX0" fmla="*/ 0 w 1922413"/>
                <a:gd name="connsiteY0" fmla="*/ 149721 h 243360"/>
                <a:gd name="connsiteX1" fmla="*/ 24063 w 1922413"/>
                <a:gd name="connsiteY1" fmla="*/ 83547 h 243360"/>
                <a:gd name="connsiteX2" fmla="*/ 144379 w 1922413"/>
                <a:gd name="connsiteY2" fmla="*/ 191831 h 243360"/>
                <a:gd name="connsiteX3" fmla="*/ 228600 w 1922413"/>
                <a:gd name="connsiteY3" fmla="*/ 35421 h 243360"/>
                <a:gd name="connsiteX4" fmla="*/ 347800 w 1922413"/>
                <a:gd name="connsiteY4" fmla="*/ 141827 h 243360"/>
                <a:gd name="connsiteX5" fmla="*/ 523755 w 1922413"/>
                <a:gd name="connsiteY5" fmla="*/ 88 h 243360"/>
                <a:gd name="connsiteX6" fmla="*/ 729407 w 1922413"/>
                <a:gd name="connsiteY6" fmla="*/ 166271 h 243360"/>
                <a:gd name="connsiteX7" fmla="*/ 940313 w 1922413"/>
                <a:gd name="connsiteY7" fmla="*/ 33543 h 243360"/>
                <a:gd name="connsiteX8" fmla="*/ 1103910 w 1922413"/>
                <a:gd name="connsiteY8" fmla="*/ 243360 h 243360"/>
                <a:gd name="connsiteX9" fmla="*/ 1282506 w 1922413"/>
                <a:gd name="connsiteY9" fmla="*/ 35421 h 243360"/>
                <a:gd name="connsiteX10" fmla="*/ 1441176 w 1922413"/>
                <a:gd name="connsiteY10" fmla="*/ 150102 h 243360"/>
                <a:gd name="connsiteX11" fmla="*/ 1576137 w 1922413"/>
                <a:gd name="connsiteY11" fmla="*/ 17373 h 243360"/>
                <a:gd name="connsiteX12" fmla="*/ 1684421 w 1922413"/>
                <a:gd name="connsiteY12" fmla="*/ 149721 h 243360"/>
                <a:gd name="connsiteX13" fmla="*/ 1822784 w 1922413"/>
                <a:gd name="connsiteY13" fmla="*/ 41436 h 243360"/>
                <a:gd name="connsiteX14" fmla="*/ 1922413 w 1922413"/>
                <a:gd name="connsiteY14" fmla="*/ 171552 h 243360"/>
                <a:gd name="connsiteX0" fmla="*/ 0 w 1922413"/>
                <a:gd name="connsiteY0" fmla="*/ 149721 h 243360"/>
                <a:gd name="connsiteX1" fmla="*/ 24063 w 1922413"/>
                <a:gd name="connsiteY1" fmla="*/ 83547 h 243360"/>
                <a:gd name="connsiteX2" fmla="*/ 144379 w 1922413"/>
                <a:gd name="connsiteY2" fmla="*/ 191831 h 243360"/>
                <a:gd name="connsiteX3" fmla="*/ 245151 w 1922413"/>
                <a:gd name="connsiteY3" fmla="*/ 35421 h 243360"/>
                <a:gd name="connsiteX4" fmla="*/ 347800 w 1922413"/>
                <a:gd name="connsiteY4" fmla="*/ 141827 h 243360"/>
                <a:gd name="connsiteX5" fmla="*/ 523755 w 1922413"/>
                <a:gd name="connsiteY5" fmla="*/ 88 h 243360"/>
                <a:gd name="connsiteX6" fmla="*/ 729407 w 1922413"/>
                <a:gd name="connsiteY6" fmla="*/ 166271 h 243360"/>
                <a:gd name="connsiteX7" fmla="*/ 940313 w 1922413"/>
                <a:gd name="connsiteY7" fmla="*/ 33543 h 243360"/>
                <a:gd name="connsiteX8" fmla="*/ 1103910 w 1922413"/>
                <a:gd name="connsiteY8" fmla="*/ 243360 h 243360"/>
                <a:gd name="connsiteX9" fmla="*/ 1282506 w 1922413"/>
                <a:gd name="connsiteY9" fmla="*/ 35421 h 243360"/>
                <a:gd name="connsiteX10" fmla="*/ 1441176 w 1922413"/>
                <a:gd name="connsiteY10" fmla="*/ 150102 h 243360"/>
                <a:gd name="connsiteX11" fmla="*/ 1576137 w 1922413"/>
                <a:gd name="connsiteY11" fmla="*/ 17373 h 243360"/>
                <a:gd name="connsiteX12" fmla="*/ 1684421 w 1922413"/>
                <a:gd name="connsiteY12" fmla="*/ 149721 h 243360"/>
                <a:gd name="connsiteX13" fmla="*/ 1822784 w 1922413"/>
                <a:gd name="connsiteY13" fmla="*/ 41436 h 243360"/>
                <a:gd name="connsiteX14" fmla="*/ 1922413 w 1922413"/>
                <a:gd name="connsiteY14" fmla="*/ 171552 h 243360"/>
                <a:gd name="connsiteX0" fmla="*/ 0 w 1922413"/>
                <a:gd name="connsiteY0" fmla="*/ 149721 h 243360"/>
                <a:gd name="connsiteX1" fmla="*/ 57164 w 1922413"/>
                <a:gd name="connsiteY1" fmla="*/ 83547 h 243360"/>
                <a:gd name="connsiteX2" fmla="*/ 144379 w 1922413"/>
                <a:gd name="connsiteY2" fmla="*/ 191831 h 243360"/>
                <a:gd name="connsiteX3" fmla="*/ 245151 w 1922413"/>
                <a:gd name="connsiteY3" fmla="*/ 35421 h 243360"/>
                <a:gd name="connsiteX4" fmla="*/ 347800 w 1922413"/>
                <a:gd name="connsiteY4" fmla="*/ 141827 h 243360"/>
                <a:gd name="connsiteX5" fmla="*/ 523755 w 1922413"/>
                <a:gd name="connsiteY5" fmla="*/ 88 h 243360"/>
                <a:gd name="connsiteX6" fmla="*/ 729407 w 1922413"/>
                <a:gd name="connsiteY6" fmla="*/ 166271 h 243360"/>
                <a:gd name="connsiteX7" fmla="*/ 940313 w 1922413"/>
                <a:gd name="connsiteY7" fmla="*/ 33543 h 243360"/>
                <a:gd name="connsiteX8" fmla="*/ 1103910 w 1922413"/>
                <a:gd name="connsiteY8" fmla="*/ 243360 h 243360"/>
                <a:gd name="connsiteX9" fmla="*/ 1282506 w 1922413"/>
                <a:gd name="connsiteY9" fmla="*/ 35421 h 243360"/>
                <a:gd name="connsiteX10" fmla="*/ 1441176 w 1922413"/>
                <a:gd name="connsiteY10" fmla="*/ 150102 h 243360"/>
                <a:gd name="connsiteX11" fmla="*/ 1576137 w 1922413"/>
                <a:gd name="connsiteY11" fmla="*/ 17373 h 243360"/>
                <a:gd name="connsiteX12" fmla="*/ 1684421 w 1922413"/>
                <a:gd name="connsiteY12" fmla="*/ 149721 h 243360"/>
                <a:gd name="connsiteX13" fmla="*/ 1822784 w 1922413"/>
                <a:gd name="connsiteY13" fmla="*/ 41436 h 243360"/>
                <a:gd name="connsiteX14" fmla="*/ 1922413 w 1922413"/>
                <a:gd name="connsiteY14" fmla="*/ 171552 h 243360"/>
                <a:gd name="connsiteX0" fmla="*/ 0 w 1922413"/>
                <a:gd name="connsiteY0" fmla="*/ 149721 h 243360"/>
                <a:gd name="connsiteX1" fmla="*/ 57164 w 1922413"/>
                <a:gd name="connsiteY1" fmla="*/ 83547 h 243360"/>
                <a:gd name="connsiteX2" fmla="*/ 144379 w 1922413"/>
                <a:gd name="connsiteY2" fmla="*/ 191831 h 243360"/>
                <a:gd name="connsiteX3" fmla="*/ 245151 w 1922413"/>
                <a:gd name="connsiteY3" fmla="*/ 35421 h 243360"/>
                <a:gd name="connsiteX4" fmla="*/ 347800 w 1922413"/>
                <a:gd name="connsiteY4" fmla="*/ 141827 h 243360"/>
                <a:gd name="connsiteX5" fmla="*/ 523755 w 1922413"/>
                <a:gd name="connsiteY5" fmla="*/ 88 h 243360"/>
                <a:gd name="connsiteX6" fmla="*/ 729407 w 1922413"/>
                <a:gd name="connsiteY6" fmla="*/ 166271 h 243360"/>
                <a:gd name="connsiteX7" fmla="*/ 940313 w 1922413"/>
                <a:gd name="connsiteY7" fmla="*/ 33543 h 243360"/>
                <a:gd name="connsiteX8" fmla="*/ 1103910 w 1922413"/>
                <a:gd name="connsiteY8" fmla="*/ 243360 h 243360"/>
                <a:gd name="connsiteX9" fmla="*/ 1282506 w 1922413"/>
                <a:gd name="connsiteY9" fmla="*/ 35421 h 243360"/>
                <a:gd name="connsiteX10" fmla="*/ 1441176 w 1922413"/>
                <a:gd name="connsiteY10" fmla="*/ 150102 h 243360"/>
                <a:gd name="connsiteX11" fmla="*/ 1576137 w 1922413"/>
                <a:gd name="connsiteY11" fmla="*/ 17373 h 243360"/>
                <a:gd name="connsiteX12" fmla="*/ 1684421 w 1922413"/>
                <a:gd name="connsiteY12" fmla="*/ 149721 h 243360"/>
                <a:gd name="connsiteX13" fmla="*/ 1822784 w 1922413"/>
                <a:gd name="connsiteY13" fmla="*/ 41436 h 243360"/>
                <a:gd name="connsiteX14" fmla="*/ 1922413 w 1922413"/>
                <a:gd name="connsiteY14" fmla="*/ 171552 h 243360"/>
                <a:gd name="connsiteX0" fmla="*/ 0 w 1901725"/>
                <a:gd name="connsiteY0" fmla="*/ 174546 h 243360"/>
                <a:gd name="connsiteX1" fmla="*/ 36476 w 1901725"/>
                <a:gd name="connsiteY1" fmla="*/ 83547 h 243360"/>
                <a:gd name="connsiteX2" fmla="*/ 123691 w 1901725"/>
                <a:gd name="connsiteY2" fmla="*/ 191831 h 243360"/>
                <a:gd name="connsiteX3" fmla="*/ 224463 w 1901725"/>
                <a:gd name="connsiteY3" fmla="*/ 35421 h 243360"/>
                <a:gd name="connsiteX4" fmla="*/ 327112 w 1901725"/>
                <a:gd name="connsiteY4" fmla="*/ 141827 h 243360"/>
                <a:gd name="connsiteX5" fmla="*/ 503067 w 1901725"/>
                <a:gd name="connsiteY5" fmla="*/ 88 h 243360"/>
                <a:gd name="connsiteX6" fmla="*/ 708719 w 1901725"/>
                <a:gd name="connsiteY6" fmla="*/ 166271 h 243360"/>
                <a:gd name="connsiteX7" fmla="*/ 919625 w 1901725"/>
                <a:gd name="connsiteY7" fmla="*/ 33543 h 243360"/>
                <a:gd name="connsiteX8" fmla="*/ 1083222 w 1901725"/>
                <a:gd name="connsiteY8" fmla="*/ 243360 h 243360"/>
                <a:gd name="connsiteX9" fmla="*/ 1261818 w 1901725"/>
                <a:gd name="connsiteY9" fmla="*/ 35421 h 243360"/>
                <a:gd name="connsiteX10" fmla="*/ 1420488 w 1901725"/>
                <a:gd name="connsiteY10" fmla="*/ 150102 h 243360"/>
                <a:gd name="connsiteX11" fmla="*/ 1555449 w 1901725"/>
                <a:gd name="connsiteY11" fmla="*/ 17373 h 243360"/>
                <a:gd name="connsiteX12" fmla="*/ 1663733 w 1901725"/>
                <a:gd name="connsiteY12" fmla="*/ 149721 h 243360"/>
                <a:gd name="connsiteX13" fmla="*/ 1802096 w 1901725"/>
                <a:gd name="connsiteY13" fmla="*/ 41436 h 243360"/>
                <a:gd name="connsiteX14" fmla="*/ 1901725 w 1901725"/>
                <a:gd name="connsiteY14" fmla="*/ 171552 h 243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01725" h="243360">
                  <a:moveTo>
                    <a:pt x="0" y="174546"/>
                  </a:moveTo>
                  <a:cubicBezTo>
                    <a:pt x="3509" y="142461"/>
                    <a:pt x="15861" y="80666"/>
                    <a:pt x="36476" y="83547"/>
                  </a:cubicBezTo>
                  <a:cubicBezTo>
                    <a:pt x="57091" y="86428"/>
                    <a:pt x="92360" y="199852"/>
                    <a:pt x="123691" y="191831"/>
                  </a:cubicBezTo>
                  <a:cubicBezTo>
                    <a:pt x="155022" y="183810"/>
                    <a:pt x="190560" y="43755"/>
                    <a:pt x="224463" y="35421"/>
                  </a:cubicBezTo>
                  <a:cubicBezTo>
                    <a:pt x="258367" y="27087"/>
                    <a:pt x="280678" y="147716"/>
                    <a:pt x="327112" y="141827"/>
                  </a:cubicBezTo>
                  <a:cubicBezTo>
                    <a:pt x="373546" y="135938"/>
                    <a:pt x="439466" y="-3986"/>
                    <a:pt x="503067" y="88"/>
                  </a:cubicBezTo>
                  <a:cubicBezTo>
                    <a:pt x="566668" y="4162"/>
                    <a:pt x="639293" y="160695"/>
                    <a:pt x="708719" y="166271"/>
                  </a:cubicBezTo>
                  <a:cubicBezTo>
                    <a:pt x="778145" y="171847"/>
                    <a:pt x="857208" y="20695"/>
                    <a:pt x="919625" y="33543"/>
                  </a:cubicBezTo>
                  <a:cubicBezTo>
                    <a:pt x="982042" y="46391"/>
                    <a:pt x="1026190" y="243047"/>
                    <a:pt x="1083222" y="243360"/>
                  </a:cubicBezTo>
                  <a:cubicBezTo>
                    <a:pt x="1140254" y="243673"/>
                    <a:pt x="1193194" y="42689"/>
                    <a:pt x="1261818" y="35421"/>
                  </a:cubicBezTo>
                  <a:cubicBezTo>
                    <a:pt x="1330442" y="28153"/>
                    <a:pt x="1371550" y="153110"/>
                    <a:pt x="1420488" y="150102"/>
                  </a:cubicBezTo>
                  <a:cubicBezTo>
                    <a:pt x="1469426" y="147094"/>
                    <a:pt x="1498358" y="17436"/>
                    <a:pt x="1555449" y="17373"/>
                  </a:cubicBezTo>
                  <a:cubicBezTo>
                    <a:pt x="1612540" y="17310"/>
                    <a:pt x="1622625" y="145710"/>
                    <a:pt x="1663733" y="149721"/>
                  </a:cubicBezTo>
                  <a:cubicBezTo>
                    <a:pt x="1704841" y="153732"/>
                    <a:pt x="1758983" y="47452"/>
                    <a:pt x="1802096" y="41436"/>
                  </a:cubicBezTo>
                  <a:cubicBezTo>
                    <a:pt x="1865897" y="51970"/>
                    <a:pt x="1879673" y="124174"/>
                    <a:pt x="1901725" y="171552"/>
                  </a:cubicBezTo>
                </a:path>
              </a:pathLst>
            </a:custGeom>
            <a:noFill/>
            <a:ln w="57150">
              <a:solidFill>
                <a:srgbClr val="7030A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2383E80-B5D7-48FC-A266-7886A67805D1}"/>
                </a:ext>
              </a:extLst>
            </p:cNvPr>
            <p:cNvCxnSpPr>
              <a:cxnSpLocks/>
            </p:cNvCxnSpPr>
            <p:nvPr/>
          </p:nvCxnSpPr>
          <p:spPr>
            <a:xfrm>
              <a:off x="1713758" y="3988587"/>
              <a:ext cx="3595629" cy="63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Freeform: Shape 1">
              <a:extLst>
                <a:ext uri="{FF2B5EF4-FFF2-40B4-BE49-F238E27FC236}">
                  <a16:creationId xmlns:a16="http://schemas.microsoft.com/office/drawing/2014/main" id="{126E3F99-620D-4964-AB73-6EEC31A92F00}"/>
                </a:ext>
              </a:extLst>
            </p:cNvPr>
            <p:cNvSpPr/>
            <p:nvPr/>
          </p:nvSpPr>
          <p:spPr>
            <a:xfrm>
              <a:off x="5323237" y="1680594"/>
              <a:ext cx="210422" cy="1695450"/>
            </a:xfrm>
            <a:custGeom>
              <a:avLst/>
              <a:gdLst>
                <a:gd name="connsiteX0" fmla="*/ 20642 w 210422"/>
                <a:gd name="connsiteY0" fmla="*/ 0 h 1695450"/>
                <a:gd name="connsiteX1" fmla="*/ 96842 w 210422"/>
                <a:gd name="connsiteY1" fmla="*/ 333375 h 1695450"/>
                <a:gd name="connsiteX2" fmla="*/ 1592 w 210422"/>
                <a:gd name="connsiteY2" fmla="*/ 762000 h 1695450"/>
                <a:gd name="connsiteX3" fmla="*/ 192092 w 210422"/>
                <a:gd name="connsiteY3" fmla="*/ 1466850 h 1695450"/>
                <a:gd name="connsiteX4" fmla="*/ 192092 w 210422"/>
                <a:gd name="connsiteY4" fmla="*/ 1695450 h 1695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0422" h="1695450">
                  <a:moveTo>
                    <a:pt x="20642" y="0"/>
                  </a:moveTo>
                  <a:cubicBezTo>
                    <a:pt x="60329" y="103187"/>
                    <a:pt x="100017" y="206375"/>
                    <a:pt x="96842" y="333375"/>
                  </a:cubicBezTo>
                  <a:cubicBezTo>
                    <a:pt x="93667" y="460375"/>
                    <a:pt x="-14283" y="573088"/>
                    <a:pt x="1592" y="762000"/>
                  </a:cubicBezTo>
                  <a:cubicBezTo>
                    <a:pt x="17467" y="950913"/>
                    <a:pt x="160342" y="1311275"/>
                    <a:pt x="192092" y="1466850"/>
                  </a:cubicBezTo>
                  <a:cubicBezTo>
                    <a:pt x="223842" y="1622425"/>
                    <a:pt x="207967" y="1658937"/>
                    <a:pt x="192092" y="1695450"/>
                  </a:cubicBezTo>
                </a:path>
              </a:pathLst>
            </a:custGeom>
            <a:noFill/>
            <a:ln w="57150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A9D5A1F5-D47D-47A1-94DB-907D846618C5}"/>
                </a:ext>
              </a:extLst>
            </p:cNvPr>
            <p:cNvSpPr/>
            <p:nvPr/>
          </p:nvSpPr>
          <p:spPr>
            <a:xfrm>
              <a:off x="5877714" y="1685356"/>
              <a:ext cx="148577" cy="1685925"/>
            </a:xfrm>
            <a:custGeom>
              <a:avLst/>
              <a:gdLst>
                <a:gd name="connsiteX0" fmla="*/ 51847 w 148577"/>
                <a:gd name="connsiteY0" fmla="*/ 0 h 1685925"/>
                <a:gd name="connsiteX1" fmla="*/ 4222 w 148577"/>
                <a:gd name="connsiteY1" fmla="*/ 447675 h 1685925"/>
                <a:gd name="connsiteX2" fmla="*/ 147097 w 148577"/>
                <a:gd name="connsiteY2" fmla="*/ 895350 h 1685925"/>
                <a:gd name="connsiteX3" fmla="*/ 80422 w 148577"/>
                <a:gd name="connsiteY3" fmla="*/ 1400175 h 1685925"/>
                <a:gd name="connsiteX4" fmla="*/ 108997 w 148577"/>
                <a:gd name="connsiteY4" fmla="*/ 1685925 h 1685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8577" h="1685925">
                  <a:moveTo>
                    <a:pt x="51847" y="0"/>
                  </a:moveTo>
                  <a:cubicBezTo>
                    <a:pt x="20097" y="149225"/>
                    <a:pt x="-11653" y="298450"/>
                    <a:pt x="4222" y="447675"/>
                  </a:cubicBezTo>
                  <a:cubicBezTo>
                    <a:pt x="20097" y="596900"/>
                    <a:pt x="134397" y="736600"/>
                    <a:pt x="147097" y="895350"/>
                  </a:cubicBezTo>
                  <a:cubicBezTo>
                    <a:pt x="159797" y="1054100"/>
                    <a:pt x="86772" y="1268413"/>
                    <a:pt x="80422" y="1400175"/>
                  </a:cubicBezTo>
                  <a:cubicBezTo>
                    <a:pt x="74072" y="1531937"/>
                    <a:pt x="91534" y="1608931"/>
                    <a:pt x="108997" y="1685925"/>
                  </a:cubicBezTo>
                </a:path>
              </a:pathLst>
            </a:custGeom>
            <a:noFill/>
            <a:ln w="57150">
              <a:solidFill>
                <a:srgbClr val="0070C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B6E5D79-06C8-4B94-8140-EA83B7F83F28}"/>
                </a:ext>
              </a:extLst>
            </p:cNvPr>
            <p:cNvSpPr/>
            <p:nvPr/>
          </p:nvSpPr>
          <p:spPr>
            <a:xfrm>
              <a:off x="5559605" y="4356731"/>
              <a:ext cx="105511" cy="1171575"/>
            </a:xfrm>
            <a:custGeom>
              <a:avLst/>
              <a:gdLst>
                <a:gd name="connsiteX0" fmla="*/ 105511 w 105511"/>
                <a:gd name="connsiteY0" fmla="*/ 1171575 h 1171575"/>
                <a:gd name="connsiteX1" fmla="*/ 736 w 105511"/>
                <a:gd name="connsiteY1" fmla="*/ 714375 h 1171575"/>
                <a:gd name="connsiteX2" fmla="*/ 57886 w 105511"/>
                <a:gd name="connsiteY2" fmla="*/ 390525 h 1171575"/>
                <a:gd name="connsiteX3" fmla="*/ 38836 w 105511"/>
                <a:gd name="connsiteY3" fmla="*/ 0 h 1171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5511" h="1171575">
                  <a:moveTo>
                    <a:pt x="105511" y="1171575"/>
                  </a:moveTo>
                  <a:cubicBezTo>
                    <a:pt x="57092" y="1008062"/>
                    <a:pt x="8673" y="844550"/>
                    <a:pt x="736" y="714375"/>
                  </a:cubicBezTo>
                  <a:cubicBezTo>
                    <a:pt x="-7202" y="584200"/>
                    <a:pt x="51536" y="509587"/>
                    <a:pt x="57886" y="390525"/>
                  </a:cubicBezTo>
                  <a:cubicBezTo>
                    <a:pt x="64236" y="271463"/>
                    <a:pt x="51536" y="135731"/>
                    <a:pt x="38836" y="0"/>
                  </a:cubicBezTo>
                </a:path>
              </a:pathLst>
            </a:custGeom>
            <a:noFill/>
            <a:ln w="57150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5E4A6CF-9D61-4813-97DB-E7264CF8B0FD}"/>
                </a:ext>
              </a:extLst>
            </p:cNvPr>
            <p:cNvSpPr/>
            <p:nvPr/>
          </p:nvSpPr>
          <p:spPr>
            <a:xfrm flipV="1">
              <a:off x="5945638" y="4313868"/>
              <a:ext cx="105512" cy="1257300"/>
            </a:xfrm>
            <a:custGeom>
              <a:avLst/>
              <a:gdLst>
                <a:gd name="connsiteX0" fmla="*/ 76777 w 136592"/>
                <a:gd name="connsiteY0" fmla="*/ 0 h 1257300"/>
                <a:gd name="connsiteX1" fmla="*/ 133927 w 136592"/>
                <a:gd name="connsiteY1" fmla="*/ 438150 h 1257300"/>
                <a:gd name="connsiteX2" fmla="*/ 577 w 136592"/>
                <a:gd name="connsiteY2" fmla="*/ 685800 h 1257300"/>
                <a:gd name="connsiteX3" fmla="*/ 86302 w 136592"/>
                <a:gd name="connsiteY3" fmla="*/ 1076325 h 1257300"/>
                <a:gd name="connsiteX4" fmla="*/ 105352 w 136592"/>
                <a:gd name="connsiteY4" fmla="*/ 1257300 h 125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592" h="1257300">
                  <a:moveTo>
                    <a:pt x="76777" y="0"/>
                  </a:moveTo>
                  <a:cubicBezTo>
                    <a:pt x="111702" y="161925"/>
                    <a:pt x="146627" y="323850"/>
                    <a:pt x="133927" y="438150"/>
                  </a:cubicBezTo>
                  <a:cubicBezTo>
                    <a:pt x="121227" y="552450"/>
                    <a:pt x="8514" y="579438"/>
                    <a:pt x="577" y="685800"/>
                  </a:cubicBezTo>
                  <a:cubicBezTo>
                    <a:pt x="-7360" y="792162"/>
                    <a:pt x="68840" y="981075"/>
                    <a:pt x="86302" y="1076325"/>
                  </a:cubicBezTo>
                  <a:cubicBezTo>
                    <a:pt x="103764" y="1171575"/>
                    <a:pt x="104558" y="1214437"/>
                    <a:pt x="105352" y="1257300"/>
                  </a:cubicBezTo>
                </a:path>
              </a:pathLst>
            </a:custGeom>
            <a:noFill/>
            <a:ln w="57150">
              <a:solidFill>
                <a:srgbClr val="0070C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DC0E847-E83B-4669-BC87-9A627174CC61}"/>
                </a:ext>
              </a:extLst>
            </p:cNvPr>
            <p:cNvSpPr/>
            <p:nvPr/>
          </p:nvSpPr>
          <p:spPr>
            <a:xfrm>
              <a:off x="6446104" y="1771650"/>
              <a:ext cx="67041" cy="1543050"/>
            </a:xfrm>
            <a:custGeom>
              <a:avLst/>
              <a:gdLst>
                <a:gd name="connsiteX0" fmla="*/ 28941 w 67041"/>
                <a:gd name="connsiteY0" fmla="*/ 0 h 1543050"/>
                <a:gd name="connsiteX1" fmla="*/ 9891 w 67041"/>
                <a:gd name="connsiteY1" fmla="*/ 66675 h 1543050"/>
                <a:gd name="connsiteX2" fmla="*/ 9891 w 67041"/>
                <a:gd name="connsiteY2" fmla="*/ 371475 h 1543050"/>
                <a:gd name="connsiteX3" fmla="*/ 28941 w 67041"/>
                <a:gd name="connsiteY3" fmla="*/ 400050 h 1543050"/>
                <a:gd name="connsiteX4" fmla="*/ 47991 w 67041"/>
                <a:gd name="connsiteY4" fmla="*/ 457200 h 1543050"/>
                <a:gd name="connsiteX5" fmla="*/ 38466 w 67041"/>
                <a:gd name="connsiteY5" fmla="*/ 885825 h 1543050"/>
                <a:gd name="connsiteX6" fmla="*/ 19416 w 67041"/>
                <a:gd name="connsiteY6" fmla="*/ 981075 h 1543050"/>
                <a:gd name="connsiteX7" fmla="*/ 28941 w 67041"/>
                <a:gd name="connsiteY7" fmla="*/ 1104900 h 1543050"/>
                <a:gd name="connsiteX8" fmla="*/ 57516 w 67041"/>
                <a:gd name="connsiteY8" fmla="*/ 1162050 h 1543050"/>
                <a:gd name="connsiteX9" fmla="*/ 67041 w 67041"/>
                <a:gd name="connsiteY9" fmla="*/ 1190625 h 1543050"/>
                <a:gd name="connsiteX10" fmla="*/ 57516 w 67041"/>
                <a:gd name="connsiteY10" fmla="*/ 1428750 h 1543050"/>
                <a:gd name="connsiteX11" fmla="*/ 38466 w 67041"/>
                <a:gd name="connsiteY11" fmla="*/ 1485900 h 1543050"/>
                <a:gd name="connsiteX12" fmla="*/ 28941 w 67041"/>
                <a:gd name="connsiteY12" fmla="*/ 1514475 h 1543050"/>
                <a:gd name="connsiteX13" fmla="*/ 28941 w 67041"/>
                <a:gd name="connsiteY13" fmla="*/ 1543050 h 154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7041" h="1543050">
                  <a:moveTo>
                    <a:pt x="28941" y="0"/>
                  </a:moveTo>
                  <a:cubicBezTo>
                    <a:pt x="22591" y="22225"/>
                    <a:pt x="13496" y="43844"/>
                    <a:pt x="9891" y="66675"/>
                  </a:cubicBezTo>
                  <a:cubicBezTo>
                    <a:pt x="-4849" y="160030"/>
                    <a:pt x="-1651" y="282988"/>
                    <a:pt x="9891" y="371475"/>
                  </a:cubicBezTo>
                  <a:cubicBezTo>
                    <a:pt x="11372" y="382826"/>
                    <a:pt x="24292" y="389589"/>
                    <a:pt x="28941" y="400050"/>
                  </a:cubicBezTo>
                  <a:cubicBezTo>
                    <a:pt x="37096" y="418400"/>
                    <a:pt x="47991" y="457200"/>
                    <a:pt x="47991" y="457200"/>
                  </a:cubicBezTo>
                  <a:cubicBezTo>
                    <a:pt x="44816" y="600075"/>
                    <a:pt x="46250" y="743127"/>
                    <a:pt x="38466" y="885825"/>
                  </a:cubicBezTo>
                  <a:cubicBezTo>
                    <a:pt x="36703" y="918156"/>
                    <a:pt x="19416" y="981075"/>
                    <a:pt x="19416" y="981075"/>
                  </a:cubicBezTo>
                  <a:cubicBezTo>
                    <a:pt x="22591" y="1022350"/>
                    <a:pt x="23806" y="1063823"/>
                    <a:pt x="28941" y="1104900"/>
                  </a:cubicBezTo>
                  <a:cubicBezTo>
                    <a:pt x="32931" y="1136822"/>
                    <a:pt x="43335" y="1133688"/>
                    <a:pt x="57516" y="1162050"/>
                  </a:cubicBezTo>
                  <a:cubicBezTo>
                    <a:pt x="62006" y="1171030"/>
                    <a:pt x="63866" y="1181100"/>
                    <a:pt x="67041" y="1190625"/>
                  </a:cubicBezTo>
                  <a:cubicBezTo>
                    <a:pt x="63866" y="1270000"/>
                    <a:pt x="65168" y="1349681"/>
                    <a:pt x="57516" y="1428750"/>
                  </a:cubicBezTo>
                  <a:cubicBezTo>
                    <a:pt x="55582" y="1448737"/>
                    <a:pt x="44816" y="1466850"/>
                    <a:pt x="38466" y="1485900"/>
                  </a:cubicBezTo>
                  <a:cubicBezTo>
                    <a:pt x="35291" y="1495425"/>
                    <a:pt x="28941" y="1504435"/>
                    <a:pt x="28941" y="1514475"/>
                  </a:cubicBezTo>
                  <a:lnTo>
                    <a:pt x="28941" y="1543050"/>
                  </a:lnTo>
                </a:path>
              </a:pathLst>
            </a:custGeom>
            <a:noFill/>
            <a:ln w="38100">
              <a:solidFill>
                <a:schemeClr val="bg1">
                  <a:lumMod val="9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EA7135F-3683-4BFA-A24E-332CD60FED8C}"/>
                </a:ext>
              </a:extLst>
            </p:cNvPr>
            <p:cNvSpPr/>
            <p:nvPr/>
          </p:nvSpPr>
          <p:spPr>
            <a:xfrm rot="21317384">
              <a:off x="6393897" y="4359591"/>
              <a:ext cx="114307" cy="1085850"/>
            </a:xfrm>
            <a:custGeom>
              <a:avLst/>
              <a:gdLst>
                <a:gd name="connsiteX0" fmla="*/ 0 w 114307"/>
                <a:gd name="connsiteY0" fmla="*/ 1085850 h 1085850"/>
                <a:gd name="connsiteX1" fmla="*/ 9525 w 114307"/>
                <a:gd name="connsiteY1" fmla="*/ 609600 h 1085850"/>
                <a:gd name="connsiteX2" fmla="*/ 19050 w 114307"/>
                <a:gd name="connsiteY2" fmla="*/ 581025 h 1085850"/>
                <a:gd name="connsiteX3" fmla="*/ 28575 w 114307"/>
                <a:gd name="connsiteY3" fmla="*/ 542925 h 1085850"/>
                <a:gd name="connsiteX4" fmla="*/ 38100 w 114307"/>
                <a:gd name="connsiteY4" fmla="*/ 476250 h 1085850"/>
                <a:gd name="connsiteX5" fmla="*/ 47625 w 114307"/>
                <a:gd name="connsiteY5" fmla="*/ 390525 h 1085850"/>
                <a:gd name="connsiteX6" fmla="*/ 95250 w 114307"/>
                <a:gd name="connsiteY6" fmla="*/ 209550 h 1085850"/>
                <a:gd name="connsiteX7" fmla="*/ 104775 w 114307"/>
                <a:gd name="connsiteY7" fmla="*/ 171450 h 1085850"/>
                <a:gd name="connsiteX8" fmla="*/ 114300 w 114307"/>
                <a:gd name="connsiteY8" fmla="*/ 142875 h 1085850"/>
                <a:gd name="connsiteX9" fmla="*/ 85725 w 114307"/>
                <a:gd name="connsiteY9" fmla="*/ 0 h 1085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4307" h="1085850">
                  <a:moveTo>
                    <a:pt x="0" y="1085850"/>
                  </a:moveTo>
                  <a:cubicBezTo>
                    <a:pt x="3175" y="927100"/>
                    <a:pt x="3537" y="768269"/>
                    <a:pt x="9525" y="609600"/>
                  </a:cubicBezTo>
                  <a:cubicBezTo>
                    <a:pt x="9904" y="599567"/>
                    <a:pt x="16292" y="590679"/>
                    <a:pt x="19050" y="581025"/>
                  </a:cubicBezTo>
                  <a:cubicBezTo>
                    <a:pt x="22646" y="568438"/>
                    <a:pt x="26233" y="555805"/>
                    <a:pt x="28575" y="542925"/>
                  </a:cubicBezTo>
                  <a:cubicBezTo>
                    <a:pt x="32591" y="520836"/>
                    <a:pt x="35315" y="498527"/>
                    <a:pt x="38100" y="476250"/>
                  </a:cubicBezTo>
                  <a:cubicBezTo>
                    <a:pt x="41666" y="447721"/>
                    <a:pt x="42699" y="418851"/>
                    <a:pt x="47625" y="390525"/>
                  </a:cubicBezTo>
                  <a:cubicBezTo>
                    <a:pt x="84485" y="178581"/>
                    <a:pt x="57548" y="322655"/>
                    <a:pt x="95250" y="209550"/>
                  </a:cubicBezTo>
                  <a:cubicBezTo>
                    <a:pt x="99390" y="197131"/>
                    <a:pt x="101179" y="184037"/>
                    <a:pt x="104775" y="171450"/>
                  </a:cubicBezTo>
                  <a:cubicBezTo>
                    <a:pt x="107533" y="161796"/>
                    <a:pt x="111125" y="152400"/>
                    <a:pt x="114300" y="142875"/>
                  </a:cubicBezTo>
                  <a:cubicBezTo>
                    <a:pt x="104086" y="10096"/>
                    <a:pt x="134047" y="48322"/>
                    <a:pt x="85725" y="0"/>
                  </a:cubicBezTo>
                </a:path>
              </a:pathLst>
            </a:custGeom>
            <a:noFill/>
            <a:ln w="38100">
              <a:solidFill>
                <a:schemeClr val="bg1">
                  <a:lumMod val="9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83E83367-EA89-443D-A29D-955049F12A00}"/>
                </a:ext>
              </a:extLst>
            </p:cNvPr>
            <p:cNvGrpSpPr/>
            <p:nvPr/>
          </p:nvGrpSpPr>
          <p:grpSpPr>
            <a:xfrm>
              <a:off x="6829391" y="1815144"/>
              <a:ext cx="269784" cy="1499556"/>
              <a:chOff x="6778716" y="1952625"/>
              <a:chExt cx="269784" cy="1371600"/>
            </a:xfrm>
          </p:grpSpPr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8883AAF4-484B-4AD9-9616-656DC33F74C0}"/>
                  </a:ext>
                </a:extLst>
              </p:cNvPr>
              <p:cNvSpPr/>
              <p:nvPr/>
            </p:nvSpPr>
            <p:spPr>
              <a:xfrm>
                <a:off x="6864441" y="1952625"/>
                <a:ext cx="79284" cy="1371600"/>
              </a:xfrm>
              <a:custGeom>
                <a:avLst/>
                <a:gdLst>
                  <a:gd name="connsiteX0" fmla="*/ 41184 w 79284"/>
                  <a:gd name="connsiteY0" fmla="*/ 0 h 1371600"/>
                  <a:gd name="connsiteX1" fmla="*/ 3084 w 79284"/>
                  <a:gd name="connsiteY1" fmla="*/ 381000 h 1371600"/>
                  <a:gd name="connsiteX2" fmla="*/ 79284 w 79284"/>
                  <a:gd name="connsiteY2" fmla="*/ 781050 h 1371600"/>
                  <a:gd name="connsiteX3" fmla="*/ 3084 w 79284"/>
                  <a:gd name="connsiteY3" fmla="*/ 1085850 h 1371600"/>
                  <a:gd name="connsiteX4" fmla="*/ 22134 w 79284"/>
                  <a:gd name="connsiteY4" fmla="*/ 1371600 h 137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9284" h="1371600">
                    <a:moveTo>
                      <a:pt x="41184" y="0"/>
                    </a:moveTo>
                    <a:cubicBezTo>
                      <a:pt x="18959" y="125412"/>
                      <a:pt x="-3266" y="250825"/>
                      <a:pt x="3084" y="381000"/>
                    </a:cubicBezTo>
                    <a:cubicBezTo>
                      <a:pt x="9434" y="511175"/>
                      <a:pt x="79284" y="663575"/>
                      <a:pt x="79284" y="781050"/>
                    </a:cubicBezTo>
                    <a:cubicBezTo>
                      <a:pt x="79284" y="898525"/>
                      <a:pt x="12609" y="987425"/>
                      <a:pt x="3084" y="1085850"/>
                    </a:cubicBezTo>
                    <a:cubicBezTo>
                      <a:pt x="-6441" y="1184275"/>
                      <a:pt x="7846" y="1277937"/>
                      <a:pt x="22134" y="1371600"/>
                    </a:cubicBezTo>
                  </a:path>
                </a:pathLst>
              </a:custGeom>
              <a:noFill/>
              <a:ln w="19050">
                <a:solidFill>
                  <a:srgbClr val="FFFF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ED8AA184-357D-4C8D-8AB3-92511258C4A8}"/>
                  </a:ext>
                </a:extLst>
              </p:cNvPr>
              <p:cNvSpPr/>
              <p:nvPr/>
            </p:nvSpPr>
            <p:spPr>
              <a:xfrm>
                <a:off x="6896100" y="2505075"/>
                <a:ext cx="152400" cy="381000"/>
              </a:xfrm>
              <a:custGeom>
                <a:avLst/>
                <a:gdLst>
                  <a:gd name="connsiteX0" fmla="*/ 0 w 152400"/>
                  <a:gd name="connsiteY0" fmla="*/ 0 h 381000"/>
                  <a:gd name="connsiteX1" fmla="*/ 152400 w 152400"/>
                  <a:gd name="connsiteY1" fmla="*/ 381000 h 3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2400" h="381000">
                    <a:moveTo>
                      <a:pt x="0" y="0"/>
                    </a:moveTo>
                    <a:lnTo>
                      <a:pt x="152400" y="381000"/>
                    </a:lnTo>
                  </a:path>
                </a:pathLst>
              </a:custGeom>
              <a:noFill/>
              <a:ln w="19050">
                <a:solidFill>
                  <a:srgbClr val="FFFF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8FBCBCE9-A2E5-48A0-B421-2C565BE07CD6}"/>
                  </a:ext>
                </a:extLst>
              </p:cNvPr>
              <p:cNvSpPr/>
              <p:nvPr/>
            </p:nvSpPr>
            <p:spPr>
              <a:xfrm flipV="1">
                <a:off x="6778716" y="2817983"/>
                <a:ext cx="152400" cy="381000"/>
              </a:xfrm>
              <a:custGeom>
                <a:avLst/>
                <a:gdLst>
                  <a:gd name="connsiteX0" fmla="*/ 0 w 152400"/>
                  <a:gd name="connsiteY0" fmla="*/ 0 h 381000"/>
                  <a:gd name="connsiteX1" fmla="*/ 152400 w 152400"/>
                  <a:gd name="connsiteY1" fmla="*/ 381000 h 3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2400" h="381000">
                    <a:moveTo>
                      <a:pt x="0" y="0"/>
                    </a:moveTo>
                    <a:lnTo>
                      <a:pt x="152400" y="381000"/>
                    </a:lnTo>
                  </a:path>
                </a:pathLst>
              </a:custGeom>
              <a:noFill/>
              <a:ln w="19050">
                <a:solidFill>
                  <a:srgbClr val="FFFF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3D7F5997-2A78-461B-BCFD-8ECE4A4A866B}"/>
                </a:ext>
              </a:extLst>
            </p:cNvPr>
            <p:cNvGrpSpPr/>
            <p:nvPr/>
          </p:nvGrpSpPr>
          <p:grpSpPr>
            <a:xfrm rot="357347" flipH="1" flipV="1">
              <a:off x="6640133" y="4347868"/>
              <a:ext cx="277165" cy="1125589"/>
              <a:chOff x="6778716" y="1952625"/>
              <a:chExt cx="269784" cy="1371600"/>
            </a:xfrm>
          </p:grpSpPr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24F4EB68-7A89-4B32-820B-F1706EB36F2F}"/>
                  </a:ext>
                </a:extLst>
              </p:cNvPr>
              <p:cNvSpPr/>
              <p:nvPr/>
            </p:nvSpPr>
            <p:spPr>
              <a:xfrm>
                <a:off x="6864441" y="1952625"/>
                <a:ext cx="79284" cy="1371600"/>
              </a:xfrm>
              <a:custGeom>
                <a:avLst/>
                <a:gdLst>
                  <a:gd name="connsiteX0" fmla="*/ 41184 w 79284"/>
                  <a:gd name="connsiteY0" fmla="*/ 0 h 1371600"/>
                  <a:gd name="connsiteX1" fmla="*/ 3084 w 79284"/>
                  <a:gd name="connsiteY1" fmla="*/ 381000 h 1371600"/>
                  <a:gd name="connsiteX2" fmla="*/ 79284 w 79284"/>
                  <a:gd name="connsiteY2" fmla="*/ 781050 h 1371600"/>
                  <a:gd name="connsiteX3" fmla="*/ 3084 w 79284"/>
                  <a:gd name="connsiteY3" fmla="*/ 1085850 h 1371600"/>
                  <a:gd name="connsiteX4" fmla="*/ 22134 w 79284"/>
                  <a:gd name="connsiteY4" fmla="*/ 1371600 h 137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9284" h="1371600">
                    <a:moveTo>
                      <a:pt x="41184" y="0"/>
                    </a:moveTo>
                    <a:cubicBezTo>
                      <a:pt x="18959" y="125412"/>
                      <a:pt x="-3266" y="250825"/>
                      <a:pt x="3084" y="381000"/>
                    </a:cubicBezTo>
                    <a:cubicBezTo>
                      <a:pt x="9434" y="511175"/>
                      <a:pt x="79284" y="663575"/>
                      <a:pt x="79284" y="781050"/>
                    </a:cubicBezTo>
                    <a:cubicBezTo>
                      <a:pt x="79284" y="898525"/>
                      <a:pt x="12609" y="987425"/>
                      <a:pt x="3084" y="1085850"/>
                    </a:cubicBezTo>
                    <a:cubicBezTo>
                      <a:pt x="-6441" y="1184275"/>
                      <a:pt x="7846" y="1277937"/>
                      <a:pt x="22134" y="1371600"/>
                    </a:cubicBezTo>
                  </a:path>
                </a:pathLst>
              </a:custGeom>
              <a:noFill/>
              <a:ln w="19050">
                <a:solidFill>
                  <a:srgbClr val="FFFF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9EED59F6-EA77-4B8A-B8AD-8385FB7D152D}"/>
                  </a:ext>
                </a:extLst>
              </p:cNvPr>
              <p:cNvSpPr/>
              <p:nvPr/>
            </p:nvSpPr>
            <p:spPr>
              <a:xfrm>
                <a:off x="6896100" y="2505075"/>
                <a:ext cx="152400" cy="381000"/>
              </a:xfrm>
              <a:custGeom>
                <a:avLst/>
                <a:gdLst>
                  <a:gd name="connsiteX0" fmla="*/ 0 w 152400"/>
                  <a:gd name="connsiteY0" fmla="*/ 0 h 381000"/>
                  <a:gd name="connsiteX1" fmla="*/ 152400 w 152400"/>
                  <a:gd name="connsiteY1" fmla="*/ 381000 h 3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2400" h="381000">
                    <a:moveTo>
                      <a:pt x="0" y="0"/>
                    </a:moveTo>
                    <a:lnTo>
                      <a:pt x="152400" y="381000"/>
                    </a:lnTo>
                  </a:path>
                </a:pathLst>
              </a:custGeom>
              <a:noFill/>
              <a:ln w="19050">
                <a:solidFill>
                  <a:srgbClr val="FFFF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3E0AFEBB-36EB-4304-A0FF-C1179FD0FB8C}"/>
                  </a:ext>
                </a:extLst>
              </p:cNvPr>
              <p:cNvSpPr/>
              <p:nvPr/>
            </p:nvSpPr>
            <p:spPr>
              <a:xfrm flipV="1">
                <a:off x="6778716" y="2817983"/>
                <a:ext cx="152400" cy="381000"/>
              </a:xfrm>
              <a:custGeom>
                <a:avLst/>
                <a:gdLst>
                  <a:gd name="connsiteX0" fmla="*/ 0 w 152400"/>
                  <a:gd name="connsiteY0" fmla="*/ 0 h 381000"/>
                  <a:gd name="connsiteX1" fmla="*/ 152400 w 152400"/>
                  <a:gd name="connsiteY1" fmla="*/ 381000 h 3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2400" h="381000">
                    <a:moveTo>
                      <a:pt x="0" y="0"/>
                    </a:moveTo>
                    <a:lnTo>
                      <a:pt x="152400" y="381000"/>
                    </a:lnTo>
                  </a:path>
                </a:pathLst>
              </a:custGeom>
              <a:noFill/>
              <a:ln w="19050">
                <a:solidFill>
                  <a:srgbClr val="FFFF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31AA53D1-B2E1-4EF2-8515-3F6C98E9133D}"/>
              </a:ext>
            </a:extLst>
          </p:cNvPr>
          <p:cNvSpPr txBox="1"/>
          <p:nvPr/>
        </p:nvSpPr>
        <p:spPr>
          <a:xfrm>
            <a:off x="2330736" y="604238"/>
            <a:ext cx="29851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>
                <a:solidFill>
                  <a:srgbClr val="FF0000"/>
                </a:solidFill>
                <a:latin typeface="Poppins Medium" panose="00000600000000000000" pitchFamily="50" charset="0"/>
                <a:cs typeface="Poppins Medium" panose="00000600000000000000" pitchFamily="50" charset="0"/>
              </a:rPr>
              <a:t>Arterial:</a:t>
            </a:r>
          </a:p>
          <a:p>
            <a:r>
              <a:rPr lang="en-GB" sz="1400">
                <a:latin typeface="Poppins Medium" panose="00000600000000000000" pitchFamily="50" charset="0"/>
                <a:cs typeface="Poppins Medium" panose="00000600000000000000" pitchFamily="50" charset="0"/>
              </a:rPr>
              <a:t>From inferior mesenteric artery</a:t>
            </a:r>
            <a:endParaRPr lang="en-US" sz="1400">
              <a:latin typeface="Poppins Medium" panose="00000600000000000000" pitchFamily="50" charset="0"/>
              <a:cs typeface="Poppins Medium" panose="00000600000000000000" pitchFamily="50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7F5900C-1515-4891-8B9F-AF7A828A42C1}"/>
              </a:ext>
            </a:extLst>
          </p:cNvPr>
          <p:cNvSpPr txBox="1"/>
          <p:nvPr/>
        </p:nvSpPr>
        <p:spPr>
          <a:xfrm>
            <a:off x="5451805" y="589054"/>
            <a:ext cx="2400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>
                <a:solidFill>
                  <a:srgbClr val="0070C0"/>
                </a:solidFill>
                <a:latin typeface="Poppins Medium" panose="00000600000000000000" pitchFamily="50" charset="0"/>
                <a:cs typeface="Poppins Medium" panose="00000600000000000000" pitchFamily="50" charset="0"/>
              </a:rPr>
              <a:t>Venous: </a:t>
            </a:r>
          </a:p>
          <a:p>
            <a:r>
              <a:rPr lang="en-GB" sz="1400">
                <a:latin typeface="Poppins Medium" panose="00000600000000000000" pitchFamily="50" charset="0"/>
                <a:cs typeface="Poppins Medium" panose="00000600000000000000" pitchFamily="50" charset="0"/>
              </a:rPr>
              <a:t>To portal venous system</a:t>
            </a:r>
            <a:endParaRPr lang="en-US" sz="1400">
              <a:latin typeface="Poppins Medium" panose="00000600000000000000" pitchFamily="50" charset="0"/>
              <a:cs typeface="Poppins Medium" panose="00000600000000000000" pitchFamily="50" charset="0"/>
            </a:endParaRPr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049E0C6A-1B7A-4B5B-B26F-9D176F97CCD5}"/>
              </a:ext>
            </a:extLst>
          </p:cNvPr>
          <p:cNvSpPr/>
          <p:nvPr/>
        </p:nvSpPr>
        <p:spPr>
          <a:xfrm>
            <a:off x="5638800" y="5124450"/>
            <a:ext cx="2600325" cy="1156294"/>
          </a:xfrm>
          <a:custGeom>
            <a:avLst/>
            <a:gdLst>
              <a:gd name="connsiteX0" fmla="*/ 0 w 2600325"/>
              <a:gd name="connsiteY0" fmla="*/ 0 h 1050128"/>
              <a:gd name="connsiteX1" fmla="*/ 476250 w 2600325"/>
              <a:gd name="connsiteY1" fmla="*/ 885825 h 1050128"/>
              <a:gd name="connsiteX2" fmla="*/ 2600325 w 2600325"/>
              <a:gd name="connsiteY2" fmla="*/ 1047750 h 1050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0325" h="1050128">
                <a:moveTo>
                  <a:pt x="0" y="0"/>
                </a:moveTo>
                <a:cubicBezTo>
                  <a:pt x="21431" y="355600"/>
                  <a:pt x="42863" y="711200"/>
                  <a:pt x="476250" y="885825"/>
                </a:cubicBezTo>
                <a:cubicBezTo>
                  <a:pt x="909637" y="1060450"/>
                  <a:pt x="1754981" y="1054100"/>
                  <a:pt x="2600325" y="104775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C3A8FA5C-10B8-426F-A33D-1B8CE7E154E2}"/>
              </a:ext>
            </a:extLst>
          </p:cNvPr>
          <p:cNvSpPr/>
          <p:nvPr/>
        </p:nvSpPr>
        <p:spPr>
          <a:xfrm>
            <a:off x="6023841" y="2293208"/>
            <a:ext cx="2253383" cy="678591"/>
          </a:xfrm>
          <a:custGeom>
            <a:avLst/>
            <a:gdLst>
              <a:gd name="connsiteX0" fmla="*/ 31045 w 2307520"/>
              <a:gd name="connsiteY0" fmla="*/ 636721 h 636721"/>
              <a:gd name="connsiteX1" fmla="*/ 316795 w 2307520"/>
              <a:gd name="connsiteY1" fmla="*/ 65221 h 636721"/>
              <a:gd name="connsiteX2" fmla="*/ 2307520 w 2307520"/>
              <a:gd name="connsiteY2" fmla="*/ 36646 h 636721"/>
              <a:gd name="connsiteX0" fmla="*/ 7229 w 2283704"/>
              <a:gd name="connsiteY0" fmla="*/ 641906 h 641906"/>
              <a:gd name="connsiteX1" fmla="*/ 521579 w 2283704"/>
              <a:gd name="connsiteY1" fmla="*/ 60881 h 641906"/>
              <a:gd name="connsiteX2" fmla="*/ 2283704 w 2283704"/>
              <a:gd name="connsiteY2" fmla="*/ 41831 h 641906"/>
              <a:gd name="connsiteX0" fmla="*/ 5483 w 2281958"/>
              <a:gd name="connsiteY0" fmla="*/ 666657 h 666657"/>
              <a:gd name="connsiteX1" fmla="*/ 596033 w 2281958"/>
              <a:gd name="connsiteY1" fmla="*/ 47532 h 666657"/>
              <a:gd name="connsiteX2" fmla="*/ 2281958 w 2281958"/>
              <a:gd name="connsiteY2" fmla="*/ 66582 h 666657"/>
              <a:gd name="connsiteX0" fmla="*/ 5483 w 2253383"/>
              <a:gd name="connsiteY0" fmla="*/ 689173 h 689173"/>
              <a:gd name="connsiteX1" fmla="*/ 596033 w 2253383"/>
              <a:gd name="connsiteY1" fmla="*/ 70048 h 689173"/>
              <a:gd name="connsiteX2" fmla="*/ 2253383 w 2253383"/>
              <a:gd name="connsiteY2" fmla="*/ 31948 h 689173"/>
              <a:gd name="connsiteX0" fmla="*/ 5483 w 2253383"/>
              <a:gd name="connsiteY0" fmla="*/ 678591 h 678591"/>
              <a:gd name="connsiteX1" fmla="*/ 596033 w 2253383"/>
              <a:gd name="connsiteY1" fmla="*/ 59466 h 678591"/>
              <a:gd name="connsiteX2" fmla="*/ 2253383 w 2253383"/>
              <a:gd name="connsiteY2" fmla="*/ 21366 h 678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53383" h="678591">
                <a:moveTo>
                  <a:pt x="5483" y="678591"/>
                </a:moveTo>
                <a:cubicBezTo>
                  <a:pt x="-41348" y="442847"/>
                  <a:pt x="216621" y="159478"/>
                  <a:pt x="596033" y="59466"/>
                </a:cubicBezTo>
                <a:cubicBezTo>
                  <a:pt x="975445" y="-40546"/>
                  <a:pt x="1438201" y="14222"/>
                  <a:pt x="2253383" y="2136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E03C9BA8-04A9-4ED2-B51E-5497D1257E5B}"/>
              </a:ext>
            </a:extLst>
          </p:cNvPr>
          <p:cNvSpPr/>
          <p:nvPr/>
        </p:nvSpPr>
        <p:spPr>
          <a:xfrm flipV="1">
            <a:off x="5908548" y="4999926"/>
            <a:ext cx="2253383" cy="678591"/>
          </a:xfrm>
          <a:custGeom>
            <a:avLst/>
            <a:gdLst>
              <a:gd name="connsiteX0" fmla="*/ 31045 w 2307520"/>
              <a:gd name="connsiteY0" fmla="*/ 636721 h 636721"/>
              <a:gd name="connsiteX1" fmla="*/ 316795 w 2307520"/>
              <a:gd name="connsiteY1" fmla="*/ 65221 h 636721"/>
              <a:gd name="connsiteX2" fmla="*/ 2307520 w 2307520"/>
              <a:gd name="connsiteY2" fmla="*/ 36646 h 636721"/>
              <a:gd name="connsiteX0" fmla="*/ 7229 w 2283704"/>
              <a:gd name="connsiteY0" fmla="*/ 641906 h 641906"/>
              <a:gd name="connsiteX1" fmla="*/ 521579 w 2283704"/>
              <a:gd name="connsiteY1" fmla="*/ 60881 h 641906"/>
              <a:gd name="connsiteX2" fmla="*/ 2283704 w 2283704"/>
              <a:gd name="connsiteY2" fmla="*/ 41831 h 641906"/>
              <a:gd name="connsiteX0" fmla="*/ 5483 w 2281958"/>
              <a:gd name="connsiteY0" fmla="*/ 666657 h 666657"/>
              <a:gd name="connsiteX1" fmla="*/ 596033 w 2281958"/>
              <a:gd name="connsiteY1" fmla="*/ 47532 h 666657"/>
              <a:gd name="connsiteX2" fmla="*/ 2281958 w 2281958"/>
              <a:gd name="connsiteY2" fmla="*/ 66582 h 666657"/>
              <a:gd name="connsiteX0" fmla="*/ 5483 w 2253383"/>
              <a:gd name="connsiteY0" fmla="*/ 689173 h 689173"/>
              <a:gd name="connsiteX1" fmla="*/ 596033 w 2253383"/>
              <a:gd name="connsiteY1" fmla="*/ 70048 h 689173"/>
              <a:gd name="connsiteX2" fmla="*/ 2253383 w 2253383"/>
              <a:gd name="connsiteY2" fmla="*/ 31948 h 689173"/>
              <a:gd name="connsiteX0" fmla="*/ 5483 w 2253383"/>
              <a:gd name="connsiteY0" fmla="*/ 678591 h 678591"/>
              <a:gd name="connsiteX1" fmla="*/ 596033 w 2253383"/>
              <a:gd name="connsiteY1" fmla="*/ 59466 h 678591"/>
              <a:gd name="connsiteX2" fmla="*/ 2253383 w 2253383"/>
              <a:gd name="connsiteY2" fmla="*/ 21366 h 678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53383" h="678591">
                <a:moveTo>
                  <a:pt x="5483" y="678591"/>
                </a:moveTo>
                <a:cubicBezTo>
                  <a:pt x="-41348" y="442847"/>
                  <a:pt x="216621" y="159478"/>
                  <a:pt x="596033" y="59466"/>
                </a:cubicBezTo>
                <a:cubicBezTo>
                  <a:pt x="975445" y="-40546"/>
                  <a:pt x="1438201" y="14222"/>
                  <a:pt x="2253383" y="2136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FD3694A2-3DB1-4737-A71E-520F69269C59}"/>
              </a:ext>
            </a:extLst>
          </p:cNvPr>
          <p:cNvSpPr/>
          <p:nvPr/>
        </p:nvSpPr>
        <p:spPr>
          <a:xfrm flipV="1">
            <a:off x="5660280" y="1447975"/>
            <a:ext cx="2600325" cy="1156294"/>
          </a:xfrm>
          <a:custGeom>
            <a:avLst/>
            <a:gdLst>
              <a:gd name="connsiteX0" fmla="*/ 0 w 2600325"/>
              <a:gd name="connsiteY0" fmla="*/ 0 h 1050128"/>
              <a:gd name="connsiteX1" fmla="*/ 476250 w 2600325"/>
              <a:gd name="connsiteY1" fmla="*/ 885825 h 1050128"/>
              <a:gd name="connsiteX2" fmla="*/ 2600325 w 2600325"/>
              <a:gd name="connsiteY2" fmla="*/ 1047750 h 1050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0325" h="1050128">
                <a:moveTo>
                  <a:pt x="0" y="0"/>
                </a:moveTo>
                <a:cubicBezTo>
                  <a:pt x="21431" y="355600"/>
                  <a:pt x="42863" y="711200"/>
                  <a:pt x="476250" y="885825"/>
                </a:cubicBezTo>
                <a:cubicBezTo>
                  <a:pt x="909637" y="1060450"/>
                  <a:pt x="1754981" y="1054100"/>
                  <a:pt x="2600325" y="104775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38A9653-1550-4FA4-B2AD-251A8B845852}"/>
              </a:ext>
            </a:extLst>
          </p:cNvPr>
          <p:cNvSpPr txBox="1"/>
          <p:nvPr/>
        </p:nvSpPr>
        <p:spPr>
          <a:xfrm>
            <a:off x="8845751" y="3680867"/>
            <a:ext cx="19907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latin typeface="Poppins Medium" panose="00000600000000000000" pitchFamily="50" charset="0"/>
                <a:cs typeface="Poppins Medium" panose="00000600000000000000" pitchFamily="50" charset="0"/>
              </a:rPr>
              <a:t>linea pectinata</a:t>
            </a:r>
          </a:p>
          <a:p>
            <a:r>
              <a:rPr lang="en-GB" sz="1200">
                <a:latin typeface="Poppins Medium" panose="00000600000000000000" pitchFamily="50" charset="0"/>
                <a:cs typeface="Poppins Medium" panose="00000600000000000000" pitchFamily="50" charset="0"/>
              </a:rPr>
              <a:t>(linea dentata)</a:t>
            </a:r>
            <a:r>
              <a:rPr lang="en-GB" sz="1600">
                <a:latin typeface="Poppins Medium" panose="00000600000000000000" pitchFamily="50" charset="0"/>
                <a:cs typeface="Poppins Medium" panose="00000600000000000000" pitchFamily="50" charset="0"/>
              </a:rPr>
              <a:t>/</a:t>
            </a:r>
          </a:p>
          <a:p>
            <a:r>
              <a:rPr lang="en-GB" sz="1600">
                <a:latin typeface="Poppins Medium" panose="00000600000000000000" pitchFamily="50" charset="0"/>
                <a:cs typeface="Poppins Medium" panose="00000600000000000000" pitchFamily="50" charset="0"/>
              </a:rPr>
              <a:t>pectinate line</a:t>
            </a:r>
          </a:p>
          <a:p>
            <a:r>
              <a:rPr lang="en-GB" sz="1200">
                <a:latin typeface="Poppins Medium" panose="00000600000000000000" pitchFamily="50" charset="0"/>
                <a:cs typeface="Poppins Medium" panose="00000600000000000000" pitchFamily="50" charset="0"/>
              </a:rPr>
              <a:t>(dentate line)</a:t>
            </a:r>
            <a:endParaRPr lang="en-US" sz="1200">
              <a:latin typeface="Poppins Medium" panose="00000600000000000000" pitchFamily="50" charset="0"/>
              <a:cs typeface="Poppins Medium" panose="00000600000000000000" pitchFamily="50" charset="0"/>
            </a:endParaRP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20317C90-EC2F-4831-A97E-7DBB6CC8B755}"/>
              </a:ext>
            </a:extLst>
          </p:cNvPr>
          <p:cNvCxnSpPr>
            <a:cxnSpLocks/>
          </p:cNvCxnSpPr>
          <p:nvPr/>
        </p:nvCxnSpPr>
        <p:spPr>
          <a:xfrm flipV="1">
            <a:off x="6137865" y="4152553"/>
            <a:ext cx="2752540" cy="9866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E36ACF3D-B30D-4B66-ADDD-9466DB16ADD0}"/>
              </a:ext>
            </a:extLst>
          </p:cNvPr>
          <p:cNvSpPr txBox="1"/>
          <p:nvPr/>
        </p:nvSpPr>
        <p:spPr>
          <a:xfrm>
            <a:off x="8242942" y="1258100"/>
            <a:ext cx="2794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>
                <a:solidFill>
                  <a:schemeClr val="bg1">
                    <a:lumMod val="65000"/>
                  </a:schemeClr>
                </a:solidFill>
                <a:latin typeface="Poppins Medium" panose="00000600000000000000" pitchFamily="50" charset="0"/>
                <a:cs typeface="Poppins Medium" panose="00000600000000000000" pitchFamily="50" charset="0"/>
              </a:rPr>
              <a:t>Lymphatic: </a:t>
            </a:r>
          </a:p>
          <a:p>
            <a:r>
              <a:rPr lang="en-GB" sz="1400">
                <a:latin typeface="Poppins Medium" panose="00000600000000000000" pitchFamily="50" charset="0"/>
                <a:cs typeface="Poppins Medium" panose="00000600000000000000" pitchFamily="50" charset="0"/>
              </a:rPr>
              <a:t>To internal iliac lymph nodes</a:t>
            </a:r>
            <a:endParaRPr lang="en-US" sz="1400">
              <a:latin typeface="Poppins Medium" panose="00000600000000000000" pitchFamily="50" charset="0"/>
              <a:cs typeface="Poppins Medium" panose="00000600000000000000" pitchFamily="50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7F93787-0A90-4AED-9EB0-BE7B5B6C7A7F}"/>
              </a:ext>
            </a:extLst>
          </p:cNvPr>
          <p:cNvSpPr txBox="1"/>
          <p:nvPr/>
        </p:nvSpPr>
        <p:spPr>
          <a:xfrm>
            <a:off x="8270706" y="2015723"/>
            <a:ext cx="392129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ppins Medium" panose="00000600000000000000" pitchFamily="50" charset="0"/>
                <a:cs typeface="Poppins Medium" panose="00000600000000000000" pitchFamily="50" charset="0"/>
              </a:rPr>
              <a:t>Nervous: </a:t>
            </a:r>
          </a:p>
          <a:p>
            <a:r>
              <a:rPr lang="en-GB" sz="1400">
                <a:latin typeface="Poppins Medium" panose="00000600000000000000" pitchFamily="50" charset="0"/>
                <a:cs typeface="Poppins Medium" panose="00000600000000000000" pitchFamily="50" charset="0"/>
              </a:rPr>
              <a:t>Visceral motor: mixed sympathetic and parasympathetic</a:t>
            </a:r>
          </a:p>
          <a:p>
            <a:r>
              <a:rPr lang="en-GB" sz="1400">
                <a:latin typeface="Poppins Medium" panose="00000600000000000000" pitchFamily="50" charset="0"/>
                <a:cs typeface="Poppins Medium" panose="00000600000000000000" pitchFamily="50" charset="0"/>
              </a:rPr>
              <a:t>Visceral sensory: ‘accompanying parasympathetic fibres’ to S2-S4</a:t>
            </a:r>
            <a:endParaRPr lang="en-US" sz="1400">
              <a:latin typeface="Poppins Medium" panose="00000600000000000000" pitchFamily="50" charset="0"/>
              <a:cs typeface="Poppins Medium" panose="00000600000000000000" pitchFamily="50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9695F11-C436-422A-8886-170366A0D1A3}"/>
              </a:ext>
            </a:extLst>
          </p:cNvPr>
          <p:cNvSpPr txBox="1"/>
          <p:nvPr/>
        </p:nvSpPr>
        <p:spPr>
          <a:xfrm>
            <a:off x="8250767" y="6019134"/>
            <a:ext cx="34083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>
                <a:solidFill>
                  <a:schemeClr val="bg1">
                    <a:lumMod val="65000"/>
                  </a:schemeClr>
                </a:solidFill>
                <a:latin typeface="Poppins Medium" panose="00000600000000000000" pitchFamily="50" charset="0"/>
                <a:cs typeface="Poppins Medium" panose="00000600000000000000" pitchFamily="50" charset="0"/>
              </a:rPr>
              <a:t>Lymphatic: </a:t>
            </a:r>
          </a:p>
          <a:p>
            <a:r>
              <a:rPr lang="en-GB" sz="1400">
                <a:latin typeface="Poppins Medium" panose="00000600000000000000" pitchFamily="50" charset="0"/>
                <a:cs typeface="Poppins Medium" panose="00000600000000000000" pitchFamily="50" charset="0"/>
              </a:rPr>
              <a:t>To superficial inguinal lymph nodes</a:t>
            </a:r>
            <a:endParaRPr lang="en-US" sz="1400">
              <a:latin typeface="Poppins Medium" panose="00000600000000000000" pitchFamily="50" charset="0"/>
              <a:cs typeface="Poppins Medium" panose="00000600000000000000" pitchFamily="50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C0696A5-CE41-49FB-A5E3-110C41D192B7}"/>
              </a:ext>
            </a:extLst>
          </p:cNvPr>
          <p:cNvSpPr txBox="1"/>
          <p:nvPr/>
        </p:nvSpPr>
        <p:spPr>
          <a:xfrm>
            <a:off x="8255023" y="5381288"/>
            <a:ext cx="38673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ppins Medium" panose="00000600000000000000" pitchFamily="50" charset="0"/>
                <a:cs typeface="Poppins Medium" panose="00000600000000000000" pitchFamily="50" charset="0"/>
              </a:rPr>
              <a:t>Nervous: </a:t>
            </a:r>
          </a:p>
          <a:p>
            <a:r>
              <a:rPr lang="en-GB" sz="1400">
                <a:latin typeface="Poppins Medium" panose="00000600000000000000" pitchFamily="50" charset="0"/>
                <a:cs typeface="Poppins Medium" panose="00000600000000000000" pitchFamily="50" charset="0"/>
              </a:rPr>
              <a:t>Somatic motor and sensory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7E39DD4-7B67-4D38-AC8A-8367157A8CF9}"/>
              </a:ext>
            </a:extLst>
          </p:cNvPr>
          <p:cNvSpPr txBox="1"/>
          <p:nvPr/>
        </p:nvSpPr>
        <p:spPr>
          <a:xfrm>
            <a:off x="2352491" y="6357992"/>
            <a:ext cx="2400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>
                <a:solidFill>
                  <a:srgbClr val="FF0000"/>
                </a:solidFill>
                <a:latin typeface="Poppins Medium" panose="00000600000000000000" pitchFamily="50" charset="0"/>
                <a:cs typeface="Poppins Medium" panose="00000600000000000000" pitchFamily="50" charset="0"/>
              </a:rPr>
              <a:t>Arterial:</a:t>
            </a:r>
          </a:p>
          <a:p>
            <a:r>
              <a:rPr lang="en-GB" sz="1400">
                <a:latin typeface="Poppins Medium" panose="00000600000000000000" pitchFamily="50" charset="0"/>
                <a:cs typeface="Poppins Medium" panose="00000600000000000000" pitchFamily="50" charset="0"/>
              </a:rPr>
              <a:t>From internal iliac artery</a:t>
            </a:r>
            <a:endParaRPr lang="en-US" sz="1400">
              <a:latin typeface="Poppins Medium" panose="00000600000000000000" pitchFamily="50" charset="0"/>
              <a:cs typeface="Poppins Medium" panose="00000600000000000000" pitchFamily="50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E55430A-BC50-4AB1-8E50-FDB163ADEE36}"/>
              </a:ext>
            </a:extLst>
          </p:cNvPr>
          <p:cNvSpPr txBox="1"/>
          <p:nvPr/>
        </p:nvSpPr>
        <p:spPr>
          <a:xfrm>
            <a:off x="5471041" y="6352044"/>
            <a:ext cx="23615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>
                <a:solidFill>
                  <a:srgbClr val="0070C0"/>
                </a:solidFill>
                <a:latin typeface="Poppins Medium" panose="00000600000000000000" pitchFamily="50" charset="0"/>
                <a:cs typeface="Poppins Medium" panose="00000600000000000000" pitchFamily="50" charset="0"/>
              </a:rPr>
              <a:t>Venous: </a:t>
            </a:r>
          </a:p>
          <a:p>
            <a:r>
              <a:rPr lang="en-GB" sz="1400">
                <a:latin typeface="Poppins Medium" panose="00000600000000000000" pitchFamily="50" charset="0"/>
                <a:cs typeface="Poppins Medium" panose="00000600000000000000" pitchFamily="50" charset="0"/>
              </a:rPr>
              <a:t>To caval venous system</a:t>
            </a:r>
            <a:endParaRPr lang="en-US" sz="1400">
              <a:latin typeface="Poppins Medium" panose="00000600000000000000" pitchFamily="50" charset="0"/>
              <a:cs typeface="Poppins Medium" panose="00000600000000000000" pitchFamily="50" charset="0"/>
            </a:endParaRP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C8745BE5-89E0-4E3A-8766-F04217498523}"/>
              </a:ext>
            </a:extLst>
          </p:cNvPr>
          <p:cNvSpPr/>
          <p:nvPr/>
        </p:nvSpPr>
        <p:spPr>
          <a:xfrm>
            <a:off x="3901445" y="1085850"/>
            <a:ext cx="927730" cy="1343025"/>
          </a:xfrm>
          <a:custGeom>
            <a:avLst/>
            <a:gdLst>
              <a:gd name="connsiteX0" fmla="*/ 3805 w 927730"/>
              <a:gd name="connsiteY0" fmla="*/ 0 h 1343025"/>
              <a:gd name="connsiteX1" fmla="*/ 118105 w 927730"/>
              <a:gd name="connsiteY1" fmla="*/ 600075 h 1343025"/>
              <a:gd name="connsiteX2" fmla="*/ 784855 w 927730"/>
              <a:gd name="connsiteY2" fmla="*/ 828675 h 1343025"/>
              <a:gd name="connsiteX3" fmla="*/ 927730 w 927730"/>
              <a:gd name="connsiteY3" fmla="*/ 1343025 h 1343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7730" h="1343025">
                <a:moveTo>
                  <a:pt x="3805" y="0"/>
                </a:moveTo>
                <a:cubicBezTo>
                  <a:pt x="-4133" y="230981"/>
                  <a:pt x="-12070" y="461963"/>
                  <a:pt x="118105" y="600075"/>
                </a:cubicBezTo>
                <a:cubicBezTo>
                  <a:pt x="248280" y="738187"/>
                  <a:pt x="649918" y="704850"/>
                  <a:pt x="784855" y="828675"/>
                </a:cubicBezTo>
                <a:cubicBezTo>
                  <a:pt x="919792" y="952500"/>
                  <a:pt x="923761" y="1147762"/>
                  <a:pt x="927730" y="1343025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786489DC-BCF2-4F73-B360-3D91CC548F02}"/>
              </a:ext>
            </a:extLst>
          </p:cNvPr>
          <p:cNvSpPr/>
          <p:nvPr/>
        </p:nvSpPr>
        <p:spPr>
          <a:xfrm flipV="1">
            <a:off x="4128794" y="5295164"/>
            <a:ext cx="927730" cy="1309502"/>
          </a:xfrm>
          <a:custGeom>
            <a:avLst/>
            <a:gdLst>
              <a:gd name="connsiteX0" fmla="*/ 3805 w 927730"/>
              <a:gd name="connsiteY0" fmla="*/ 0 h 1343025"/>
              <a:gd name="connsiteX1" fmla="*/ 118105 w 927730"/>
              <a:gd name="connsiteY1" fmla="*/ 600075 h 1343025"/>
              <a:gd name="connsiteX2" fmla="*/ 784855 w 927730"/>
              <a:gd name="connsiteY2" fmla="*/ 828675 h 1343025"/>
              <a:gd name="connsiteX3" fmla="*/ 927730 w 927730"/>
              <a:gd name="connsiteY3" fmla="*/ 1343025 h 1343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7730" h="1343025">
                <a:moveTo>
                  <a:pt x="3805" y="0"/>
                </a:moveTo>
                <a:cubicBezTo>
                  <a:pt x="-4133" y="230981"/>
                  <a:pt x="-12070" y="461963"/>
                  <a:pt x="118105" y="600075"/>
                </a:cubicBezTo>
                <a:cubicBezTo>
                  <a:pt x="248280" y="738187"/>
                  <a:pt x="649918" y="704850"/>
                  <a:pt x="784855" y="828675"/>
                </a:cubicBezTo>
                <a:cubicBezTo>
                  <a:pt x="919792" y="952500"/>
                  <a:pt x="923761" y="1147762"/>
                  <a:pt x="927730" y="1343025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699BA84F-B58C-4832-824E-5E368E826BB8}"/>
              </a:ext>
            </a:extLst>
          </p:cNvPr>
          <p:cNvSpPr/>
          <p:nvPr/>
        </p:nvSpPr>
        <p:spPr>
          <a:xfrm>
            <a:off x="5215352" y="1104900"/>
            <a:ext cx="499648" cy="1371600"/>
          </a:xfrm>
          <a:custGeom>
            <a:avLst/>
            <a:gdLst>
              <a:gd name="connsiteX0" fmla="*/ 488460 w 488460"/>
              <a:gd name="connsiteY0" fmla="*/ 0 h 1371600"/>
              <a:gd name="connsiteX1" fmla="*/ 393210 w 488460"/>
              <a:gd name="connsiteY1" fmla="*/ 390525 h 1371600"/>
              <a:gd name="connsiteX2" fmla="*/ 40785 w 488460"/>
              <a:gd name="connsiteY2" fmla="*/ 581025 h 1371600"/>
              <a:gd name="connsiteX3" fmla="*/ 21735 w 488460"/>
              <a:gd name="connsiteY3" fmla="*/ 1371600 h 1371600"/>
              <a:gd name="connsiteX0" fmla="*/ 499648 w 499648"/>
              <a:gd name="connsiteY0" fmla="*/ 0 h 1371600"/>
              <a:gd name="connsiteX1" fmla="*/ 404398 w 499648"/>
              <a:gd name="connsiteY1" fmla="*/ 390525 h 1371600"/>
              <a:gd name="connsiteX2" fmla="*/ 32923 w 499648"/>
              <a:gd name="connsiteY2" fmla="*/ 666750 h 1371600"/>
              <a:gd name="connsiteX3" fmla="*/ 32923 w 499648"/>
              <a:gd name="connsiteY3" fmla="*/ 1371600 h 1371600"/>
              <a:gd name="connsiteX0" fmla="*/ 499648 w 499648"/>
              <a:gd name="connsiteY0" fmla="*/ 0 h 1371600"/>
              <a:gd name="connsiteX1" fmla="*/ 404398 w 499648"/>
              <a:gd name="connsiteY1" fmla="*/ 342900 h 1371600"/>
              <a:gd name="connsiteX2" fmla="*/ 32923 w 499648"/>
              <a:gd name="connsiteY2" fmla="*/ 666750 h 1371600"/>
              <a:gd name="connsiteX3" fmla="*/ 32923 w 499648"/>
              <a:gd name="connsiteY3" fmla="*/ 137160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9648" h="1371600">
                <a:moveTo>
                  <a:pt x="499648" y="0"/>
                </a:moveTo>
                <a:cubicBezTo>
                  <a:pt x="489329" y="146844"/>
                  <a:pt x="482186" y="231775"/>
                  <a:pt x="404398" y="342900"/>
                </a:cubicBezTo>
                <a:cubicBezTo>
                  <a:pt x="326610" y="454025"/>
                  <a:pt x="94835" y="503238"/>
                  <a:pt x="32923" y="666750"/>
                </a:cubicBezTo>
                <a:cubicBezTo>
                  <a:pt x="-28990" y="830263"/>
                  <a:pt x="11491" y="1058069"/>
                  <a:pt x="32923" y="1371600"/>
                </a:cubicBezTo>
              </a:path>
            </a:pathLst>
          </a:custGeom>
          <a:noFill/>
          <a:ln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3A7E138E-8164-41C3-BDC1-D70AC744CCA0}"/>
              </a:ext>
            </a:extLst>
          </p:cNvPr>
          <p:cNvSpPr/>
          <p:nvPr/>
        </p:nvSpPr>
        <p:spPr>
          <a:xfrm flipV="1">
            <a:off x="5300559" y="5229517"/>
            <a:ext cx="499648" cy="1156295"/>
          </a:xfrm>
          <a:custGeom>
            <a:avLst/>
            <a:gdLst>
              <a:gd name="connsiteX0" fmla="*/ 488460 w 488460"/>
              <a:gd name="connsiteY0" fmla="*/ 0 h 1371600"/>
              <a:gd name="connsiteX1" fmla="*/ 393210 w 488460"/>
              <a:gd name="connsiteY1" fmla="*/ 390525 h 1371600"/>
              <a:gd name="connsiteX2" fmla="*/ 40785 w 488460"/>
              <a:gd name="connsiteY2" fmla="*/ 581025 h 1371600"/>
              <a:gd name="connsiteX3" fmla="*/ 21735 w 488460"/>
              <a:gd name="connsiteY3" fmla="*/ 1371600 h 1371600"/>
              <a:gd name="connsiteX0" fmla="*/ 499648 w 499648"/>
              <a:gd name="connsiteY0" fmla="*/ 0 h 1371600"/>
              <a:gd name="connsiteX1" fmla="*/ 404398 w 499648"/>
              <a:gd name="connsiteY1" fmla="*/ 390525 h 1371600"/>
              <a:gd name="connsiteX2" fmla="*/ 32923 w 499648"/>
              <a:gd name="connsiteY2" fmla="*/ 666750 h 1371600"/>
              <a:gd name="connsiteX3" fmla="*/ 32923 w 499648"/>
              <a:gd name="connsiteY3" fmla="*/ 1371600 h 1371600"/>
              <a:gd name="connsiteX0" fmla="*/ 499648 w 499648"/>
              <a:gd name="connsiteY0" fmla="*/ 0 h 1371600"/>
              <a:gd name="connsiteX1" fmla="*/ 404398 w 499648"/>
              <a:gd name="connsiteY1" fmla="*/ 342900 h 1371600"/>
              <a:gd name="connsiteX2" fmla="*/ 32923 w 499648"/>
              <a:gd name="connsiteY2" fmla="*/ 666750 h 1371600"/>
              <a:gd name="connsiteX3" fmla="*/ 32923 w 499648"/>
              <a:gd name="connsiteY3" fmla="*/ 137160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9648" h="1371600">
                <a:moveTo>
                  <a:pt x="499648" y="0"/>
                </a:moveTo>
                <a:cubicBezTo>
                  <a:pt x="489329" y="146844"/>
                  <a:pt x="482186" y="231775"/>
                  <a:pt x="404398" y="342900"/>
                </a:cubicBezTo>
                <a:cubicBezTo>
                  <a:pt x="326610" y="454025"/>
                  <a:pt x="94835" y="503238"/>
                  <a:pt x="32923" y="666750"/>
                </a:cubicBezTo>
                <a:cubicBezTo>
                  <a:pt x="-28990" y="830263"/>
                  <a:pt x="11491" y="1058069"/>
                  <a:pt x="32923" y="1371600"/>
                </a:cubicBezTo>
              </a:path>
            </a:pathLst>
          </a:custGeom>
          <a:noFill/>
          <a:ln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ED762AF-D486-4402-A11F-78DBCB22995D}"/>
              </a:ext>
            </a:extLst>
          </p:cNvPr>
          <p:cNvSpPr txBox="1"/>
          <p:nvPr/>
        </p:nvSpPr>
        <p:spPr>
          <a:xfrm>
            <a:off x="525206" y="57403"/>
            <a:ext cx="112253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>
                <a:solidFill>
                  <a:schemeClr val="accent1"/>
                </a:solidFill>
              </a:rPr>
              <a:t>Separation at Pectinate line: connections to/from intestines </a:t>
            </a:r>
            <a:r>
              <a:rPr lang="en-GB" sz="2000" b="1">
                <a:solidFill>
                  <a:schemeClr val="accent1"/>
                </a:solidFill>
                <a:sym typeface="Wingdings" panose="05000000000000000000" pitchFamily="2" charset="2"/>
              </a:rPr>
              <a:t> versus connections to/from body wall</a:t>
            </a:r>
            <a:r>
              <a:rPr lang="en-GB" sz="2000" b="1">
                <a:solidFill>
                  <a:schemeClr val="accent1"/>
                </a:solidFill>
              </a:rPr>
              <a:t> </a:t>
            </a:r>
            <a:endParaRPr lang="en-US" sz="2000" b="1">
              <a:solidFill>
                <a:schemeClr val="accent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09FD2CF-5AA2-47FC-935B-3DF90603F4E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75" y="734880"/>
            <a:ext cx="523220" cy="523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194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370</Words>
  <Application>Microsoft Office PowerPoint</Application>
  <PresentationFormat>Widescreen</PresentationFormat>
  <Paragraphs>65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Poppins Medium</vt:lpstr>
      <vt:lpstr>Office Theme</vt:lpstr>
      <vt:lpstr>Presentation slides Human anus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slide human anus</dc:title>
  <dc:creator>Oscar Paul Gobée</dc:creator>
  <cp:lastModifiedBy>Oscar Paul Gobée</cp:lastModifiedBy>
  <cp:revision>21</cp:revision>
  <dcterms:created xsi:type="dcterms:W3CDTF">2021-03-07T21:33:43Z</dcterms:created>
  <dcterms:modified xsi:type="dcterms:W3CDTF">2022-03-06T18:24:39Z</dcterms:modified>
</cp:coreProperties>
</file>