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29" r:id="rId2"/>
    <p:sldId id="631" r:id="rId3"/>
    <p:sldId id="630" r:id="rId4"/>
    <p:sldId id="63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C4C14-EBBD-407A-91A0-0AE89DAD22E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C3ADB-EA74-4715-8588-519039EA7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3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D8D18D-AB7A-4B9F-93BB-DD02FAB5C3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58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D8D18D-AB7A-4B9F-93BB-DD02FAB5C3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32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D8D18D-AB7A-4B9F-93BB-DD02FAB5C3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8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D8D18D-AB7A-4B9F-93BB-DD02FAB5C3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5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71F30-7C52-55B8-3D87-9E22AC723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2A017-A098-69F7-442F-74F725276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FB722-14E4-7A12-E949-94442CF2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90235-104D-387E-F3F0-D3CE0965C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F50D6-83AD-0208-0FCF-2CC7FA6C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1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2E03-9180-3967-B0C7-4F0BFE4DE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4AE83-8048-7685-5EF5-1A14CC9AE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7E7A2-1809-D9D9-4941-1C56F626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87D39-F745-8049-B661-2FD71BD9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6EA9E-0D02-8C2A-40D2-895904D3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9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16AA2-CDC2-38C6-E6D3-A612FBB21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F340A5-D861-24FC-FEAB-375037A96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15834-1504-502A-922E-738EB78D5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6E77B-1564-A8EB-05D7-261C321C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F3D45-2A4E-32CA-E1F6-7462D7DB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9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595D4-3CE8-FF61-93B2-36E378934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27800-68EC-7342-954D-D43B3C08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2C424-9BF1-41C8-FAF3-ADE9487A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69D7A-DFF6-4F6F-CFB6-1C3603AA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2E7C9-A588-DAAC-0D74-7063A7B3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1FB70-A3F6-E10B-CED1-6E837CCA2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60109-627F-0C19-9AD2-CF74BD18F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9BAD7-A603-1C69-4F3F-0ADF9045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E0AE1-BE2B-EF1F-46A8-5A0931F0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CEF1F-49EF-DA91-971A-DF7CB6B3F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9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90AD2-EA3F-9DCA-9717-1B4A384D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E531D-509E-9018-440E-9B1E240A5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43ABD-845D-FBB9-AD1D-F1FE3A9E7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38FCD-05EE-FEC5-8768-2DED27F0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B17EE9-174A-777B-BE98-CDBEDAE16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5C369-F959-B37D-DC01-3D74E1B6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6C602-EED0-4BAE-4FE7-57705959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B8733-C54F-2B5F-0A4A-FDF0462A3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59277-197C-AF74-05A8-6D5BAD993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60D570-B663-D7A6-65BB-3F2FC72EC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5E172E-C030-6B90-F0D7-86760DEB52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9CD685-9EC1-8997-6BA8-2C8EA8215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1888C7-3923-F3BD-9E28-AFCD79F22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4EFC1E-60B4-10CA-8B54-5377FD3A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7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C54B-8D16-8665-E689-0477AFE0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E26971-EED4-844A-D4DA-251737112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23CEF-EA60-DABB-8103-95312088A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4245D-071A-9DFB-96AE-05040C36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2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EE48A0-FE22-0078-C5C5-8A034D5FF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1BBC57-54DF-D735-64D5-3D6437BCE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0E740-7B12-72A6-FE77-81F6AF7C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3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A936-8B26-0A60-48E9-A1E2DCBD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E4CF-1CF3-932B-222A-B9481A023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8ECEB-3CDC-A534-46BD-AD4AB6E51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88FE3-A85E-3310-C916-0FE1FCB29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BC838-5D02-778B-70A1-4868CF8A1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74766-ADBD-1808-4C35-0A98FF0A7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7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9F312-2E3B-C9CA-EE74-F17C55EFA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DDC513-A6FE-F499-A124-5D57C6681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92276-5B52-9A06-CFCB-B23B4F7BE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22307-B2E6-EA5D-BCAF-28D1D4F7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EFA40-FB30-4E80-9E91-4299EC35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40DE4-676C-3428-470F-B63BDED8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5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776EE-0308-3D86-1498-836B6C092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A1B67-1685-3D53-7E14-69A7E5DEB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35CBC-FB7A-352E-038A-D1B0AAA97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46C6B-F3CF-47B7-B7B4-F191D516B26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9DF9F-0994-7653-0E15-229D4801F3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CE065-18E8-B491-9448-3D9A95AEF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6A5A-5D77-4B6B-8F29-9939A7293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leiden-drawing-cross-section-upper-abdomen-peritoneal-lining-no-labe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leiden-drawing-cross-section-upper-abdomen-peritoneal-lining-no-labe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s://creativecommons.org/licenses/by-nc-sa/4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leiden-drawing-cross-section-upper-abdomen-peritoneal-lining-no-labe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s://creativecommons.org/licenses/by-nc-sa/4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leiden-drawing-cross-section-upper-abdomen-peritoneal-lining-no-labe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s:/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730A70-3BE6-18A2-0D6D-A5E9889AF899}"/>
              </a:ext>
            </a:extLst>
          </p:cNvPr>
          <p:cNvSpPr txBox="1"/>
          <p:nvPr/>
        </p:nvSpPr>
        <p:spPr>
          <a:xfrm>
            <a:off x="515687" y="6541170"/>
            <a:ext cx="113486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/>
              <a:t>Based on </a:t>
            </a:r>
            <a:r>
              <a:rPr lang="en-US" sz="1400">
                <a:hlinkClick r:id="rId3"/>
              </a:rPr>
              <a:t>"Leiden - Drawing Cross-section upper abdomen with peritoneal lining - no labels"</a:t>
            </a:r>
            <a:r>
              <a:rPr lang="en-US" sz="1400"/>
              <a:t> by Ron Slagter, labels by O.Paul Gobée, license: </a:t>
            </a:r>
            <a:r>
              <a:rPr lang="en-US" sz="1400">
                <a:hlinkClick r:id="rId4"/>
              </a:rPr>
              <a:t>CC BY-NC-SA</a:t>
            </a:r>
            <a:endParaRPr lang="en-US" sz="1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7667A3-4863-1CF0-F058-3D2034D028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5" y="836712"/>
            <a:ext cx="6107727" cy="4968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175D43F-D332-6CFC-6B39-2D6AC2A5A123}"/>
              </a:ext>
            </a:extLst>
          </p:cNvPr>
          <p:cNvSpPr txBox="1"/>
          <p:nvPr/>
        </p:nvSpPr>
        <p:spPr>
          <a:xfrm>
            <a:off x="8449796" y="2598383"/>
            <a:ext cx="2097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lig. gastrosplenicum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756D36-6807-BB30-2A7D-1BE4260DB29F}"/>
              </a:ext>
            </a:extLst>
          </p:cNvPr>
          <p:cNvSpPr txBox="1"/>
          <p:nvPr/>
        </p:nvSpPr>
        <p:spPr>
          <a:xfrm>
            <a:off x="8422135" y="4438881"/>
            <a:ext cx="213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lig. splenorenale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CA8CEED-1CCE-41F9-25AD-625A470AE0C8}"/>
              </a:ext>
            </a:extLst>
          </p:cNvPr>
          <p:cNvCxnSpPr>
            <a:cxnSpLocks/>
          </p:cNvCxnSpPr>
          <p:nvPr/>
        </p:nvCxnSpPr>
        <p:spPr>
          <a:xfrm flipH="1">
            <a:off x="7100564" y="2783050"/>
            <a:ext cx="1412257" cy="91499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00FA84-29CC-AD54-3F3A-0F1B117A615D}"/>
              </a:ext>
            </a:extLst>
          </p:cNvPr>
          <p:cNvSpPr txBox="1"/>
          <p:nvPr/>
        </p:nvSpPr>
        <p:spPr>
          <a:xfrm>
            <a:off x="5025152" y="33283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bursa omentalis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E11190-13A7-537C-BD12-0838341DDAD8}"/>
              </a:ext>
            </a:extLst>
          </p:cNvPr>
          <p:cNvCxnSpPr>
            <a:cxnSpLocks/>
          </p:cNvCxnSpPr>
          <p:nvPr/>
        </p:nvCxnSpPr>
        <p:spPr>
          <a:xfrm>
            <a:off x="5879976" y="702166"/>
            <a:ext cx="0" cy="1678768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E3BC352-0D10-7950-2A9F-0E3A2D0757DB}"/>
              </a:ext>
            </a:extLst>
          </p:cNvPr>
          <p:cNvSpPr txBox="1"/>
          <p:nvPr/>
        </p:nvSpPr>
        <p:spPr>
          <a:xfrm>
            <a:off x="6499414" y="2240911"/>
            <a:ext cx="120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Maag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527405-AF90-6E52-6C56-EBE6411D0F77}"/>
              </a:ext>
            </a:extLst>
          </p:cNvPr>
          <p:cNvSpPr txBox="1"/>
          <p:nvPr/>
        </p:nvSpPr>
        <p:spPr>
          <a:xfrm>
            <a:off x="3287321" y="2551055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Lever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3CF0C1-0395-3B27-E3EE-2C6241C8082F}"/>
              </a:ext>
            </a:extLst>
          </p:cNvPr>
          <p:cNvSpPr txBox="1"/>
          <p:nvPr/>
        </p:nvSpPr>
        <p:spPr>
          <a:xfrm rot="18768434">
            <a:off x="6917824" y="4010276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Milt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35A624-D6D8-86FD-B041-BFB7C5D6F7C9}"/>
              </a:ext>
            </a:extLst>
          </p:cNvPr>
          <p:cNvCxnSpPr>
            <a:cxnSpLocks/>
          </p:cNvCxnSpPr>
          <p:nvPr/>
        </p:nvCxnSpPr>
        <p:spPr>
          <a:xfrm flipH="1" flipV="1">
            <a:off x="6897360" y="3833638"/>
            <a:ext cx="1552436" cy="77278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AC34A51-09BB-CB59-230B-E2F67840A08F}"/>
              </a:ext>
            </a:extLst>
          </p:cNvPr>
          <p:cNvSpPr txBox="1"/>
          <p:nvPr/>
        </p:nvSpPr>
        <p:spPr>
          <a:xfrm rot="3421629">
            <a:off x="5436196" y="3060314"/>
            <a:ext cx="134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Pancreas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D9AD6-D48A-7587-9CB8-6EE950EBC77E}"/>
              </a:ext>
            </a:extLst>
          </p:cNvPr>
          <p:cNvSpPr txBox="1"/>
          <p:nvPr/>
        </p:nvSpPr>
        <p:spPr>
          <a:xfrm>
            <a:off x="6182702" y="4532696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Nier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0E114-306A-9B8B-E4D2-9F87B1F67B1F}"/>
              </a:ext>
            </a:extLst>
          </p:cNvPr>
          <p:cNvSpPr txBox="1"/>
          <p:nvPr/>
        </p:nvSpPr>
        <p:spPr>
          <a:xfrm>
            <a:off x="4146805" y="4438881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Nier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ACE663-131C-E3B3-111E-3D00E70CCA97}"/>
              </a:ext>
            </a:extLst>
          </p:cNvPr>
          <p:cNvSpPr txBox="1"/>
          <p:nvPr/>
        </p:nvSpPr>
        <p:spPr>
          <a:xfrm>
            <a:off x="4622630" y="332870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VCI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2E2C59-82F5-A091-CE9C-70E342378977}"/>
              </a:ext>
            </a:extLst>
          </p:cNvPr>
          <p:cNvSpPr txBox="1"/>
          <p:nvPr/>
        </p:nvSpPr>
        <p:spPr>
          <a:xfrm>
            <a:off x="5262297" y="349545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Ao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69A6AEB-92D8-FA0F-FC2F-EA2FCD0D5460}"/>
              </a:ext>
            </a:extLst>
          </p:cNvPr>
          <p:cNvSpPr txBox="1"/>
          <p:nvPr/>
        </p:nvSpPr>
        <p:spPr>
          <a:xfrm rot="3630936">
            <a:off x="5636598" y="3339616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E9D63F-2347-93B1-17CC-6C7E8EF96236}"/>
              </a:ext>
            </a:extLst>
          </p:cNvPr>
          <p:cNvSpPr txBox="1"/>
          <p:nvPr/>
        </p:nvSpPr>
        <p:spPr>
          <a:xfrm>
            <a:off x="2003134" y="345157"/>
            <a:ext cx="2299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lig. hepatoduodenale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50E30E-4AFA-0449-FA83-25A2A761BC81}"/>
              </a:ext>
            </a:extLst>
          </p:cNvPr>
          <p:cNvCxnSpPr>
            <a:cxnSpLocks/>
          </p:cNvCxnSpPr>
          <p:nvPr/>
        </p:nvCxnSpPr>
        <p:spPr>
          <a:xfrm>
            <a:off x="3287322" y="702166"/>
            <a:ext cx="1394559" cy="2080966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D1AB3BB-AA7A-C6AF-344F-E17F94B35DA3}"/>
              </a:ext>
            </a:extLst>
          </p:cNvPr>
          <p:cNvSpPr txBox="1"/>
          <p:nvPr/>
        </p:nvSpPr>
        <p:spPr>
          <a:xfrm>
            <a:off x="8362703" y="5566970"/>
            <a:ext cx="2829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Aanzicht van inferieur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97B944F-C355-CABD-5600-9C8AD69A24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81" y="5682366"/>
            <a:ext cx="1055607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87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730A70-3BE6-18A2-0D6D-A5E9889AF899}"/>
              </a:ext>
            </a:extLst>
          </p:cNvPr>
          <p:cNvSpPr txBox="1"/>
          <p:nvPr/>
        </p:nvSpPr>
        <p:spPr>
          <a:xfrm>
            <a:off x="515687" y="6541170"/>
            <a:ext cx="113486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/>
              <a:t>Based on </a:t>
            </a:r>
            <a:r>
              <a:rPr lang="en-US" sz="1400">
                <a:hlinkClick r:id="rId3"/>
              </a:rPr>
              <a:t>"Leiden - Drawing Cross-section upper abdomen with peritoneal lining - no labels"</a:t>
            </a:r>
            <a:r>
              <a:rPr lang="en-US" sz="1400"/>
              <a:t> by Ron Slagter, labels by O.Paul Gobée, license: </a:t>
            </a:r>
            <a:r>
              <a:rPr lang="en-US" sz="1400">
                <a:hlinkClick r:id="rId4"/>
              </a:rPr>
              <a:t>CC BY-NC-SA</a:t>
            </a:r>
            <a:endParaRPr lang="en-US" sz="14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29812E7-7139-6876-8FDC-220ACD97CB2F}"/>
              </a:ext>
            </a:extLst>
          </p:cNvPr>
          <p:cNvGrpSpPr/>
          <p:nvPr/>
        </p:nvGrpSpPr>
        <p:grpSpPr>
          <a:xfrm>
            <a:off x="2351585" y="836712"/>
            <a:ext cx="6107727" cy="4968552"/>
            <a:chOff x="1518136" y="476672"/>
            <a:chExt cx="6107727" cy="496855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97667A3-4863-1CF0-F058-3D2034D028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8136" y="476672"/>
              <a:ext cx="6107727" cy="4968552"/>
            </a:xfrm>
            <a:prstGeom prst="rect">
              <a:avLst/>
            </a:prstGeom>
          </p:spPr>
        </p:pic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295EFF2-7D76-9245-1F21-46C9403394A8}"/>
                </a:ext>
              </a:extLst>
            </p:cNvPr>
            <p:cNvSpPr/>
            <p:nvPr/>
          </p:nvSpPr>
          <p:spPr>
            <a:xfrm>
              <a:off x="4865512" y="3070577"/>
              <a:ext cx="982134" cy="643467"/>
            </a:xfrm>
            <a:custGeom>
              <a:avLst/>
              <a:gdLst>
                <a:gd name="connsiteX0" fmla="*/ 948267 w 948267"/>
                <a:gd name="connsiteY0" fmla="*/ 711200 h 711200"/>
                <a:gd name="connsiteX1" fmla="*/ 666045 w 948267"/>
                <a:gd name="connsiteY1" fmla="*/ 530578 h 711200"/>
                <a:gd name="connsiteX2" fmla="*/ 406400 w 948267"/>
                <a:gd name="connsiteY2" fmla="*/ 259644 h 711200"/>
                <a:gd name="connsiteX3" fmla="*/ 101600 w 948267"/>
                <a:gd name="connsiteY3" fmla="*/ 214489 h 711200"/>
                <a:gd name="connsiteX4" fmla="*/ 0 w 948267"/>
                <a:gd name="connsiteY4" fmla="*/ 0 h 711200"/>
                <a:gd name="connsiteX0" fmla="*/ 948267 w 948267"/>
                <a:gd name="connsiteY0" fmla="*/ 711200 h 711200"/>
                <a:gd name="connsiteX1" fmla="*/ 666045 w 948267"/>
                <a:gd name="connsiteY1" fmla="*/ 530578 h 711200"/>
                <a:gd name="connsiteX2" fmla="*/ 406400 w 948267"/>
                <a:gd name="connsiteY2" fmla="*/ 270933 h 711200"/>
                <a:gd name="connsiteX3" fmla="*/ 101600 w 948267"/>
                <a:gd name="connsiteY3" fmla="*/ 214489 h 711200"/>
                <a:gd name="connsiteX4" fmla="*/ 0 w 948267"/>
                <a:gd name="connsiteY4" fmla="*/ 0 h 711200"/>
                <a:gd name="connsiteX0" fmla="*/ 948267 w 948267"/>
                <a:gd name="connsiteY0" fmla="*/ 711200 h 711200"/>
                <a:gd name="connsiteX1" fmla="*/ 666045 w 948267"/>
                <a:gd name="connsiteY1" fmla="*/ 530578 h 711200"/>
                <a:gd name="connsiteX2" fmla="*/ 406400 w 948267"/>
                <a:gd name="connsiteY2" fmla="*/ 304800 h 711200"/>
                <a:gd name="connsiteX3" fmla="*/ 101600 w 948267"/>
                <a:gd name="connsiteY3" fmla="*/ 214489 h 711200"/>
                <a:gd name="connsiteX4" fmla="*/ 0 w 948267"/>
                <a:gd name="connsiteY4" fmla="*/ 0 h 711200"/>
                <a:gd name="connsiteX0" fmla="*/ 982134 w 982134"/>
                <a:gd name="connsiteY0" fmla="*/ 643467 h 643467"/>
                <a:gd name="connsiteX1" fmla="*/ 666045 w 982134"/>
                <a:gd name="connsiteY1" fmla="*/ 530578 h 643467"/>
                <a:gd name="connsiteX2" fmla="*/ 406400 w 982134"/>
                <a:gd name="connsiteY2" fmla="*/ 304800 h 643467"/>
                <a:gd name="connsiteX3" fmla="*/ 101600 w 982134"/>
                <a:gd name="connsiteY3" fmla="*/ 214489 h 643467"/>
                <a:gd name="connsiteX4" fmla="*/ 0 w 982134"/>
                <a:gd name="connsiteY4" fmla="*/ 0 h 64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2134" h="643467">
                  <a:moveTo>
                    <a:pt x="982134" y="643467"/>
                  </a:moveTo>
                  <a:cubicBezTo>
                    <a:pt x="886178" y="590785"/>
                    <a:pt x="762001" y="587022"/>
                    <a:pt x="666045" y="530578"/>
                  </a:cubicBezTo>
                  <a:cubicBezTo>
                    <a:pt x="570089" y="474134"/>
                    <a:pt x="500474" y="357481"/>
                    <a:pt x="406400" y="304800"/>
                  </a:cubicBezTo>
                  <a:cubicBezTo>
                    <a:pt x="312326" y="252119"/>
                    <a:pt x="169333" y="257763"/>
                    <a:pt x="101600" y="214489"/>
                  </a:cubicBezTo>
                  <a:cubicBezTo>
                    <a:pt x="33867" y="171215"/>
                    <a:pt x="16933" y="85607"/>
                    <a:pt x="0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175D43F-D332-6CFC-6B39-2D6AC2A5A123}"/>
              </a:ext>
            </a:extLst>
          </p:cNvPr>
          <p:cNvSpPr txBox="1"/>
          <p:nvPr/>
        </p:nvSpPr>
        <p:spPr>
          <a:xfrm>
            <a:off x="8449796" y="2598383"/>
            <a:ext cx="2097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lig. gastrosplenicum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756D36-6807-BB30-2A7D-1BE4260DB29F}"/>
              </a:ext>
            </a:extLst>
          </p:cNvPr>
          <p:cNvSpPr txBox="1"/>
          <p:nvPr/>
        </p:nvSpPr>
        <p:spPr>
          <a:xfrm>
            <a:off x="8422135" y="4438881"/>
            <a:ext cx="213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lig. splenorenale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CA8CEED-1CCE-41F9-25AD-625A470AE0C8}"/>
              </a:ext>
            </a:extLst>
          </p:cNvPr>
          <p:cNvCxnSpPr>
            <a:cxnSpLocks/>
          </p:cNvCxnSpPr>
          <p:nvPr/>
        </p:nvCxnSpPr>
        <p:spPr>
          <a:xfrm flipH="1">
            <a:off x="7100564" y="2783050"/>
            <a:ext cx="1412257" cy="91499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00FA84-29CC-AD54-3F3A-0F1B117A615D}"/>
              </a:ext>
            </a:extLst>
          </p:cNvPr>
          <p:cNvSpPr txBox="1"/>
          <p:nvPr/>
        </p:nvSpPr>
        <p:spPr>
          <a:xfrm>
            <a:off x="5025152" y="33283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bursa omentalis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E11190-13A7-537C-BD12-0838341DDAD8}"/>
              </a:ext>
            </a:extLst>
          </p:cNvPr>
          <p:cNvCxnSpPr>
            <a:cxnSpLocks/>
          </p:cNvCxnSpPr>
          <p:nvPr/>
        </p:nvCxnSpPr>
        <p:spPr>
          <a:xfrm>
            <a:off x="5879976" y="702166"/>
            <a:ext cx="0" cy="1678768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E3BC352-0D10-7950-2A9F-0E3A2D0757DB}"/>
              </a:ext>
            </a:extLst>
          </p:cNvPr>
          <p:cNvSpPr txBox="1"/>
          <p:nvPr/>
        </p:nvSpPr>
        <p:spPr>
          <a:xfrm>
            <a:off x="6499414" y="2240911"/>
            <a:ext cx="120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Maag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527405-AF90-6E52-6C56-EBE6411D0F77}"/>
              </a:ext>
            </a:extLst>
          </p:cNvPr>
          <p:cNvSpPr txBox="1"/>
          <p:nvPr/>
        </p:nvSpPr>
        <p:spPr>
          <a:xfrm>
            <a:off x="3287321" y="2551055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Lever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3CF0C1-0395-3B27-E3EE-2C6241C8082F}"/>
              </a:ext>
            </a:extLst>
          </p:cNvPr>
          <p:cNvSpPr txBox="1"/>
          <p:nvPr/>
        </p:nvSpPr>
        <p:spPr>
          <a:xfrm rot="18768434">
            <a:off x="6917824" y="4010276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Milt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35A624-D6D8-86FD-B041-BFB7C5D6F7C9}"/>
              </a:ext>
            </a:extLst>
          </p:cNvPr>
          <p:cNvCxnSpPr>
            <a:cxnSpLocks/>
          </p:cNvCxnSpPr>
          <p:nvPr/>
        </p:nvCxnSpPr>
        <p:spPr>
          <a:xfrm flipH="1" flipV="1">
            <a:off x="6897360" y="3833638"/>
            <a:ext cx="1552436" cy="77278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AC34A51-09BB-CB59-230B-E2F67840A08F}"/>
              </a:ext>
            </a:extLst>
          </p:cNvPr>
          <p:cNvSpPr txBox="1"/>
          <p:nvPr/>
        </p:nvSpPr>
        <p:spPr>
          <a:xfrm rot="3421629">
            <a:off x="5436196" y="3060314"/>
            <a:ext cx="134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Pancreas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D9AD6-D48A-7587-9CB8-6EE950EBC77E}"/>
              </a:ext>
            </a:extLst>
          </p:cNvPr>
          <p:cNvSpPr txBox="1"/>
          <p:nvPr/>
        </p:nvSpPr>
        <p:spPr>
          <a:xfrm>
            <a:off x="6182702" y="4532696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Nier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0E114-306A-9B8B-E4D2-9F87B1F67B1F}"/>
              </a:ext>
            </a:extLst>
          </p:cNvPr>
          <p:cNvSpPr txBox="1"/>
          <p:nvPr/>
        </p:nvSpPr>
        <p:spPr>
          <a:xfrm>
            <a:off x="4146805" y="4438881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Nier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ACE663-131C-E3B3-111E-3D00E70CCA97}"/>
              </a:ext>
            </a:extLst>
          </p:cNvPr>
          <p:cNvSpPr txBox="1"/>
          <p:nvPr/>
        </p:nvSpPr>
        <p:spPr>
          <a:xfrm>
            <a:off x="4622630" y="332870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VCI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2E2C59-82F5-A091-CE9C-70E342378977}"/>
              </a:ext>
            </a:extLst>
          </p:cNvPr>
          <p:cNvSpPr txBox="1"/>
          <p:nvPr/>
        </p:nvSpPr>
        <p:spPr>
          <a:xfrm>
            <a:off x="5262297" y="349545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Ao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69A6AEB-92D8-FA0F-FC2F-EA2FCD0D5460}"/>
              </a:ext>
            </a:extLst>
          </p:cNvPr>
          <p:cNvSpPr txBox="1"/>
          <p:nvPr/>
        </p:nvSpPr>
        <p:spPr>
          <a:xfrm rot="3630936">
            <a:off x="5636598" y="3339616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E9D63F-2347-93B1-17CC-6C7E8EF96236}"/>
              </a:ext>
            </a:extLst>
          </p:cNvPr>
          <p:cNvSpPr txBox="1"/>
          <p:nvPr/>
        </p:nvSpPr>
        <p:spPr>
          <a:xfrm>
            <a:off x="2003134" y="345157"/>
            <a:ext cx="2299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lig. hepatoduodenale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50E30E-4AFA-0449-FA83-25A2A761BC81}"/>
              </a:ext>
            </a:extLst>
          </p:cNvPr>
          <p:cNvCxnSpPr>
            <a:cxnSpLocks/>
          </p:cNvCxnSpPr>
          <p:nvPr/>
        </p:nvCxnSpPr>
        <p:spPr>
          <a:xfrm>
            <a:off x="3287322" y="702166"/>
            <a:ext cx="1394559" cy="2080966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D1AB3BB-AA7A-C6AF-344F-E17F94B35DA3}"/>
              </a:ext>
            </a:extLst>
          </p:cNvPr>
          <p:cNvSpPr txBox="1"/>
          <p:nvPr/>
        </p:nvSpPr>
        <p:spPr>
          <a:xfrm>
            <a:off x="8362703" y="5566970"/>
            <a:ext cx="2829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Aanzicht van inferieur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97B944F-C355-CABD-5600-9C8AD69A24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81" y="5682366"/>
            <a:ext cx="1055607" cy="369332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DF704E5-C35C-28EE-F007-056892F0FE05}"/>
              </a:ext>
            </a:extLst>
          </p:cNvPr>
          <p:cNvSpPr/>
          <p:nvPr/>
        </p:nvSpPr>
        <p:spPr>
          <a:xfrm>
            <a:off x="5609293" y="3838432"/>
            <a:ext cx="1277409" cy="1102466"/>
          </a:xfrm>
          <a:custGeom>
            <a:avLst/>
            <a:gdLst>
              <a:gd name="connsiteX0" fmla="*/ 948267 w 948267"/>
              <a:gd name="connsiteY0" fmla="*/ 711200 h 711200"/>
              <a:gd name="connsiteX1" fmla="*/ 666045 w 948267"/>
              <a:gd name="connsiteY1" fmla="*/ 530578 h 711200"/>
              <a:gd name="connsiteX2" fmla="*/ 406400 w 948267"/>
              <a:gd name="connsiteY2" fmla="*/ 259644 h 711200"/>
              <a:gd name="connsiteX3" fmla="*/ 101600 w 948267"/>
              <a:gd name="connsiteY3" fmla="*/ 214489 h 711200"/>
              <a:gd name="connsiteX4" fmla="*/ 0 w 948267"/>
              <a:gd name="connsiteY4" fmla="*/ 0 h 711200"/>
              <a:gd name="connsiteX0" fmla="*/ 948267 w 948267"/>
              <a:gd name="connsiteY0" fmla="*/ 711200 h 711200"/>
              <a:gd name="connsiteX1" fmla="*/ 666045 w 948267"/>
              <a:gd name="connsiteY1" fmla="*/ 530578 h 711200"/>
              <a:gd name="connsiteX2" fmla="*/ 406400 w 948267"/>
              <a:gd name="connsiteY2" fmla="*/ 270933 h 711200"/>
              <a:gd name="connsiteX3" fmla="*/ 101600 w 948267"/>
              <a:gd name="connsiteY3" fmla="*/ 214489 h 711200"/>
              <a:gd name="connsiteX4" fmla="*/ 0 w 948267"/>
              <a:gd name="connsiteY4" fmla="*/ 0 h 711200"/>
              <a:gd name="connsiteX0" fmla="*/ 948267 w 948267"/>
              <a:gd name="connsiteY0" fmla="*/ 711200 h 711200"/>
              <a:gd name="connsiteX1" fmla="*/ 666045 w 948267"/>
              <a:gd name="connsiteY1" fmla="*/ 530578 h 711200"/>
              <a:gd name="connsiteX2" fmla="*/ 406400 w 948267"/>
              <a:gd name="connsiteY2" fmla="*/ 304800 h 711200"/>
              <a:gd name="connsiteX3" fmla="*/ 101600 w 948267"/>
              <a:gd name="connsiteY3" fmla="*/ 214489 h 711200"/>
              <a:gd name="connsiteX4" fmla="*/ 0 w 948267"/>
              <a:gd name="connsiteY4" fmla="*/ 0 h 711200"/>
              <a:gd name="connsiteX0" fmla="*/ 982134 w 982134"/>
              <a:gd name="connsiteY0" fmla="*/ 643467 h 643467"/>
              <a:gd name="connsiteX1" fmla="*/ 666045 w 982134"/>
              <a:gd name="connsiteY1" fmla="*/ 530578 h 643467"/>
              <a:gd name="connsiteX2" fmla="*/ 406400 w 982134"/>
              <a:gd name="connsiteY2" fmla="*/ 304800 h 643467"/>
              <a:gd name="connsiteX3" fmla="*/ 101600 w 982134"/>
              <a:gd name="connsiteY3" fmla="*/ 214489 h 643467"/>
              <a:gd name="connsiteX4" fmla="*/ 0 w 982134"/>
              <a:gd name="connsiteY4" fmla="*/ 0 h 643467"/>
              <a:gd name="connsiteX0" fmla="*/ 1096434 w 1096434"/>
              <a:gd name="connsiteY0" fmla="*/ 376767 h 531055"/>
              <a:gd name="connsiteX1" fmla="*/ 666045 w 1096434"/>
              <a:gd name="connsiteY1" fmla="*/ 530578 h 531055"/>
              <a:gd name="connsiteX2" fmla="*/ 406400 w 1096434"/>
              <a:gd name="connsiteY2" fmla="*/ 304800 h 531055"/>
              <a:gd name="connsiteX3" fmla="*/ 101600 w 1096434"/>
              <a:gd name="connsiteY3" fmla="*/ 214489 h 531055"/>
              <a:gd name="connsiteX4" fmla="*/ 0 w 1096434"/>
              <a:gd name="connsiteY4" fmla="*/ 0 h 531055"/>
              <a:gd name="connsiteX0" fmla="*/ 1096434 w 1096434"/>
              <a:gd name="connsiteY0" fmla="*/ 376767 h 532392"/>
              <a:gd name="connsiteX1" fmla="*/ 666045 w 1096434"/>
              <a:gd name="connsiteY1" fmla="*/ 530578 h 532392"/>
              <a:gd name="connsiteX2" fmla="*/ 406400 w 1096434"/>
              <a:gd name="connsiteY2" fmla="*/ 304800 h 532392"/>
              <a:gd name="connsiteX3" fmla="*/ 101600 w 1096434"/>
              <a:gd name="connsiteY3" fmla="*/ 214489 h 532392"/>
              <a:gd name="connsiteX4" fmla="*/ 0 w 1096434"/>
              <a:gd name="connsiteY4" fmla="*/ 0 h 532392"/>
              <a:gd name="connsiteX0" fmla="*/ 1096434 w 1096434"/>
              <a:gd name="connsiteY0" fmla="*/ 376767 h 551021"/>
              <a:gd name="connsiteX1" fmla="*/ 618420 w 1096434"/>
              <a:gd name="connsiteY1" fmla="*/ 549628 h 551021"/>
              <a:gd name="connsiteX2" fmla="*/ 406400 w 1096434"/>
              <a:gd name="connsiteY2" fmla="*/ 304800 h 551021"/>
              <a:gd name="connsiteX3" fmla="*/ 101600 w 1096434"/>
              <a:gd name="connsiteY3" fmla="*/ 214489 h 551021"/>
              <a:gd name="connsiteX4" fmla="*/ 0 w 1096434"/>
              <a:gd name="connsiteY4" fmla="*/ 0 h 551021"/>
              <a:gd name="connsiteX0" fmla="*/ 1096434 w 1096434"/>
              <a:gd name="connsiteY0" fmla="*/ 376767 h 549631"/>
              <a:gd name="connsiteX1" fmla="*/ 618420 w 1096434"/>
              <a:gd name="connsiteY1" fmla="*/ 549628 h 549631"/>
              <a:gd name="connsiteX2" fmla="*/ 339725 w 1096434"/>
              <a:gd name="connsiteY2" fmla="*/ 381000 h 549631"/>
              <a:gd name="connsiteX3" fmla="*/ 101600 w 1096434"/>
              <a:gd name="connsiteY3" fmla="*/ 214489 h 549631"/>
              <a:gd name="connsiteX4" fmla="*/ 0 w 1096434"/>
              <a:gd name="connsiteY4" fmla="*/ 0 h 549631"/>
              <a:gd name="connsiteX0" fmla="*/ 1096434 w 1096434"/>
              <a:gd name="connsiteY0" fmla="*/ 376767 h 549631"/>
              <a:gd name="connsiteX1" fmla="*/ 618420 w 1096434"/>
              <a:gd name="connsiteY1" fmla="*/ 549628 h 549631"/>
              <a:gd name="connsiteX2" fmla="*/ 339725 w 1096434"/>
              <a:gd name="connsiteY2" fmla="*/ 381000 h 549631"/>
              <a:gd name="connsiteX3" fmla="*/ 139700 w 1096434"/>
              <a:gd name="connsiteY3" fmla="*/ 195439 h 549631"/>
              <a:gd name="connsiteX4" fmla="*/ 0 w 1096434"/>
              <a:gd name="connsiteY4" fmla="*/ 0 h 549631"/>
              <a:gd name="connsiteX0" fmla="*/ 1229784 w 1229784"/>
              <a:gd name="connsiteY0" fmla="*/ 929217 h 1102081"/>
              <a:gd name="connsiteX1" fmla="*/ 751770 w 1229784"/>
              <a:gd name="connsiteY1" fmla="*/ 1102078 h 1102081"/>
              <a:gd name="connsiteX2" fmla="*/ 473075 w 1229784"/>
              <a:gd name="connsiteY2" fmla="*/ 933450 h 1102081"/>
              <a:gd name="connsiteX3" fmla="*/ 273050 w 1229784"/>
              <a:gd name="connsiteY3" fmla="*/ 747889 h 1102081"/>
              <a:gd name="connsiteX4" fmla="*/ 0 w 1229784"/>
              <a:gd name="connsiteY4" fmla="*/ 0 h 1102081"/>
              <a:gd name="connsiteX0" fmla="*/ 1229784 w 1229784"/>
              <a:gd name="connsiteY0" fmla="*/ 929217 h 1102082"/>
              <a:gd name="connsiteX1" fmla="*/ 751770 w 1229784"/>
              <a:gd name="connsiteY1" fmla="*/ 1102078 h 1102082"/>
              <a:gd name="connsiteX2" fmla="*/ 473075 w 1229784"/>
              <a:gd name="connsiteY2" fmla="*/ 933450 h 1102082"/>
              <a:gd name="connsiteX3" fmla="*/ 196850 w 1229784"/>
              <a:gd name="connsiteY3" fmla="*/ 538339 h 1102082"/>
              <a:gd name="connsiteX4" fmla="*/ 0 w 1229784"/>
              <a:gd name="connsiteY4" fmla="*/ 0 h 1102082"/>
              <a:gd name="connsiteX0" fmla="*/ 1229784 w 1229784"/>
              <a:gd name="connsiteY0" fmla="*/ 929217 h 1102082"/>
              <a:gd name="connsiteX1" fmla="*/ 751770 w 1229784"/>
              <a:gd name="connsiteY1" fmla="*/ 1102078 h 1102082"/>
              <a:gd name="connsiteX2" fmla="*/ 473075 w 1229784"/>
              <a:gd name="connsiteY2" fmla="*/ 933450 h 1102082"/>
              <a:gd name="connsiteX3" fmla="*/ 196850 w 1229784"/>
              <a:gd name="connsiteY3" fmla="*/ 538339 h 1102082"/>
              <a:gd name="connsiteX4" fmla="*/ 0 w 1229784"/>
              <a:gd name="connsiteY4" fmla="*/ 0 h 1102082"/>
              <a:gd name="connsiteX0" fmla="*/ 1229784 w 1229784"/>
              <a:gd name="connsiteY0" fmla="*/ 929217 h 1102082"/>
              <a:gd name="connsiteX1" fmla="*/ 751770 w 1229784"/>
              <a:gd name="connsiteY1" fmla="*/ 1102078 h 1102082"/>
              <a:gd name="connsiteX2" fmla="*/ 473075 w 1229784"/>
              <a:gd name="connsiteY2" fmla="*/ 933450 h 1102082"/>
              <a:gd name="connsiteX3" fmla="*/ 149225 w 1229784"/>
              <a:gd name="connsiteY3" fmla="*/ 547864 h 1102082"/>
              <a:gd name="connsiteX4" fmla="*/ 0 w 1229784"/>
              <a:gd name="connsiteY4" fmla="*/ 0 h 1102082"/>
              <a:gd name="connsiteX0" fmla="*/ 1229784 w 1229784"/>
              <a:gd name="connsiteY0" fmla="*/ 929217 h 1102083"/>
              <a:gd name="connsiteX1" fmla="*/ 751770 w 1229784"/>
              <a:gd name="connsiteY1" fmla="*/ 1102078 h 1102083"/>
              <a:gd name="connsiteX2" fmla="*/ 473075 w 1229784"/>
              <a:gd name="connsiteY2" fmla="*/ 933450 h 1102083"/>
              <a:gd name="connsiteX3" fmla="*/ 206375 w 1229784"/>
              <a:gd name="connsiteY3" fmla="*/ 500239 h 1102083"/>
              <a:gd name="connsiteX4" fmla="*/ 0 w 1229784"/>
              <a:gd name="connsiteY4" fmla="*/ 0 h 1102083"/>
              <a:gd name="connsiteX0" fmla="*/ 1229784 w 1229784"/>
              <a:gd name="connsiteY0" fmla="*/ 929217 h 1102083"/>
              <a:gd name="connsiteX1" fmla="*/ 751770 w 1229784"/>
              <a:gd name="connsiteY1" fmla="*/ 1102078 h 1102083"/>
              <a:gd name="connsiteX2" fmla="*/ 473075 w 1229784"/>
              <a:gd name="connsiteY2" fmla="*/ 933450 h 1102083"/>
              <a:gd name="connsiteX3" fmla="*/ 206375 w 1229784"/>
              <a:gd name="connsiteY3" fmla="*/ 500239 h 1102083"/>
              <a:gd name="connsiteX4" fmla="*/ 0 w 1229784"/>
              <a:gd name="connsiteY4" fmla="*/ 0 h 1102083"/>
              <a:gd name="connsiteX0" fmla="*/ 1229784 w 1229784"/>
              <a:gd name="connsiteY0" fmla="*/ 929217 h 1102083"/>
              <a:gd name="connsiteX1" fmla="*/ 751770 w 1229784"/>
              <a:gd name="connsiteY1" fmla="*/ 1102078 h 1102083"/>
              <a:gd name="connsiteX2" fmla="*/ 473075 w 1229784"/>
              <a:gd name="connsiteY2" fmla="*/ 933450 h 1102083"/>
              <a:gd name="connsiteX3" fmla="*/ 187325 w 1229784"/>
              <a:gd name="connsiteY3" fmla="*/ 509764 h 1102083"/>
              <a:gd name="connsiteX4" fmla="*/ 0 w 1229784"/>
              <a:gd name="connsiteY4" fmla="*/ 0 h 1102083"/>
              <a:gd name="connsiteX0" fmla="*/ 1229784 w 1229784"/>
              <a:gd name="connsiteY0" fmla="*/ 929217 h 1103169"/>
              <a:gd name="connsiteX1" fmla="*/ 751770 w 1229784"/>
              <a:gd name="connsiteY1" fmla="*/ 1102078 h 1103169"/>
              <a:gd name="connsiteX2" fmla="*/ 396875 w 1229784"/>
              <a:gd name="connsiteY2" fmla="*/ 866775 h 1103169"/>
              <a:gd name="connsiteX3" fmla="*/ 187325 w 1229784"/>
              <a:gd name="connsiteY3" fmla="*/ 509764 h 1103169"/>
              <a:gd name="connsiteX4" fmla="*/ 0 w 1229784"/>
              <a:gd name="connsiteY4" fmla="*/ 0 h 1103169"/>
              <a:gd name="connsiteX0" fmla="*/ 1229784 w 1229784"/>
              <a:gd name="connsiteY0" fmla="*/ 929217 h 1093796"/>
              <a:gd name="connsiteX1" fmla="*/ 799395 w 1229784"/>
              <a:gd name="connsiteY1" fmla="*/ 1092553 h 1093796"/>
              <a:gd name="connsiteX2" fmla="*/ 396875 w 1229784"/>
              <a:gd name="connsiteY2" fmla="*/ 866775 h 1093796"/>
              <a:gd name="connsiteX3" fmla="*/ 187325 w 1229784"/>
              <a:gd name="connsiteY3" fmla="*/ 509764 h 1093796"/>
              <a:gd name="connsiteX4" fmla="*/ 0 w 1229784"/>
              <a:gd name="connsiteY4" fmla="*/ 0 h 1093796"/>
              <a:gd name="connsiteX0" fmla="*/ 1229784 w 1229784"/>
              <a:gd name="connsiteY0" fmla="*/ 929217 h 1092941"/>
              <a:gd name="connsiteX1" fmla="*/ 799395 w 1229784"/>
              <a:gd name="connsiteY1" fmla="*/ 1092553 h 1092941"/>
              <a:gd name="connsiteX2" fmla="*/ 396875 w 1229784"/>
              <a:gd name="connsiteY2" fmla="*/ 866775 h 1092941"/>
              <a:gd name="connsiteX3" fmla="*/ 187325 w 1229784"/>
              <a:gd name="connsiteY3" fmla="*/ 509764 h 1092941"/>
              <a:gd name="connsiteX4" fmla="*/ 0 w 1229784"/>
              <a:gd name="connsiteY4" fmla="*/ 0 h 1092941"/>
              <a:gd name="connsiteX0" fmla="*/ 1277409 w 1277409"/>
              <a:gd name="connsiteY0" fmla="*/ 938742 h 1102466"/>
              <a:gd name="connsiteX1" fmla="*/ 847020 w 1277409"/>
              <a:gd name="connsiteY1" fmla="*/ 1102078 h 1102466"/>
              <a:gd name="connsiteX2" fmla="*/ 444500 w 1277409"/>
              <a:gd name="connsiteY2" fmla="*/ 876300 h 1102466"/>
              <a:gd name="connsiteX3" fmla="*/ 234950 w 1277409"/>
              <a:gd name="connsiteY3" fmla="*/ 519289 h 1102466"/>
              <a:gd name="connsiteX4" fmla="*/ 0 w 1277409"/>
              <a:gd name="connsiteY4" fmla="*/ 0 h 1102466"/>
              <a:gd name="connsiteX0" fmla="*/ 1277409 w 1277409"/>
              <a:gd name="connsiteY0" fmla="*/ 938742 h 1102466"/>
              <a:gd name="connsiteX1" fmla="*/ 847020 w 1277409"/>
              <a:gd name="connsiteY1" fmla="*/ 1102078 h 1102466"/>
              <a:gd name="connsiteX2" fmla="*/ 444500 w 1277409"/>
              <a:gd name="connsiteY2" fmla="*/ 876300 h 1102466"/>
              <a:gd name="connsiteX3" fmla="*/ 234950 w 1277409"/>
              <a:gd name="connsiteY3" fmla="*/ 519289 h 1102466"/>
              <a:gd name="connsiteX4" fmla="*/ 0 w 1277409"/>
              <a:gd name="connsiteY4" fmla="*/ 0 h 1102466"/>
              <a:gd name="connsiteX0" fmla="*/ 1277409 w 1277409"/>
              <a:gd name="connsiteY0" fmla="*/ 938742 h 1102466"/>
              <a:gd name="connsiteX1" fmla="*/ 847020 w 1277409"/>
              <a:gd name="connsiteY1" fmla="*/ 1102078 h 1102466"/>
              <a:gd name="connsiteX2" fmla="*/ 444500 w 1277409"/>
              <a:gd name="connsiteY2" fmla="*/ 876300 h 1102466"/>
              <a:gd name="connsiteX3" fmla="*/ 234950 w 1277409"/>
              <a:gd name="connsiteY3" fmla="*/ 519289 h 1102466"/>
              <a:gd name="connsiteX4" fmla="*/ 0 w 1277409"/>
              <a:gd name="connsiteY4" fmla="*/ 0 h 1102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7409" h="1102466">
                <a:moveTo>
                  <a:pt x="1277409" y="938742"/>
                </a:moveTo>
                <a:cubicBezTo>
                  <a:pt x="1105253" y="1057510"/>
                  <a:pt x="985838" y="1093435"/>
                  <a:pt x="847020" y="1102078"/>
                </a:cubicBezTo>
                <a:cubicBezTo>
                  <a:pt x="708202" y="1110721"/>
                  <a:pt x="546512" y="973432"/>
                  <a:pt x="444500" y="876300"/>
                </a:cubicBezTo>
                <a:cubicBezTo>
                  <a:pt x="342488" y="779169"/>
                  <a:pt x="255058" y="629238"/>
                  <a:pt x="234950" y="519289"/>
                </a:cubicBezTo>
                <a:cubicBezTo>
                  <a:pt x="167217" y="476015"/>
                  <a:pt x="150283" y="142757"/>
                  <a:pt x="0" y="0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0404AC8-14E4-1CDC-E502-105B7609A260}"/>
              </a:ext>
            </a:extLst>
          </p:cNvPr>
          <p:cNvSpPr/>
          <p:nvPr/>
        </p:nvSpPr>
        <p:spPr>
          <a:xfrm>
            <a:off x="7444037" y="4639306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2686DA5-A3D2-434A-222C-CA9D3711EDA9}"/>
              </a:ext>
            </a:extLst>
          </p:cNvPr>
          <p:cNvSpPr/>
          <p:nvPr/>
        </p:nvSpPr>
        <p:spPr>
          <a:xfrm>
            <a:off x="7426991" y="5135882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4BD61D3-593A-B854-5B87-E2D3E5B08622}"/>
              </a:ext>
            </a:extLst>
          </p:cNvPr>
          <p:cNvCxnSpPr>
            <a:cxnSpLocks/>
            <a:stCxn id="4" idx="1"/>
            <a:endCxn id="6" idx="0"/>
          </p:cNvCxnSpPr>
          <p:nvPr/>
        </p:nvCxnSpPr>
        <p:spPr>
          <a:xfrm flipH="1" flipV="1">
            <a:off x="6681095" y="4074084"/>
            <a:ext cx="818738" cy="619309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DC0384E-5C1F-B1EB-D43E-010D5A1ECC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6772065" y="4873999"/>
            <a:ext cx="710722" cy="315970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B57FBD27-DD51-55EC-7CB2-EF4D830EE78F}"/>
              </a:ext>
            </a:extLst>
          </p:cNvPr>
          <p:cNvSpPr/>
          <p:nvPr/>
        </p:nvSpPr>
        <p:spPr>
          <a:xfrm>
            <a:off x="8068796" y="243518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66926C-80D3-03BA-3D8C-B295C9D35303}"/>
              </a:ext>
            </a:extLst>
          </p:cNvPr>
          <p:cNvSpPr txBox="1"/>
          <p:nvPr/>
        </p:nvSpPr>
        <p:spPr>
          <a:xfrm>
            <a:off x="8470504" y="243518"/>
            <a:ext cx="356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Links viscerale mediale rotatie (Mattox manueuvre) zonder nier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55A9B47-A9DE-04D9-2A3A-E1D2590591BA}"/>
              </a:ext>
            </a:extLst>
          </p:cNvPr>
          <p:cNvSpPr/>
          <p:nvPr/>
        </p:nvSpPr>
        <p:spPr>
          <a:xfrm>
            <a:off x="8068796" y="1002275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2AD405-BBC9-81D1-63C9-8012214CB6C5}"/>
              </a:ext>
            </a:extLst>
          </p:cNvPr>
          <p:cNvSpPr txBox="1"/>
          <p:nvPr/>
        </p:nvSpPr>
        <p:spPr>
          <a:xfrm>
            <a:off x="8474331" y="966889"/>
            <a:ext cx="356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Links viscerale mediale rotatie (Mattox manueuvre) met nier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6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730A70-3BE6-18A2-0D6D-A5E9889AF899}"/>
              </a:ext>
            </a:extLst>
          </p:cNvPr>
          <p:cNvSpPr txBox="1"/>
          <p:nvPr/>
        </p:nvSpPr>
        <p:spPr>
          <a:xfrm>
            <a:off x="515687" y="6541170"/>
            <a:ext cx="113486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/>
              <a:t>Based on </a:t>
            </a:r>
            <a:r>
              <a:rPr lang="en-US" sz="1400">
                <a:hlinkClick r:id="rId3"/>
              </a:rPr>
              <a:t>"Leiden - Drawing Cross-section upper abdomen with peritoneal lining - no labels"</a:t>
            </a:r>
            <a:r>
              <a:rPr lang="en-US" sz="1400"/>
              <a:t> by Ron Slagter, labels by O.Paul Gobée, license: </a:t>
            </a:r>
            <a:r>
              <a:rPr lang="en-US" sz="1400">
                <a:hlinkClick r:id="rId4"/>
              </a:rPr>
              <a:t>CC BY-NC-SA</a:t>
            </a:r>
            <a:endParaRPr lang="en-US" sz="1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7667A3-4863-1CF0-F058-3D2034D028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5" y="836712"/>
            <a:ext cx="6107727" cy="4968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175D43F-D332-6CFC-6B39-2D6AC2A5A123}"/>
              </a:ext>
            </a:extLst>
          </p:cNvPr>
          <p:cNvSpPr txBox="1"/>
          <p:nvPr/>
        </p:nvSpPr>
        <p:spPr>
          <a:xfrm>
            <a:off x="8449795" y="2598383"/>
            <a:ext cx="3027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gastrosplenic ligament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756D36-6807-BB30-2A7D-1BE4260DB29F}"/>
              </a:ext>
            </a:extLst>
          </p:cNvPr>
          <p:cNvSpPr txBox="1"/>
          <p:nvPr/>
        </p:nvSpPr>
        <p:spPr>
          <a:xfrm>
            <a:off x="8422135" y="4438881"/>
            <a:ext cx="3027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splenorenal ligament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CA8CEED-1CCE-41F9-25AD-625A470AE0C8}"/>
              </a:ext>
            </a:extLst>
          </p:cNvPr>
          <p:cNvCxnSpPr>
            <a:cxnSpLocks/>
          </p:cNvCxnSpPr>
          <p:nvPr/>
        </p:nvCxnSpPr>
        <p:spPr>
          <a:xfrm flipH="1">
            <a:off x="7100564" y="2783050"/>
            <a:ext cx="1412257" cy="91499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00FA84-29CC-AD54-3F3A-0F1B117A615D}"/>
              </a:ext>
            </a:extLst>
          </p:cNvPr>
          <p:cNvSpPr txBox="1"/>
          <p:nvPr/>
        </p:nvSpPr>
        <p:spPr>
          <a:xfrm>
            <a:off x="5025152" y="33283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omental bursa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E11190-13A7-537C-BD12-0838341DDAD8}"/>
              </a:ext>
            </a:extLst>
          </p:cNvPr>
          <p:cNvCxnSpPr>
            <a:cxnSpLocks/>
          </p:cNvCxnSpPr>
          <p:nvPr/>
        </p:nvCxnSpPr>
        <p:spPr>
          <a:xfrm>
            <a:off x="5879976" y="702166"/>
            <a:ext cx="0" cy="1678768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E3BC352-0D10-7950-2A9F-0E3A2D0757DB}"/>
              </a:ext>
            </a:extLst>
          </p:cNvPr>
          <p:cNvSpPr txBox="1"/>
          <p:nvPr/>
        </p:nvSpPr>
        <p:spPr>
          <a:xfrm>
            <a:off x="6341374" y="2217365"/>
            <a:ext cx="120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Stomach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527405-AF90-6E52-6C56-EBE6411D0F77}"/>
              </a:ext>
            </a:extLst>
          </p:cNvPr>
          <p:cNvSpPr txBox="1"/>
          <p:nvPr/>
        </p:nvSpPr>
        <p:spPr>
          <a:xfrm>
            <a:off x="3287321" y="2551055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Liver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3CF0C1-0395-3B27-E3EE-2C6241C8082F}"/>
              </a:ext>
            </a:extLst>
          </p:cNvPr>
          <p:cNvSpPr txBox="1"/>
          <p:nvPr/>
        </p:nvSpPr>
        <p:spPr>
          <a:xfrm rot="18768434">
            <a:off x="6951281" y="3903825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Spleen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35A624-D6D8-86FD-B041-BFB7C5D6F7C9}"/>
              </a:ext>
            </a:extLst>
          </p:cNvPr>
          <p:cNvCxnSpPr>
            <a:cxnSpLocks/>
          </p:cNvCxnSpPr>
          <p:nvPr/>
        </p:nvCxnSpPr>
        <p:spPr>
          <a:xfrm flipH="1" flipV="1">
            <a:off x="6897360" y="3833638"/>
            <a:ext cx="1552436" cy="77278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AC34A51-09BB-CB59-230B-E2F67840A08F}"/>
              </a:ext>
            </a:extLst>
          </p:cNvPr>
          <p:cNvSpPr txBox="1"/>
          <p:nvPr/>
        </p:nvSpPr>
        <p:spPr>
          <a:xfrm rot="3421629">
            <a:off x="5426671" y="3060314"/>
            <a:ext cx="134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Pancreas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D9AD6-D48A-7587-9CB8-6EE950EBC77E}"/>
              </a:ext>
            </a:extLst>
          </p:cNvPr>
          <p:cNvSpPr txBox="1"/>
          <p:nvPr/>
        </p:nvSpPr>
        <p:spPr>
          <a:xfrm>
            <a:off x="5945945" y="4531083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Kidney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0E114-306A-9B8B-E4D2-9F87B1F67B1F}"/>
              </a:ext>
            </a:extLst>
          </p:cNvPr>
          <p:cNvSpPr txBox="1"/>
          <p:nvPr/>
        </p:nvSpPr>
        <p:spPr>
          <a:xfrm>
            <a:off x="4014197" y="4405696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Kidney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ACE663-131C-E3B3-111E-3D00E70CCA97}"/>
              </a:ext>
            </a:extLst>
          </p:cNvPr>
          <p:cNvSpPr txBox="1"/>
          <p:nvPr/>
        </p:nvSpPr>
        <p:spPr>
          <a:xfrm>
            <a:off x="4622630" y="332870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VCI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2E2C59-82F5-A091-CE9C-70E342378977}"/>
              </a:ext>
            </a:extLst>
          </p:cNvPr>
          <p:cNvSpPr txBox="1"/>
          <p:nvPr/>
        </p:nvSpPr>
        <p:spPr>
          <a:xfrm>
            <a:off x="5262297" y="349545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Ao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69A6AEB-92D8-FA0F-FC2F-EA2FCD0D5460}"/>
              </a:ext>
            </a:extLst>
          </p:cNvPr>
          <p:cNvSpPr txBox="1"/>
          <p:nvPr/>
        </p:nvSpPr>
        <p:spPr>
          <a:xfrm rot="3630936">
            <a:off x="5644419" y="333947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SA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E9D63F-2347-93B1-17CC-6C7E8EF96236}"/>
              </a:ext>
            </a:extLst>
          </p:cNvPr>
          <p:cNvSpPr txBox="1"/>
          <p:nvPr/>
        </p:nvSpPr>
        <p:spPr>
          <a:xfrm>
            <a:off x="1797537" y="332834"/>
            <a:ext cx="288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hepatoduodenal ligament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50E30E-4AFA-0449-FA83-25A2A761BC81}"/>
              </a:ext>
            </a:extLst>
          </p:cNvPr>
          <p:cNvCxnSpPr>
            <a:cxnSpLocks/>
          </p:cNvCxnSpPr>
          <p:nvPr/>
        </p:nvCxnSpPr>
        <p:spPr>
          <a:xfrm>
            <a:off x="3287322" y="702166"/>
            <a:ext cx="1394559" cy="2080966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D1AB3BB-AA7A-C6AF-344F-E17F94B35DA3}"/>
              </a:ext>
            </a:extLst>
          </p:cNvPr>
          <p:cNvSpPr txBox="1"/>
          <p:nvPr/>
        </p:nvSpPr>
        <p:spPr>
          <a:xfrm>
            <a:off x="8362704" y="5566970"/>
            <a:ext cx="196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View from inferior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97B944F-C355-CABD-5600-9C8AD69A24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81" y="5682366"/>
            <a:ext cx="1055607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04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730A70-3BE6-18A2-0D6D-A5E9889AF899}"/>
              </a:ext>
            </a:extLst>
          </p:cNvPr>
          <p:cNvSpPr txBox="1"/>
          <p:nvPr/>
        </p:nvSpPr>
        <p:spPr>
          <a:xfrm>
            <a:off x="515687" y="6541170"/>
            <a:ext cx="113486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/>
              <a:t>Based on </a:t>
            </a:r>
            <a:r>
              <a:rPr lang="en-US" sz="1400">
                <a:hlinkClick r:id="rId3"/>
              </a:rPr>
              <a:t>"Leiden - Drawing Cross-section upper abdomen with peritoneal lining - no labels"</a:t>
            </a:r>
            <a:r>
              <a:rPr lang="en-US" sz="1400"/>
              <a:t> by Ron Slagter, labels by O.Paul Gobée, license: </a:t>
            </a:r>
            <a:r>
              <a:rPr lang="en-US" sz="1400">
                <a:hlinkClick r:id="rId4"/>
              </a:rPr>
              <a:t>CC BY-NC-SA</a:t>
            </a:r>
            <a:endParaRPr lang="en-US" sz="14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29812E7-7139-6876-8FDC-220ACD97CB2F}"/>
              </a:ext>
            </a:extLst>
          </p:cNvPr>
          <p:cNvGrpSpPr/>
          <p:nvPr/>
        </p:nvGrpSpPr>
        <p:grpSpPr>
          <a:xfrm>
            <a:off x="2351585" y="836712"/>
            <a:ext cx="6107727" cy="4968552"/>
            <a:chOff x="1518136" y="476672"/>
            <a:chExt cx="6107727" cy="496855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97667A3-4863-1CF0-F058-3D2034D028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8136" y="476672"/>
              <a:ext cx="6107727" cy="4968552"/>
            </a:xfrm>
            <a:prstGeom prst="rect">
              <a:avLst/>
            </a:prstGeom>
          </p:spPr>
        </p:pic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295EFF2-7D76-9245-1F21-46C9403394A8}"/>
                </a:ext>
              </a:extLst>
            </p:cNvPr>
            <p:cNvSpPr/>
            <p:nvPr/>
          </p:nvSpPr>
          <p:spPr>
            <a:xfrm>
              <a:off x="4865512" y="3070577"/>
              <a:ext cx="982134" cy="643467"/>
            </a:xfrm>
            <a:custGeom>
              <a:avLst/>
              <a:gdLst>
                <a:gd name="connsiteX0" fmla="*/ 948267 w 948267"/>
                <a:gd name="connsiteY0" fmla="*/ 711200 h 711200"/>
                <a:gd name="connsiteX1" fmla="*/ 666045 w 948267"/>
                <a:gd name="connsiteY1" fmla="*/ 530578 h 711200"/>
                <a:gd name="connsiteX2" fmla="*/ 406400 w 948267"/>
                <a:gd name="connsiteY2" fmla="*/ 259644 h 711200"/>
                <a:gd name="connsiteX3" fmla="*/ 101600 w 948267"/>
                <a:gd name="connsiteY3" fmla="*/ 214489 h 711200"/>
                <a:gd name="connsiteX4" fmla="*/ 0 w 948267"/>
                <a:gd name="connsiteY4" fmla="*/ 0 h 711200"/>
                <a:gd name="connsiteX0" fmla="*/ 948267 w 948267"/>
                <a:gd name="connsiteY0" fmla="*/ 711200 h 711200"/>
                <a:gd name="connsiteX1" fmla="*/ 666045 w 948267"/>
                <a:gd name="connsiteY1" fmla="*/ 530578 h 711200"/>
                <a:gd name="connsiteX2" fmla="*/ 406400 w 948267"/>
                <a:gd name="connsiteY2" fmla="*/ 270933 h 711200"/>
                <a:gd name="connsiteX3" fmla="*/ 101600 w 948267"/>
                <a:gd name="connsiteY3" fmla="*/ 214489 h 711200"/>
                <a:gd name="connsiteX4" fmla="*/ 0 w 948267"/>
                <a:gd name="connsiteY4" fmla="*/ 0 h 711200"/>
                <a:gd name="connsiteX0" fmla="*/ 948267 w 948267"/>
                <a:gd name="connsiteY0" fmla="*/ 711200 h 711200"/>
                <a:gd name="connsiteX1" fmla="*/ 666045 w 948267"/>
                <a:gd name="connsiteY1" fmla="*/ 530578 h 711200"/>
                <a:gd name="connsiteX2" fmla="*/ 406400 w 948267"/>
                <a:gd name="connsiteY2" fmla="*/ 304800 h 711200"/>
                <a:gd name="connsiteX3" fmla="*/ 101600 w 948267"/>
                <a:gd name="connsiteY3" fmla="*/ 214489 h 711200"/>
                <a:gd name="connsiteX4" fmla="*/ 0 w 948267"/>
                <a:gd name="connsiteY4" fmla="*/ 0 h 711200"/>
                <a:gd name="connsiteX0" fmla="*/ 982134 w 982134"/>
                <a:gd name="connsiteY0" fmla="*/ 643467 h 643467"/>
                <a:gd name="connsiteX1" fmla="*/ 666045 w 982134"/>
                <a:gd name="connsiteY1" fmla="*/ 530578 h 643467"/>
                <a:gd name="connsiteX2" fmla="*/ 406400 w 982134"/>
                <a:gd name="connsiteY2" fmla="*/ 304800 h 643467"/>
                <a:gd name="connsiteX3" fmla="*/ 101600 w 982134"/>
                <a:gd name="connsiteY3" fmla="*/ 214489 h 643467"/>
                <a:gd name="connsiteX4" fmla="*/ 0 w 982134"/>
                <a:gd name="connsiteY4" fmla="*/ 0 h 64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2134" h="643467">
                  <a:moveTo>
                    <a:pt x="982134" y="643467"/>
                  </a:moveTo>
                  <a:cubicBezTo>
                    <a:pt x="886178" y="590785"/>
                    <a:pt x="762001" y="587022"/>
                    <a:pt x="666045" y="530578"/>
                  </a:cubicBezTo>
                  <a:cubicBezTo>
                    <a:pt x="570089" y="474134"/>
                    <a:pt x="500474" y="357481"/>
                    <a:pt x="406400" y="304800"/>
                  </a:cubicBezTo>
                  <a:cubicBezTo>
                    <a:pt x="312326" y="252119"/>
                    <a:pt x="169333" y="257763"/>
                    <a:pt x="101600" y="214489"/>
                  </a:cubicBezTo>
                  <a:cubicBezTo>
                    <a:pt x="33867" y="171215"/>
                    <a:pt x="16933" y="85607"/>
                    <a:pt x="0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175D43F-D332-6CFC-6B39-2D6AC2A5A123}"/>
              </a:ext>
            </a:extLst>
          </p:cNvPr>
          <p:cNvSpPr txBox="1"/>
          <p:nvPr/>
        </p:nvSpPr>
        <p:spPr>
          <a:xfrm>
            <a:off x="8449795" y="2598383"/>
            <a:ext cx="3027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gastrosplenic ligament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756D36-6807-BB30-2A7D-1BE4260DB29F}"/>
              </a:ext>
            </a:extLst>
          </p:cNvPr>
          <p:cNvSpPr txBox="1"/>
          <p:nvPr/>
        </p:nvSpPr>
        <p:spPr>
          <a:xfrm>
            <a:off x="8422135" y="4438881"/>
            <a:ext cx="3027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splenorenal ligament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CA8CEED-1CCE-41F9-25AD-625A470AE0C8}"/>
              </a:ext>
            </a:extLst>
          </p:cNvPr>
          <p:cNvCxnSpPr>
            <a:cxnSpLocks/>
          </p:cNvCxnSpPr>
          <p:nvPr/>
        </p:nvCxnSpPr>
        <p:spPr>
          <a:xfrm flipH="1">
            <a:off x="7100564" y="2783050"/>
            <a:ext cx="1412257" cy="91499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00FA84-29CC-AD54-3F3A-0F1B117A615D}"/>
              </a:ext>
            </a:extLst>
          </p:cNvPr>
          <p:cNvSpPr txBox="1"/>
          <p:nvPr/>
        </p:nvSpPr>
        <p:spPr>
          <a:xfrm>
            <a:off x="5025152" y="33283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omental bursa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E11190-13A7-537C-BD12-0838341DDAD8}"/>
              </a:ext>
            </a:extLst>
          </p:cNvPr>
          <p:cNvCxnSpPr>
            <a:cxnSpLocks/>
          </p:cNvCxnSpPr>
          <p:nvPr/>
        </p:nvCxnSpPr>
        <p:spPr>
          <a:xfrm>
            <a:off x="5879976" y="702166"/>
            <a:ext cx="0" cy="1678768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E3BC352-0D10-7950-2A9F-0E3A2D0757DB}"/>
              </a:ext>
            </a:extLst>
          </p:cNvPr>
          <p:cNvSpPr txBox="1"/>
          <p:nvPr/>
        </p:nvSpPr>
        <p:spPr>
          <a:xfrm>
            <a:off x="6341374" y="2217365"/>
            <a:ext cx="120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Stomach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527405-AF90-6E52-6C56-EBE6411D0F77}"/>
              </a:ext>
            </a:extLst>
          </p:cNvPr>
          <p:cNvSpPr txBox="1"/>
          <p:nvPr/>
        </p:nvSpPr>
        <p:spPr>
          <a:xfrm>
            <a:off x="3287321" y="2551055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Liver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3CF0C1-0395-3B27-E3EE-2C6241C8082F}"/>
              </a:ext>
            </a:extLst>
          </p:cNvPr>
          <p:cNvSpPr txBox="1"/>
          <p:nvPr/>
        </p:nvSpPr>
        <p:spPr>
          <a:xfrm rot="18768434">
            <a:off x="6951281" y="3903825"/>
            <a:ext cx="86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Spleen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35A624-D6D8-86FD-B041-BFB7C5D6F7C9}"/>
              </a:ext>
            </a:extLst>
          </p:cNvPr>
          <p:cNvCxnSpPr>
            <a:cxnSpLocks/>
          </p:cNvCxnSpPr>
          <p:nvPr/>
        </p:nvCxnSpPr>
        <p:spPr>
          <a:xfrm flipH="1" flipV="1">
            <a:off x="6897360" y="3833638"/>
            <a:ext cx="1552436" cy="772781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AC34A51-09BB-CB59-230B-E2F67840A08F}"/>
              </a:ext>
            </a:extLst>
          </p:cNvPr>
          <p:cNvSpPr txBox="1"/>
          <p:nvPr/>
        </p:nvSpPr>
        <p:spPr>
          <a:xfrm rot="3421629">
            <a:off x="5426671" y="3060314"/>
            <a:ext cx="134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Pancreas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0E114-306A-9B8B-E4D2-9F87B1F67B1F}"/>
              </a:ext>
            </a:extLst>
          </p:cNvPr>
          <p:cNvSpPr txBox="1"/>
          <p:nvPr/>
        </p:nvSpPr>
        <p:spPr>
          <a:xfrm>
            <a:off x="4014197" y="4405696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Kidney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ACE663-131C-E3B3-111E-3D00E70CCA97}"/>
              </a:ext>
            </a:extLst>
          </p:cNvPr>
          <p:cNvSpPr txBox="1"/>
          <p:nvPr/>
        </p:nvSpPr>
        <p:spPr>
          <a:xfrm>
            <a:off x="4622630" y="332870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VCI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2E2C59-82F5-A091-CE9C-70E342378977}"/>
              </a:ext>
            </a:extLst>
          </p:cNvPr>
          <p:cNvSpPr txBox="1"/>
          <p:nvPr/>
        </p:nvSpPr>
        <p:spPr>
          <a:xfrm>
            <a:off x="5262297" y="349545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Ao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69A6AEB-92D8-FA0F-FC2F-EA2FCD0D5460}"/>
              </a:ext>
            </a:extLst>
          </p:cNvPr>
          <p:cNvSpPr txBox="1"/>
          <p:nvPr/>
        </p:nvSpPr>
        <p:spPr>
          <a:xfrm rot="3630936">
            <a:off x="5644419" y="3339478"/>
            <a:ext cx="58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SA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E9D63F-2347-93B1-17CC-6C7E8EF96236}"/>
              </a:ext>
            </a:extLst>
          </p:cNvPr>
          <p:cNvSpPr txBox="1"/>
          <p:nvPr/>
        </p:nvSpPr>
        <p:spPr>
          <a:xfrm>
            <a:off x="1797537" y="332834"/>
            <a:ext cx="288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hepatoduodenal ligament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50E30E-4AFA-0449-FA83-25A2A761BC81}"/>
              </a:ext>
            </a:extLst>
          </p:cNvPr>
          <p:cNvCxnSpPr>
            <a:cxnSpLocks/>
          </p:cNvCxnSpPr>
          <p:nvPr/>
        </p:nvCxnSpPr>
        <p:spPr>
          <a:xfrm>
            <a:off x="3287322" y="702166"/>
            <a:ext cx="1394559" cy="2080966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D1AB3BB-AA7A-C6AF-344F-E17F94B35DA3}"/>
              </a:ext>
            </a:extLst>
          </p:cNvPr>
          <p:cNvSpPr txBox="1"/>
          <p:nvPr/>
        </p:nvSpPr>
        <p:spPr>
          <a:xfrm>
            <a:off x="8362704" y="5566970"/>
            <a:ext cx="196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View from inferior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97B944F-C355-CABD-5600-9C8AD69A24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81" y="5682366"/>
            <a:ext cx="1055607" cy="36933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491D3963-1517-21C2-1DD1-B950A0D6F19E}"/>
              </a:ext>
            </a:extLst>
          </p:cNvPr>
          <p:cNvSpPr/>
          <p:nvPr/>
        </p:nvSpPr>
        <p:spPr>
          <a:xfrm>
            <a:off x="7444037" y="4639306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2EB50A-906B-AEBC-2299-56E39FB7A021}"/>
              </a:ext>
            </a:extLst>
          </p:cNvPr>
          <p:cNvSpPr/>
          <p:nvPr/>
        </p:nvSpPr>
        <p:spPr>
          <a:xfrm>
            <a:off x="7426991" y="5135882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30DA285-0A49-6CCE-6947-0BFC35CC00E4}"/>
              </a:ext>
            </a:extLst>
          </p:cNvPr>
          <p:cNvCxnSpPr>
            <a:cxnSpLocks/>
            <a:stCxn id="2" idx="1"/>
          </p:cNvCxnSpPr>
          <p:nvPr/>
        </p:nvCxnSpPr>
        <p:spPr>
          <a:xfrm flipH="1" flipV="1">
            <a:off x="6681095" y="4074084"/>
            <a:ext cx="818738" cy="619309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D23A0C2-7CAB-C046-15F2-C21DB22B74AF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6772065" y="4873999"/>
            <a:ext cx="710722" cy="315970"/>
          </a:xfrm>
          <a:prstGeom prst="straightConnector1">
            <a:avLst/>
          </a:prstGeom>
          <a:ln w="190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1DF29F15-8985-3E7B-1FBB-35649BCD76D5}"/>
              </a:ext>
            </a:extLst>
          </p:cNvPr>
          <p:cNvSpPr/>
          <p:nvPr/>
        </p:nvSpPr>
        <p:spPr>
          <a:xfrm>
            <a:off x="8068796" y="243518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3855D5-B492-8346-4E81-07EA0A5B2A0B}"/>
              </a:ext>
            </a:extLst>
          </p:cNvPr>
          <p:cNvSpPr txBox="1"/>
          <p:nvPr/>
        </p:nvSpPr>
        <p:spPr>
          <a:xfrm>
            <a:off x="8470504" y="243518"/>
            <a:ext cx="356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Left visceral medial rotation (Mattox manueuvre) without kidney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77AEB15-7972-FA5F-2122-D6CCD20CB064}"/>
              </a:ext>
            </a:extLst>
          </p:cNvPr>
          <p:cNvSpPr/>
          <p:nvPr/>
        </p:nvSpPr>
        <p:spPr>
          <a:xfrm>
            <a:off x="8068796" y="1002275"/>
            <a:ext cx="381000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24DA2D-03EB-ED1F-29D8-16DE2D97FE98}"/>
              </a:ext>
            </a:extLst>
          </p:cNvPr>
          <p:cNvSpPr txBox="1"/>
          <p:nvPr/>
        </p:nvSpPr>
        <p:spPr>
          <a:xfrm>
            <a:off x="8474331" y="966889"/>
            <a:ext cx="356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Left visceral medial rotation (Mattox manueuvre) with kidney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6FECB-0598-3C99-8240-4AADA6FBD527}"/>
              </a:ext>
            </a:extLst>
          </p:cNvPr>
          <p:cNvSpPr/>
          <p:nvPr/>
        </p:nvSpPr>
        <p:spPr>
          <a:xfrm>
            <a:off x="5609293" y="3838432"/>
            <a:ext cx="1277409" cy="1102466"/>
          </a:xfrm>
          <a:custGeom>
            <a:avLst/>
            <a:gdLst>
              <a:gd name="connsiteX0" fmla="*/ 948267 w 948267"/>
              <a:gd name="connsiteY0" fmla="*/ 711200 h 711200"/>
              <a:gd name="connsiteX1" fmla="*/ 666045 w 948267"/>
              <a:gd name="connsiteY1" fmla="*/ 530578 h 711200"/>
              <a:gd name="connsiteX2" fmla="*/ 406400 w 948267"/>
              <a:gd name="connsiteY2" fmla="*/ 259644 h 711200"/>
              <a:gd name="connsiteX3" fmla="*/ 101600 w 948267"/>
              <a:gd name="connsiteY3" fmla="*/ 214489 h 711200"/>
              <a:gd name="connsiteX4" fmla="*/ 0 w 948267"/>
              <a:gd name="connsiteY4" fmla="*/ 0 h 711200"/>
              <a:gd name="connsiteX0" fmla="*/ 948267 w 948267"/>
              <a:gd name="connsiteY0" fmla="*/ 711200 h 711200"/>
              <a:gd name="connsiteX1" fmla="*/ 666045 w 948267"/>
              <a:gd name="connsiteY1" fmla="*/ 530578 h 711200"/>
              <a:gd name="connsiteX2" fmla="*/ 406400 w 948267"/>
              <a:gd name="connsiteY2" fmla="*/ 270933 h 711200"/>
              <a:gd name="connsiteX3" fmla="*/ 101600 w 948267"/>
              <a:gd name="connsiteY3" fmla="*/ 214489 h 711200"/>
              <a:gd name="connsiteX4" fmla="*/ 0 w 948267"/>
              <a:gd name="connsiteY4" fmla="*/ 0 h 711200"/>
              <a:gd name="connsiteX0" fmla="*/ 948267 w 948267"/>
              <a:gd name="connsiteY0" fmla="*/ 711200 h 711200"/>
              <a:gd name="connsiteX1" fmla="*/ 666045 w 948267"/>
              <a:gd name="connsiteY1" fmla="*/ 530578 h 711200"/>
              <a:gd name="connsiteX2" fmla="*/ 406400 w 948267"/>
              <a:gd name="connsiteY2" fmla="*/ 304800 h 711200"/>
              <a:gd name="connsiteX3" fmla="*/ 101600 w 948267"/>
              <a:gd name="connsiteY3" fmla="*/ 214489 h 711200"/>
              <a:gd name="connsiteX4" fmla="*/ 0 w 948267"/>
              <a:gd name="connsiteY4" fmla="*/ 0 h 711200"/>
              <a:gd name="connsiteX0" fmla="*/ 982134 w 982134"/>
              <a:gd name="connsiteY0" fmla="*/ 643467 h 643467"/>
              <a:gd name="connsiteX1" fmla="*/ 666045 w 982134"/>
              <a:gd name="connsiteY1" fmla="*/ 530578 h 643467"/>
              <a:gd name="connsiteX2" fmla="*/ 406400 w 982134"/>
              <a:gd name="connsiteY2" fmla="*/ 304800 h 643467"/>
              <a:gd name="connsiteX3" fmla="*/ 101600 w 982134"/>
              <a:gd name="connsiteY3" fmla="*/ 214489 h 643467"/>
              <a:gd name="connsiteX4" fmla="*/ 0 w 982134"/>
              <a:gd name="connsiteY4" fmla="*/ 0 h 643467"/>
              <a:gd name="connsiteX0" fmla="*/ 1096434 w 1096434"/>
              <a:gd name="connsiteY0" fmla="*/ 376767 h 531055"/>
              <a:gd name="connsiteX1" fmla="*/ 666045 w 1096434"/>
              <a:gd name="connsiteY1" fmla="*/ 530578 h 531055"/>
              <a:gd name="connsiteX2" fmla="*/ 406400 w 1096434"/>
              <a:gd name="connsiteY2" fmla="*/ 304800 h 531055"/>
              <a:gd name="connsiteX3" fmla="*/ 101600 w 1096434"/>
              <a:gd name="connsiteY3" fmla="*/ 214489 h 531055"/>
              <a:gd name="connsiteX4" fmla="*/ 0 w 1096434"/>
              <a:gd name="connsiteY4" fmla="*/ 0 h 531055"/>
              <a:gd name="connsiteX0" fmla="*/ 1096434 w 1096434"/>
              <a:gd name="connsiteY0" fmla="*/ 376767 h 532392"/>
              <a:gd name="connsiteX1" fmla="*/ 666045 w 1096434"/>
              <a:gd name="connsiteY1" fmla="*/ 530578 h 532392"/>
              <a:gd name="connsiteX2" fmla="*/ 406400 w 1096434"/>
              <a:gd name="connsiteY2" fmla="*/ 304800 h 532392"/>
              <a:gd name="connsiteX3" fmla="*/ 101600 w 1096434"/>
              <a:gd name="connsiteY3" fmla="*/ 214489 h 532392"/>
              <a:gd name="connsiteX4" fmla="*/ 0 w 1096434"/>
              <a:gd name="connsiteY4" fmla="*/ 0 h 532392"/>
              <a:gd name="connsiteX0" fmla="*/ 1096434 w 1096434"/>
              <a:gd name="connsiteY0" fmla="*/ 376767 h 551021"/>
              <a:gd name="connsiteX1" fmla="*/ 618420 w 1096434"/>
              <a:gd name="connsiteY1" fmla="*/ 549628 h 551021"/>
              <a:gd name="connsiteX2" fmla="*/ 406400 w 1096434"/>
              <a:gd name="connsiteY2" fmla="*/ 304800 h 551021"/>
              <a:gd name="connsiteX3" fmla="*/ 101600 w 1096434"/>
              <a:gd name="connsiteY3" fmla="*/ 214489 h 551021"/>
              <a:gd name="connsiteX4" fmla="*/ 0 w 1096434"/>
              <a:gd name="connsiteY4" fmla="*/ 0 h 551021"/>
              <a:gd name="connsiteX0" fmla="*/ 1096434 w 1096434"/>
              <a:gd name="connsiteY0" fmla="*/ 376767 h 549631"/>
              <a:gd name="connsiteX1" fmla="*/ 618420 w 1096434"/>
              <a:gd name="connsiteY1" fmla="*/ 549628 h 549631"/>
              <a:gd name="connsiteX2" fmla="*/ 339725 w 1096434"/>
              <a:gd name="connsiteY2" fmla="*/ 381000 h 549631"/>
              <a:gd name="connsiteX3" fmla="*/ 101600 w 1096434"/>
              <a:gd name="connsiteY3" fmla="*/ 214489 h 549631"/>
              <a:gd name="connsiteX4" fmla="*/ 0 w 1096434"/>
              <a:gd name="connsiteY4" fmla="*/ 0 h 549631"/>
              <a:gd name="connsiteX0" fmla="*/ 1096434 w 1096434"/>
              <a:gd name="connsiteY0" fmla="*/ 376767 h 549631"/>
              <a:gd name="connsiteX1" fmla="*/ 618420 w 1096434"/>
              <a:gd name="connsiteY1" fmla="*/ 549628 h 549631"/>
              <a:gd name="connsiteX2" fmla="*/ 339725 w 1096434"/>
              <a:gd name="connsiteY2" fmla="*/ 381000 h 549631"/>
              <a:gd name="connsiteX3" fmla="*/ 139700 w 1096434"/>
              <a:gd name="connsiteY3" fmla="*/ 195439 h 549631"/>
              <a:gd name="connsiteX4" fmla="*/ 0 w 1096434"/>
              <a:gd name="connsiteY4" fmla="*/ 0 h 549631"/>
              <a:gd name="connsiteX0" fmla="*/ 1229784 w 1229784"/>
              <a:gd name="connsiteY0" fmla="*/ 929217 h 1102081"/>
              <a:gd name="connsiteX1" fmla="*/ 751770 w 1229784"/>
              <a:gd name="connsiteY1" fmla="*/ 1102078 h 1102081"/>
              <a:gd name="connsiteX2" fmla="*/ 473075 w 1229784"/>
              <a:gd name="connsiteY2" fmla="*/ 933450 h 1102081"/>
              <a:gd name="connsiteX3" fmla="*/ 273050 w 1229784"/>
              <a:gd name="connsiteY3" fmla="*/ 747889 h 1102081"/>
              <a:gd name="connsiteX4" fmla="*/ 0 w 1229784"/>
              <a:gd name="connsiteY4" fmla="*/ 0 h 1102081"/>
              <a:gd name="connsiteX0" fmla="*/ 1229784 w 1229784"/>
              <a:gd name="connsiteY0" fmla="*/ 929217 h 1102082"/>
              <a:gd name="connsiteX1" fmla="*/ 751770 w 1229784"/>
              <a:gd name="connsiteY1" fmla="*/ 1102078 h 1102082"/>
              <a:gd name="connsiteX2" fmla="*/ 473075 w 1229784"/>
              <a:gd name="connsiteY2" fmla="*/ 933450 h 1102082"/>
              <a:gd name="connsiteX3" fmla="*/ 196850 w 1229784"/>
              <a:gd name="connsiteY3" fmla="*/ 538339 h 1102082"/>
              <a:gd name="connsiteX4" fmla="*/ 0 w 1229784"/>
              <a:gd name="connsiteY4" fmla="*/ 0 h 1102082"/>
              <a:gd name="connsiteX0" fmla="*/ 1229784 w 1229784"/>
              <a:gd name="connsiteY0" fmla="*/ 929217 h 1102082"/>
              <a:gd name="connsiteX1" fmla="*/ 751770 w 1229784"/>
              <a:gd name="connsiteY1" fmla="*/ 1102078 h 1102082"/>
              <a:gd name="connsiteX2" fmla="*/ 473075 w 1229784"/>
              <a:gd name="connsiteY2" fmla="*/ 933450 h 1102082"/>
              <a:gd name="connsiteX3" fmla="*/ 196850 w 1229784"/>
              <a:gd name="connsiteY3" fmla="*/ 538339 h 1102082"/>
              <a:gd name="connsiteX4" fmla="*/ 0 w 1229784"/>
              <a:gd name="connsiteY4" fmla="*/ 0 h 1102082"/>
              <a:gd name="connsiteX0" fmla="*/ 1229784 w 1229784"/>
              <a:gd name="connsiteY0" fmla="*/ 929217 h 1102082"/>
              <a:gd name="connsiteX1" fmla="*/ 751770 w 1229784"/>
              <a:gd name="connsiteY1" fmla="*/ 1102078 h 1102082"/>
              <a:gd name="connsiteX2" fmla="*/ 473075 w 1229784"/>
              <a:gd name="connsiteY2" fmla="*/ 933450 h 1102082"/>
              <a:gd name="connsiteX3" fmla="*/ 149225 w 1229784"/>
              <a:gd name="connsiteY3" fmla="*/ 547864 h 1102082"/>
              <a:gd name="connsiteX4" fmla="*/ 0 w 1229784"/>
              <a:gd name="connsiteY4" fmla="*/ 0 h 1102082"/>
              <a:gd name="connsiteX0" fmla="*/ 1229784 w 1229784"/>
              <a:gd name="connsiteY0" fmla="*/ 929217 h 1102083"/>
              <a:gd name="connsiteX1" fmla="*/ 751770 w 1229784"/>
              <a:gd name="connsiteY1" fmla="*/ 1102078 h 1102083"/>
              <a:gd name="connsiteX2" fmla="*/ 473075 w 1229784"/>
              <a:gd name="connsiteY2" fmla="*/ 933450 h 1102083"/>
              <a:gd name="connsiteX3" fmla="*/ 206375 w 1229784"/>
              <a:gd name="connsiteY3" fmla="*/ 500239 h 1102083"/>
              <a:gd name="connsiteX4" fmla="*/ 0 w 1229784"/>
              <a:gd name="connsiteY4" fmla="*/ 0 h 1102083"/>
              <a:gd name="connsiteX0" fmla="*/ 1229784 w 1229784"/>
              <a:gd name="connsiteY0" fmla="*/ 929217 h 1102083"/>
              <a:gd name="connsiteX1" fmla="*/ 751770 w 1229784"/>
              <a:gd name="connsiteY1" fmla="*/ 1102078 h 1102083"/>
              <a:gd name="connsiteX2" fmla="*/ 473075 w 1229784"/>
              <a:gd name="connsiteY2" fmla="*/ 933450 h 1102083"/>
              <a:gd name="connsiteX3" fmla="*/ 206375 w 1229784"/>
              <a:gd name="connsiteY3" fmla="*/ 500239 h 1102083"/>
              <a:gd name="connsiteX4" fmla="*/ 0 w 1229784"/>
              <a:gd name="connsiteY4" fmla="*/ 0 h 1102083"/>
              <a:gd name="connsiteX0" fmla="*/ 1229784 w 1229784"/>
              <a:gd name="connsiteY0" fmla="*/ 929217 h 1102083"/>
              <a:gd name="connsiteX1" fmla="*/ 751770 w 1229784"/>
              <a:gd name="connsiteY1" fmla="*/ 1102078 h 1102083"/>
              <a:gd name="connsiteX2" fmla="*/ 473075 w 1229784"/>
              <a:gd name="connsiteY2" fmla="*/ 933450 h 1102083"/>
              <a:gd name="connsiteX3" fmla="*/ 187325 w 1229784"/>
              <a:gd name="connsiteY3" fmla="*/ 509764 h 1102083"/>
              <a:gd name="connsiteX4" fmla="*/ 0 w 1229784"/>
              <a:gd name="connsiteY4" fmla="*/ 0 h 1102083"/>
              <a:gd name="connsiteX0" fmla="*/ 1229784 w 1229784"/>
              <a:gd name="connsiteY0" fmla="*/ 929217 h 1103169"/>
              <a:gd name="connsiteX1" fmla="*/ 751770 w 1229784"/>
              <a:gd name="connsiteY1" fmla="*/ 1102078 h 1103169"/>
              <a:gd name="connsiteX2" fmla="*/ 396875 w 1229784"/>
              <a:gd name="connsiteY2" fmla="*/ 866775 h 1103169"/>
              <a:gd name="connsiteX3" fmla="*/ 187325 w 1229784"/>
              <a:gd name="connsiteY3" fmla="*/ 509764 h 1103169"/>
              <a:gd name="connsiteX4" fmla="*/ 0 w 1229784"/>
              <a:gd name="connsiteY4" fmla="*/ 0 h 1103169"/>
              <a:gd name="connsiteX0" fmla="*/ 1229784 w 1229784"/>
              <a:gd name="connsiteY0" fmla="*/ 929217 h 1093796"/>
              <a:gd name="connsiteX1" fmla="*/ 799395 w 1229784"/>
              <a:gd name="connsiteY1" fmla="*/ 1092553 h 1093796"/>
              <a:gd name="connsiteX2" fmla="*/ 396875 w 1229784"/>
              <a:gd name="connsiteY2" fmla="*/ 866775 h 1093796"/>
              <a:gd name="connsiteX3" fmla="*/ 187325 w 1229784"/>
              <a:gd name="connsiteY3" fmla="*/ 509764 h 1093796"/>
              <a:gd name="connsiteX4" fmla="*/ 0 w 1229784"/>
              <a:gd name="connsiteY4" fmla="*/ 0 h 1093796"/>
              <a:gd name="connsiteX0" fmla="*/ 1229784 w 1229784"/>
              <a:gd name="connsiteY0" fmla="*/ 929217 h 1092941"/>
              <a:gd name="connsiteX1" fmla="*/ 799395 w 1229784"/>
              <a:gd name="connsiteY1" fmla="*/ 1092553 h 1092941"/>
              <a:gd name="connsiteX2" fmla="*/ 396875 w 1229784"/>
              <a:gd name="connsiteY2" fmla="*/ 866775 h 1092941"/>
              <a:gd name="connsiteX3" fmla="*/ 187325 w 1229784"/>
              <a:gd name="connsiteY3" fmla="*/ 509764 h 1092941"/>
              <a:gd name="connsiteX4" fmla="*/ 0 w 1229784"/>
              <a:gd name="connsiteY4" fmla="*/ 0 h 1092941"/>
              <a:gd name="connsiteX0" fmla="*/ 1277409 w 1277409"/>
              <a:gd name="connsiteY0" fmla="*/ 938742 h 1102466"/>
              <a:gd name="connsiteX1" fmla="*/ 847020 w 1277409"/>
              <a:gd name="connsiteY1" fmla="*/ 1102078 h 1102466"/>
              <a:gd name="connsiteX2" fmla="*/ 444500 w 1277409"/>
              <a:gd name="connsiteY2" fmla="*/ 876300 h 1102466"/>
              <a:gd name="connsiteX3" fmla="*/ 234950 w 1277409"/>
              <a:gd name="connsiteY3" fmla="*/ 519289 h 1102466"/>
              <a:gd name="connsiteX4" fmla="*/ 0 w 1277409"/>
              <a:gd name="connsiteY4" fmla="*/ 0 h 1102466"/>
              <a:gd name="connsiteX0" fmla="*/ 1277409 w 1277409"/>
              <a:gd name="connsiteY0" fmla="*/ 938742 h 1102466"/>
              <a:gd name="connsiteX1" fmla="*/ 847020 w 1277409"/>
              <a:gd name="connsiteY1" fmla="*/ 1102078 h 1102466"/>
              <a:gd name="connsiteX2" fmla="*/ 444500 w 1277409"/>
              <a:gd name="connsiteY2" fmla="*/ 876300 h 1102466"/>
              <a:gd name="connsiteX3" fmla="*/ 234950 w 1277409"/>
              <a:gd name="connsiteY3" fmla="*/ 519289 h 1102466"/>
              <a:gd name="connsiteX4" fmla="*/ 0 w 1277409"/>
              <a:gd name="connsiteY4" fmla="*/ 0 h 1102466"/>
              <a:gd name="connsiteX0" fmla="*/ 1277409 w 1277409"/>
              <a:gd name="connsiteY0" fmla="*/ 938742 h 1102466"/>
              <a:gd name="connsiteX1" fmla="*/ 847020 w 1277409"/>
              <a:gd name="connsiteY1" fmla="*/ 1102078 h 1102466"/>
              <a:gd name="connsiteX2" fmla="*/ 444500 w 1277409"/>
              <a:gd name="connsiteY2" fmla="*/ 876300 h 1102466"/>
              <a:gd name="connsiteX3" fmla="*/ 234950 w 1277409"/>
              <a:gd name="connsiteY3" fmla="*/ 519289 h 1102466"/>
              <a:gd name="connsiteX4" fmla="*/ 0 w 1277409"/>
              <a:gd name="connsiteY4" fmla="*/ 0 h 1102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7409" h="1102466">
                <a:moveTo>
                  <a:pt x="1277409" y="938742"/>
                </a:moveTo>
                <a:cubicBezTo>
                  <a:pt x="1105253" y="1057510"/>
                  <a:pt x="985838" y="1093435"/>
                  <a:pt x="847020" y="1102078"/>
                </a:cubicBezTo>
                <a:cubicBezTo>
                  <a:pt x="708202" y="1110721"/>
                  <a:pt x="546512" y="973432"/>
                  <a:pt x="444500" y="876300"/>
                </a:cubicBezTo>
                <a:cubicBezTo>
                  <a:pt x="342488" y="779169"/>
                  <a:pt x="255058" y="629238"/>
                  <a:pt x="234950" y="519289"/>
                </a:cubicBezTo>
                <a:cubicBezTo>
                  <a:pt x="167217" y="476015"/>
                  <a:pt x="150283" y="142757"/>
                  <a:pt x="0" y="0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D9AD6-D48A-7587-9CB8-6EE950EBC77E}"/>
              </a:ext>
            </a:extLst>
          </p:cNvPr>
          <p:cNvSpPr txBox="1"/>
          <p:nvPr/>
        </p:nvSpPr>
        <p:spPr>
          <a:xfrm>
            <a:off x="5945945" y="4531083"/>
            <a:ext cx="9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Kidney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59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262</Words>
  <Application>Microsoft Office PowerPoint</Application>
  <PresentationFormat>Widescreen</PresentationFormat>
  <Paragraphs>76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2</cp:revision>
  <dcterms:created xsi:type="dcterms:W3CDTF">2023-02-04T13:46:43Z</dcterms:created>
  <dcterms:modified xsi:type="dcterms:W3CDTF">2023-02-04T14:03:31Z</dcterms:modified>
</cp:coreProperties>
</file>