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29" r:id="rId2"/>
    <p:sldId id="631" r:id="rId3"/>
    <p:sldId id="630" r:id="rId4"/>
    <p:sldId id="63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C4C14-EBBD-407A-91A0-0AE89DAD22E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C3ADB-EA74-4715-8588-519039EA7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3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8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5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71F30-7C52-55B8-3D87-9E22AC72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2A017-A098-69F7-442F-74F725276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FB722-14E4-7A12-E949-94442CF2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90235-104D-387E-F3F0-D3CE0965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F50D6-83AD-0208-0FCF-2CC7FA6C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2E03-9180-3967-B0C7-4F0BFE4D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4AE83-8048-7685-5EF5-1A14CC9AE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7E7A2-1809-D9D9-4941-1C56F626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87D39-F745-8049-B661-2FD71BD9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6EA9E-0D02-8C2A-40D2-895904D3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9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16AA2-CDC2-38C6-E6D3-A612FBB21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340A5-D861-24FC-FEAB-375037A96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15834-1504-502A-922E-738EB78D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6E77B-1564-A8EB-05D7-261C321C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3D45-2A4E-32CA-E1F6-7462D7DB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9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95D4-3CE8-FF61-93B2-36E37893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27800-68EC-7342-954D-D43B3C08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2C424-9BF1-41C8-FAF3-ADE9487A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69D7A-DFF6-4F6F-CFB6-1C3603AA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2E7C9-A588-DAAC-0D74-7063A7B3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FB70-A3F6-E10B-CED1-6E837CCA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60109-627F-0C19-9AD2-CF74BD18F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9BAD7-A603-1C69-4F3F-0ADF9045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E0AE1-BE2B-EF1F-46A8-5A0931F0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CEF1F-49EF-DA91-971A-DF7CB6B3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0AD2-EA3F-9DCA-9717-1B4A384D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531D-509E-9018-440E-9B1E240A5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43ABD-845D-FBB9-AD1D-F1FE3A9E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38FCD-05EE-FEC5-8768-2DED27F0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17EE9-174A-777B-BE98-CDBEDAE1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5C369-F959-B37D-DC01-3D74E1B6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6C602-EED0-4BAE-4FE7-57705959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B8733-C54F-2B5F-0A4A-FDF0462A3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59277-197C-AF74-05A8-6D5BAD993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60D570-B663-D7A6-65BB-3F2FC72EC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5E172E-C030-6B90-F0D7-86760DEB5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CD685-9EC1-8997-6BA8-2C8EA821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1888C7-3923-F3BD-9E28-AFCD79F2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4EFC1E-60B4-10CA-8B54-5377FD3A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C54B-8D16-8665-E689-0477AFE0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26971-EED4-844A-D4DA-251737112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23CEF-EA60-DABB-8103-95312088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245D-071A-9DFB-96AE-05040C36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2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E48A0-FE22-0078-C5C5-8A034D5FF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BBC57-54DF-D735-64D5-3D6437BC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0E740-7B12-72A6-FE77-81F6AF7C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A936-8B26-0A60-48E9-A1E2DCBD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E4CF-1CF3-932B-222A-B9481A023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8ECEB-3CDC-A534-46BD-AD4AB6E51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88FE3-A85E-3310-C916-0FE1FCB2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BC838-5D02-778B-70A1-4868CF8A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74766-ADBD-1808-4C35-0A98FF0A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7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9F312-2E3B-C9CA-EE74-F17C55EFA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DC513-A6FE-F499-A124-5D57C6681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92276-5B52-9A06-CFCB-B23B4F7BE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22307-B2E6-EA5D-BCAF-28D1D4F7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EFA40-FB30-4E80-9E91-4299EC35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40DE4-676C-3428-470F-B63BDED8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5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776EE-0308-3D86-1498-836B6C09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A1B67-1685-3D53-7E14-69A7E5DEB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35CBC-FB7A-352E-038A-D1B0AAA97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9DF9F-0994-7653-0E15-229D4801F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CE065-18E8-B491-9448-3D9A95AEF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7667A3-4863-1CF0-F058-3D2034D028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5" y="836712"/>
            <a:ext cx="6107727" cy="4968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6" y="2598383"/>
            <a:ext cx="209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gastrosplenicum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213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splenorenale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bursa omentalis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499414" y="2240911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Maag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Lever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17824" y="4010276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Milt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36196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6182702" y="4532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146805" y="4438881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36598" y="3339616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2003134" y="345157"/>
            <a:ext cx="229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hepatoduodenale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3" y="5566970"/>
            <a:ext cx="282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Aanzicht van inferieur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7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29812E7-7139-6876-8FDC-220ACD97CB2F}"/>
              </a:ext>
            </a:extLst>
          </p:cNvPr>
          <p:cNvGrpSpPr/>
          <p:nvPr/>
        </p:nvGrpSpPr>
        <p:grpSpPr>
          <a:xfrm>
            <a:off x="2351585" y="836712"/>
            <a:ext cx="6107727" cy="4968552"/>
            <a:chOff x="1518136" y="476672"/>
            <a:chExt cx="6107727" cy="49685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97667A3-4863-1CF0-F058-3D2034D02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8136" y="476672"/>
              <a:ext cx="6107727" cy="4968552"/>
            </a:xfrm>
            <a:prstGeom prst="rect">
              <a:avLst/>
            </a:prstGeom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95EFF2-7D76-9245-1F21-46C9403394A8}"/>
                </a:ext>
              </a:extLst>
            </p:cNvPr>
            <p:cNvSpPr/>
            <p:nvPr/>
          </p:nvSpPr>
          <p:spPr>
            <a:xfrm>
              <a:off x="4865512" y="3070577"/>
              <a:ext cx="982134" cy="643467"/>
            </a:xfrm>
            <a:custGeom>
              <a:avLst/>
              <a:gdLst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59644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70933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304800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82134 w 982134"/>
                <a:gd name="connsiteY0" fmla="*/ 643467 h 643467"/>
                <a:gd name="connsiteX1" fmla="*/ 666045 w 982134"/>
                <a:gd name="connsiteY1" fmla="*/ 530578 h 643467"/>
                <a:gd name="connsiteX2" fmla="*/ 406400 w 982134"/>
                <a:gd name="connsiteY2" fmla="*/ 304800 h 643467"/>
                <a:gd name="connsiteX3" fmla="*/ 101600 w 982134"/>
                <a:gd name="connsiteY3" fmla="*/ 214489 h 643467"/>
                <a:gd name="connsiteX4" fmla="*/ 0 w 982134"/>
                <a:gd name="connsiteY4" fmla="*/ 0 h 64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2134" h="643467">
                  <a:moveTo>
                    <a:pt x="982134" y="643467"/>
                  </a:moveTo>
                  <a:cubicBezTo>
                    <a:pt x="886178" y="590785"/>
                    <a:pt x="762001" y="587022"/>
                    <a:pt x="666045" y="530578"/>
                  </a:cubicBezTo>
                  <a:cubicBezTo>
                    <a:pt x="570089" y="474134"/>
                    <a:pt x="500474" y="357481"/>
                    <a:pt x="406400" y="304800"/>
                  </a:cubicBezTo>
                  <a:cubicBezTo>
                    <a:pt x="312326" y="252119"/>
                    <a:pt x="169333" y="257763"/>
                    <a:pt x="101600" y="214489"/>
                  </a:cubicBezTo>
                  <a:cubicBezTo>
                    <a:pt x="33867" y="171215"/>
                    <a:pt x="16933" y="85607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6" y="2598383"/>
            <a:ext cx="209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gastrosplenicum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213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splenorenale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bursa omentalis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499414" y="2240911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Maag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Lever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17824" y="4010276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Milt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36196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6182702" y="4532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146805" y="4438881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36598" y="3339616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2003134" y="345157"/>
            <a:ext cx="229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hepatoduodenale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3" y="5566970"/>
            <a:ext cx="282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Aanzicht van inferieur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DF704E5-C35C-28EE-F007-056892F0FE05}"/>
              </a:ext>
            </a:extLst>
          </p:cNvPr>
          <p:cNvSpPr/>
          <p:nvPr/>
        </p:nvSpPr>
        <p:spPr>
          <a:xfrm>
            <a:off x="5609293" y="3838432"/>
            <a:ext cx="1277409" cy="1102466"/>
          </a:xfrm>
          <a:custGeom>
            <a:avLst/>
            <a:gdLst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59644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70933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304800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82134 w 982134"/>
              <a:gd name="connsiteY0" fmla="*/ 643467 h 643467"/>
              <a:gd name="connsiteX1" fmla="*/ 666045 w 982134"/>
              <a:gd name="connsiteY1" fmla="*/ 530578 h 643467"/>
              <a:gd name="connsiteX2" fmla="*/ 406400 w 982134"/>
              <a:gd name="connsiteY2" fmla="*/ 304800 h 643467"/>
              <a:gd name="connsiteX3" fmla="*/ 101600 w 982134"/>
              <a:gd name="connsiteY3" fmla="*/ 214489 h 643467"/>
              <a:gd name="connsiteX4" fmla="*/ 0 w 982134"/>
              <a:gd name="connsiteY4" fmla="*/ 0 h 643467"/>
              <a:gd name="connsiteX0" fmla="*/ 1096434 w 1096434"/>
              <a:gd name="connsiteY0" fmla="*/ 376767 h 531055"/>
              <a:gd name="connsiteX1" fmla="*/ 666045 w 1096434"/>
              <a:gd name="connsiteY1" fmla="*/ 530578 h 531055"/>
              <a:gd name="connsiteX2" fmla="*/ 406400 w 1096434"/>
              <a:gd name="connsiteY2" fmla="*/ 304800 h 531055"/>
              <a:gd name="connsiteX3" fmla="*/ 101600 w 1096434"/>
              <a:gd name="connsiteY3" fmla="*/ 214489 h 531055"/>
              <a:gd name="connsiteX4" fmla="*/ 0 w 1096434"/>
              <a:gd name="connsiteY4" fmla="*/ 0 h 531055"/>
              <a:gd name="connsiteX0" fmla="*/ 1096434 w 1096434"/>
              <a:gd name="connsiteY0" fmla="*/ 376767 h 532392"/>
              <a:gd name="connsiteX1" fmla="*/ 666045 w 1096434"/>
              <a:gd name="connsiteY1" fmla="*/ 530578 h 532392"/>
              <a:gd name="connsiteX2" fmla="*/ 406400 w 1096434"/>
              <a:gd name="connsiteY2" fmla="*/ 304800 h 532392"/>
              <a:gd name="connsiteX3" fmla="*/ 101600 w 1096434"/>
              <a:gd name="connsiteY3" fmla="*/ 214489 h 532392"/>
              <a:gd name="connsiteX4" fmla="*/ 0 w 1096434"/>
              <a:gd name="connsiteY4" fmla="*/ 0 h 532392"/>
              <a:gd name="connsiteX0" fmla="*/ 1096434 w 1096434"/>
              <a:gd name="connsiteY0" fmla="*/ 376767 h 551021"/>
              <a:gd name="connsiteX1" fmla="*/ 618420 w 1096434"/>
              <a:gd name="connsiteY1" fmla="*/ 549628 h 551021"/>
              <a:gd name="connsiteX2" fmla="*/ 406400 w 1096434"/>
              <a:gd name="connsiteY2" fmla="*/ 304800 h 551021"/>
              <a:gd name="connsiteX3" fmla="*/ 101600 w 1096434"/>
              <a:gd name="connsiteY3" fmla="*/ 214489 h 551021"/>
              <a:gd name="connsiteX4" fmla="*/ 0 w 1096434"/>
              <a:gd name="connsiteY4" fmla="*/ 0 h 55102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01600 w 1096434"/>
              <a:gd name="connsiteY3" fmla="*/ 214489 h 549631"/>
              <a:gd name="connsiteX4" fmla="*/ 0 w 1096434"/>
              <a:gd name="connsiteY4" fmla="*/ 0 h 54963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39700 w 1096434"/>
              <a:gd name="connsiteY3" fmla="*/ 195439 h 549631"/>
              <a:gd name="connsiteX4" fmla="*/ 0 w 1096434"/>
              <a:gd name="connsiteY4" fmla="*/ 0 h 549631"/>
              <a:gd name="connsiteX0" fmla="*/ 1229784 w 1229784"/>
              <a:gd name="connsiteY0" fmla="*/ 929217 h 1102081"/>
              <a:gd name="connsiteX1" fmla="*/ 751770 w 1229784"/>
              <a:gd name="connsiteY1" fmla="*/ 1102078 h 1102081"/>
              <a:gd name="connsiteX2" fmla="*/ 473075 w 1229784"/>
              <a:gd name="connsiteY2" fmla="*/ 933450 h 1102081"/>
              <a:gd name="connsiteX3" fmla="*/ 273050 w 1229784"/>
              <a:gd name="connsiteY3" fmla="*/ 747889 h 1102081"/>
              <a:gd name="connsiteX4" fmla="*/ 0 w 1229784"/>
              <a:gd name="connsiteY4" fmla="*/ 0 h 1102081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49225 w 1229784"/>
              <a:gd name="connsiteY3" fmla="*/ 547864 h 1102082"/>
              <a:gd name="connsiteX4" fmla="*/ 0 w 1229784"/>
              <a:gd name="connsiteY4" fmla="*/ 0 h 1102082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187325 w 1229784"/>
              <a:gd name="connsiteY3" fmla="*/ 509764 h 1102083"/>
              <a:gd name="connsiteX4" fmla="*/ 0 w 1229784"/>
              <a:gd name="connsiteY4" fmla="*/ 0 h 1102083"/>
              <a:gd name="connsiteX0" fmla="*/ 1229784 w 1229784"/>
              <a:gd name="connsiteY0" fmla="*/ 929217 h 1103169"/>
              <a:gd name="connsiteX1" fmla="*/ 751770 w 1229784"/>
              <a:gd name="connsiteY1" fmla="*/ 1102078 h 1103169"/>
              <a:gd name="connsiteX2" fmla="*/ 396875 w 1229784"/>
              <a:gd name="connsiteY2" fmla="*/ 866775 h 1103169"/>
              <a:gd name="connsiteX3" fmla="*/ 187325 w 1229784"/>
              <a:gd name="connsiteY3" fmla="*/ 509764 h 1103169"/>
              <a:gd name="connsiteX4" fmla="*/ 0 w 1229784"/>
              <a:gd name="connsiteY4" fmla="*/ 0 h 1103169"/>
              <a:gd name="connsiteX0" fmla="*/ 1229784 w 1229784"/>
              <a:gd name="connsiteY0" fmla="*/ 929217 h 1093796"/>
              <a:gd name="connsiteX1" fmla="*/ 799395 w 1229784"/>
              <a:gd name="connsiteY1" fmla="*/ 1092553 h 1093796"/>
              <a:gd name="connsiteX2" fmla="*/ 396875 w 1229784"/>
              <a:gd name="connsiteY2" fmla="*/ 866775 h 1093796"/>
              <a:gd name="connsiteX3" fmla="*/ 187325 w 1229784"/>
              <a:gd name="connsiteY3" fmla="*/ 509764 h 1093796"/>
              <a:gd name="connsiteX4" fmla="*/ 0 w 1229784"/>
              <a:gd name="connsiteY4" fmla="*/ 0 h 1093796"/>
              <a:gd name="connsiteX0" fmla="*/ 1229784 w 1229784"/>
              <a:gd name="connsiteY0" fmla="*/ 929217 h 1092941"/>
              <a:gd name="connsiteX1" fmla="*/ 799395 w 1229784"/>
              <a:gd name="connsiteY1" fmla="*/ 1092553 h 1092941"/>
              <a:gd name="connsiteX2" fmla="*/ 396875 w 1229784"/>
              <a:gd name="connsiteY2" fmla="*/ 866775 h 1092941"/>
              <a:gd name="connsiteX3" fmla="*/ 187325 w 1229784"/>
              <a:gd name="connsiteY3" fmla="*/ 509764 h 1092941"/>
              <a:gd name="connsiteX4" fmla="*/ 0 w 1229784"/>
              <a:gd name="connsiteY4" fmla="*/ 0 h 1092941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7409" h="1102466">
                <a:moveTo>
                  <a:pt x="1277409" y="938742"/>
                </a:moveTo>
                <a:cubicBezTo>
                  <a:pt x="1105253" y="1057510"/>
                  <a:pt x="985838" y="1093435"/>
                  <a:pt x="847020" y="1102078"/>
                </a:cubicBezTo>
                <a:cubicBezTo>
                  <a:pt x="708202" y="1110721"/>
                  <a:pt x="546512" y="973432"/>
                  <a:pt x="444500" y="876300"/>
                </a:cubicBezTo>
                <a:cubicBezTo>
                  <a:pt x="342488" y="779169"/>
                  <a:pt x="255058" y="629238"/>
                  <a:pt x="234950" y="519289"/>
                </a:cubicBezTo>
                <a:cubicBezTo>
                  <a:pt x="167217" y="476015"/>
                  <a:pt x="150283" y="142757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0404AC8-14E4-1CDC-E502-105B7609A260}"/>
              </a:ext>
            </a:extLst>
          </p:cNvPr>
          <p:cNvSpPr/>
          <p:nvPr/>
        </p:nvSpPr>
        <p:spPr>
          <a:xfrm>
            <a:off x="7444037" y="4639306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686DA5-A3D2-434A-222C-CA9D3711EDA9}"/>
              </a:ext>
            </a:extLst>
          </p:cNvPr>
          <p:cNvSpPr/>
          <p:nvPr/>
        </p:nvSpPr>
        <p:spPr>
          <a:xfrm>
            <a:off x="7426991" y="5135882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4BD61D3-593A-B854-5B87-E2D3E5B08622}"/>
              </a:ext>
            </a:extLst>
          </p:cNvPr>
          <p:cNvCxnSpPr>
            <a:cxnSpLocks/>
            <a:stCxn id="4" idx="1"/>
            <a:endCxn id="6" idx="0"/>
          </p:cNvCxnSpPr>
          <p:nvPr/>
        </p:nvCxnSpPr>
        <p:spPr>
          <a:xfrm flipH="1" flipV="1">
            <a:off x="6681095" y="4074084"/>
            <a:ext cx="818738" cy="619309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DC0384E-5C1F-B1EB-D43E-010D5A1ECC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6772065" y="4873999"/>
            <a:ext cx="710722" cy="315970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B57FBD27-DD51-55EC-7CB2-EF4D830EE78F}"/>
              </a:ext>
            </a:extLst>
          </p:cNvPr>
          <p:cNvSpPr/>
          <p:nvPr/>
        </p:nvSpPr>
        <p:spPr>
          <a:xfrm>
            <a:off x="8068796" y="243518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66926C-80D3-03BA-3D8C-B295C9D35303}"/>
              </a:ext>
            </a:extLst>
          </p:cNvPr>
          <p:cNvSpPr txBox="1"/>
          <p:nvPr/>
        </p:nvSpPr>
        <p:spPr>
          <a:xfrm>
            <a:off x="8470504" y="243518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Links viscerale mediale rotatie (Mattox manueuvre) zonder nier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55A9B47-A9DE-04D9-2A3A-E1D2590591BA}"/>
              </a:ext>
            </a:extLst>
          </p:cNvPr>
          <p:cNvSpPr/>
          <p:nvPr/>
        </p:nvSpPr>
        <p:spPr>
          <a:xfrm>
            <a:off x="8068796" y="1002275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2AD405-BBC9-81D1-63C9-8012214CB6C5}"/>
              </a:ext>
            </a:extLst>
          </p:cNvPr>
          <p:cNvSpPr txBox="1"/>
          <p:nvPr/>
        </p:nvSpPr>
        <p:spPr>
          <a:xfrm>
            <a:off x="8474331" y="966889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Links viscerale mediale rotatie (Mattox manueuvre) met nier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6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7667A3-4863-1CF0-F058-3D2034D028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5" y="836712"/>
            <a:ext cx="6107727" cy="4968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5" y="2598383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gastrosplenic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splenorenal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omental bursa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341374" y="2217365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Stomach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Liver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51281" y="390382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Spleen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26671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5945945" y="4531083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014197" y="4405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44419" y="333947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1797537" y="332834"/>
            <a:ext cx="288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hepatoduodenal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4" y="5566970"/>
            <a:ext cx="196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View from inferior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0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29812E7-7139-6876-8FDC-220ACD97CB2F}"/>
              </a:ext>
            </a:extLst>
          </p:cNvPr>
          <p:cNvGrpSpPr/>
          <p:nvPr/>
        </p:nvGrpSpPr>
        <p:grpSpPr>
          <a:xfrm>
            <a:off x="2351585" y="836712"/>
            <a:ext cx="6107727" cy="4968552"/>
            <a:chOff x="1518136" y="476672"/>
            <a:chExt cx="6107727" cy="49685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97667A3-4863-1CF0-F058-3D2034D02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8136" y="476672"/>
              <a:ext cx="6107727" cy="4968552"/>
            </a:xfrm>
            <a:prstGeom prst="rect">
              <a:avLst/>
            </a:prstGeom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95EFF2-7D76-9245-1F21-46C9403394A8}"/>
                </a:ext>
              </a:extLst>
            </p:cNvPr>
            <p:cNvSpPr/>
            <p:nvPr/>
          </p:nvSpPr>
          <p:spPr>
            <a:xfrm>
              <a:off x="4865512" y="3070577"/>
              <a:ext cx="982134" cy="643467"/>
            </a:xfrm>
            <a:custGeom>
              <a:avLst/>
              <a:gdLst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59644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70933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304800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82134 w 982134"/>
                <a:gd name="connsiteY0" fmla="*/ 643467 h 643467"/>
                <a:gd name="connsiteX1" fmla="*/ 666045 w 982134"/>
                <a:gd name="connsiteY1" fmla="*/ 530578 h 643467"/>
                <a:gd name="connsiteX2" fmla="*/ 406400 w 982134"/>
                <a:gd name="connsiteY2" fmla="*/ 304800 h 643467"/>
                <a:gd name="connsiteX3" fmla="*/ 101600 w 982134"/>
                <a:gd name="connsiteY3" fmla="*/ 214489 h 643467"/>
                <a:gd name="connsiteX4" fmla="*/ 0 w 982134"/>
                <a:gd name="connsiteY4" fmla="*/ 0 h 64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2134" h="643467">
                  <a:moveTo>
                    <a:pt x="982134" y="643467"/>
                  </a:moveTo>
                  <a:cubicBezTo>
                    <a:pt x="886178" y="590785"/>
                    <a:pt x="762001" y="587022"/>
                    <a:pt x="666045" y="530578"/>
                  </a:cubicBezTo>
                  <a:cubicBezTo>
                    <a:pt x="570089" y="474134"/>
                    <a:pt x="500474" y="357481"/>
                    <a:pt x="406400" y="304800"/>
                  </a:cubicBezTo>
                  <a:cubicBezTo>
                    <a:pt x="312326" y="252119"/>
                    <a:pt x="169333" y="257763"/>
                    <a:pt x="101600" y="214489"/>
                  </a:cubicBezTo>
                  <a:cubicBezTo>
                    <a:pt x="33867" y="171215"/>
                    <a:pt x="16933" y="85607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5" y="2598383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gastrosplenic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splenorenal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omental bursa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341374" y="2217365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Stomach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Liver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51281" y="390382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Spleen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26671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014197" y="4405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44419" y="333947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1797537" y="332834"/>
            <a:ext cx="288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hepatoduodenal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4" y="5566970"/>
            <a:ext cx="196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View from inferior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491D3963-1517-21C2-1DD1-B950A0D6F19E}"/>
              </a:ext>
            </a:extLst>
          </p:cNvPr>
          <p:cNvSpPr/>
          <p:nvPr/>
        </p:nvSpPr>
        <p:spPr>
          <a:xfrm>
            <a:off x="7444037" y="4639306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2EB50A-906B-AEBC-2299-56E39FB7A021}"/>
              </a:ext>
            </a:extLst>
          </p:cNvPr>
          <p:cNvSpPr/>
          <p:nvPr/>
        </p:nvSpPr>
        <p:spPr>
          <a:xfrm>
            <a:off x="7426991" y="5135882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0DA285-0A49-6CCE-6947-0BFC35CC00E4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6681095" y="4074084"/>
            <a:ext cx="818738" cy="619309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23A0C2-7CAB-C046-15F2-C21DB22B74AF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6772065" y="4873999"/>
            <a:ext cx="710722" cy="315970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DF29F15-8985-3E7B-1FBB-35649BCD76D5}"/>
              </a:ext>
            </a:extLst>
          </p:cNvPr>
          <p:cNvSpPr/>
          <p:nvPr/>
        </p:nvSpPr>
        <p:spPr>
          <a:xfrm>
            <a:off x="8068796" y="243518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3855D5-B492-8346-4E81-07EA0A5B2A0B}"/>
              </a:ext>
            </a:extLst>
          </p:cNvPr>
          <p:cNvSpPr txBox="1"/>
          <p:nvPr/>
        </p:nvSpPr>
        <p:spPr>
          <a:xfrm>
            <a:off x="8470504" y="243518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Left visceral medial rotation (Mattox manueuvre) without kidney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77AEB15-7972-FA5F-2122-D6CCD20CB064}"/>
              </a:ext>
            </a:extLst>
          </p:cNvPr>
          <p:cNvSpPr/>
          <p:nvPr/>
        </p:nvSpPr>
        <p:spPr>
          <a:xfrm>
            <a:off x="8068796" y="1002275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24DA2D-03EB-ED1F-29D8-16DE2D97FE98}"/>
              </a:ext>
            </a:extLst>
          </p:cNvPr>
          <p:cNvSpPr txBox="1"/>
          <p:nvPr/>
        </p:nvSpPr>
        <p:spPr>
          <a:xfrm>
            <a:off x="8474331" y="966889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Left visceral medial rotation (Mattox manueuvre) with kidney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6FECB-0598-3C99-8240-4AADA6FBD527}"/>
              </a:ext>
            </a:extLst>
          </p:cNvPr>
          <p:cNvSpPr/>
          <p:nvPr/>
        </p:nvSpPr>
        <p:spPr>
          <a:xfrm>
            <a:off x="5609293" y="3838432"/>
            <a:ext cx="1277409" cy="1102466"/>
          </a:xfrm>
          <a:custGeom>
            <a:avLst/>
            <a:gdLst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59644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70933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304800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82134 w 982134"/>
              <a:gd name="connsiteY0" fmla="*/ 643467 h 643467"/>
              <a:gd name="connsiteX1" fmla="*/ 666045 w 982134"/>
              <a:gd name="connsiteY1" fmla="*/ 530578 h 643467"/>
              <a:gd name="connsiteX2" fmla="*/ 406400 w 982134"/>
              <a:gd name="connsiteY2" fmla="*/ 304800 h 643467"/>
              <a:gd name="connsiteX3" fmla="*/ 101600 w 982134"/>
              <a:gd name="connsiteY3" fmla="*/ 214489 h 643467"/>
              <a:gd name="connsiteX4" fmla="*/ 0 w 982134"/>
              <a:gd name="connsiteY4" fmla="*/ 0 h 643467"/>
              <a:gd name="connsiteX0" fmla="*/ 1096434 w 1096434"/>
              <a:gd name="connsiteY0" fmla="*/ 376767 h 531055"/>
              <a:gd name="connsiteX1" fmla="*/ 666045 w 1096434"/>
              <a:gd name="connsiteY1" fmla="*/ 530578 h 531055"/>
              <a:gd name="connsiteX2" fmla="*/ 406400 w 1096434"/>
              <a:gd name="connsiteY2" fmla="*/ 304800 h 531055"/>
              <a:gd name="connsiteX3" fmla="*/ 101600 w 1096434"/>
              <a:gd name="connsiteY3" fmla="*/ 214489 h 531055"/>
              <a:gd name="connsiteX4" fmla="*/ 0 w 1096434"/>
              <a:gd name="connsiteY4" fmla="*/ 0 h 531055"/>
              <a:gd name="connsiteX0" fmla="*/ 1096434 w 1096434"/>
              <a:gd name="connsiteY0" fmla="*/ 376767 h 532392"/>
              <a:gd name="connsiteX1" fmla="*/ 666045 w 1096434"/>
              <a:gd name="connsiteY1" fmla="*/ 530578 h 532392"/>
              <a:gd name="connsiteX2" fmla="*/ 406400 w 1096434"/>
              <a:gd name="connsiteY2" fmla="*/ 304800 h 532392"/>
              <a:gd name="connsiteX3" fmla="*/ 101600 w 1096434"/>
              <a:gd name="connsiteY3" fmla="*/ 214489 h 532392"/>
              <a:gd name="connsiteX4" fmla="*/ 0 w 1096434"/>
              <a:gd name="connsiteY4" fmla="*/ 0 h 532392"/>
              <a:gd name="connsiteX0" fmla="*/ 1096434 w 1096434"/>
              <a:gd name="connsiteY0" fmla="*/ 376767 h 551021"/>
              <a:gd name="connsiteX1" fmla="*/ 618420 w 1096434"/>
              <a:gd name="connsiteY1" fmla="*/ 549628 h 551021"/>
              <a:gd name="connsiteX2" fmla="*/ 406400 w 1096434"/>
              <a:gd name="connsiteY2" fmla="*/ 304800 h 551021"/>
              <a:gd name="connsiteX3" fmla="*/ 101600 w 1096434"/>
              <a:gd name="connsiteY3" fmla="*/ 214489 h 551021"/>
              <a:gd name="connsiteX4" fmla="*/ 0 w 1096434"/>
              <a:gd name="connsiteY4" fmla="*/ 0 h 55102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01600 w 1096434"/>
              <a:gd name="connsiteY3" fmla="*/ 214489 h 549631"/>
              <a:gd name="connsiteX4" fmla="*/ 0 w 1096434"/>
              <a:gd name="connsiteY4" fmla="*/ 0 h 54963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39700 w 1096434"/>
              <a:gd name="connsiteY3" fmla="*/ 195439 h 549631"/>
              <a:gd name="connsiteX4" fmla="*/ 0 w 1096434"/>
              <a:gd name="connsiteY4" fmla="*/ 0 h 549631"/>
              <a:gd name="connsiteX0" fmla="*/ 1229784 w 1229784"/>
              <a:gd name="connsiteY0" fmla="*/ 929217 h 1102081"/>
              <a:gd name="connsiteX1" fmla="*/ 751770 w 1229784"/>
              <a:gd name="connsiteY1" fmla="*/ 1102078 h 1102081"/>
              <a:gd name="connsiteX2" fmla="*/ 473075 w 1229784"/>
              <a:gd name="connsiteY2" fmla="*/ 933450 h 1102081"/>
              <a:gd name="connsiteX3" fmla="*/ 273050 w 1229784"/>
              <a:gd name="connsiteY3" fmla="*/ 747889 h 1102081"/>
              <a:gd name="connsiteX4" fmla="*/ 0 w 1229784"/>
              <a:gd name="connsiteY4" fmla="*/ 0 h 1102081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49225 w 1229784"/>
              <a:gd name="connsiteY3" fmla="*/ 547864 h 1102082"/>
              <a:gd name="connsiteX4" fmla="*/ 0 w 1229784"/>
              <a:gd name="connsiteY4" fmla="*/ 0 h 1102082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187325 w 1229784"/>
              <a:gd name="connsiteY3" fmla="*/ 509764 h 1102083"/>
              <a:gd name="connsiteX4" fmla="*/ 0 w 1229784"/>
              <a:gd name="connsiteY4" fmla="*/ 0 h 1102083"/>
              <a:gd name="connsiteX0" fmla="*/ 1229784 w 1229784"/>
              <a:gd name="connsiteY0" fmla="*/ 929217 h 1103169"/>
              <a:gd name="connsiteX1" fmla="*/ 751770 w 1229784"/>
              <a:gd name="connsiteY1" fmla="*/ 1102078 h 1103169"/>
              <a:gd name="connsiteX2" fmla="*/ 396875 w 1229784"/>
              <a:gd name="connsiteY2" fmla="*/ 866775 h 1103169"/>
              <a:gd name="connsiteX3" fmla="*/ 187325 w 1229784"/>
              <a:gd name="connsiteY3" fmla="*/ 509764 h 1103169"/>
              <a:gd name="connsiteX4" fmla="*/ 0 w 1229784"/>
              <a:gd name="connsiteY4" fmla="*/ 0 h 1103169"/>
              <a:gd name="connsiteX0" fmla="*/ 1229784 w 1229784"/>
              <a:gd name="connsiteY0" fmla="*/ 929217 h 1093796"/>
              <a:gd name="connsiteX1" fmla="*/ 799395 w 1229784"/>
              <a:gd name="connsiteY1" fmla="*/ 1092553 h 1093796"/>
              <a:gd name="connsiteX2" fmla="*/ 396875 w 1229784"/>
              <a:gd name="connsiteY2" fmla="*/ 866775 h 1093796"/>
              <a:gd name="connsiteX3" fmla="*/ 187325 w 1229784"/>
              <a:gd name="connsiteY3" fmla="*/ 509764 h 1093796"/>
              <a:gd name="connsiteX4" fmla="*/ 0 w 1229784"/>
              <a:gd name="connsiteY4" fmla="*/ 0 h 1093796"/>
              <a:gd name="connsiteX0" fmla="*/ 1229784 w 1229784"/>
              <a:gd name="connsiteY0" fmla="*/ 929217 h 1092941"/>
              <a:gd name="connsiteX1" fmla="*/ 799395 w 1229784"/>
              <a:gd name="connsiteY1" fmla="*/ 1092553 h 1092941"/>
              <a:gd name="connsiteX2" fmla="*/ 396875 w 1229784"/>
              <a:gd name="connsiteY2" fmla="*/ 866775 h 1092941"/>
              <a:gd name="connsiteX3" fmla="*/ 187325 w 1229784"/>
              <a:gd name="connsiteY3" fmla="*/ 509764 h 1092941"/>
              <a:gd name="connsiteX4" fmla="*/ 0 w 1229784"/>
              <a:gd name="connsiteY4" fmla="*/ 0 h 1092941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7409" h="1102466">
                <a:moveTo>
                  <a:pt x="1277409" y="938742"/>
                </a:moveTo>
                <a:cubicBezTo>
                  <a:pt x="1105253" y="1057510"/>
                  <a:pt x="985838" y="1093435"/>
                  <a:pt x="847020" y="1102078"/>
                </a:cubicBezTo>
                <a:cubicBezTo>
                  <a:pt x="708202" y="1110721"/>
                  <a:pt x="546512" y="973432"/>
                  <a:pt x="444500" y="876300"/>
                </a:cubicBezTo>
                <a:cubicBezTo>
                  <a:pt x="342488" y="779169"/>
                  <a:pt x="255058" y="629238"/>
                  <a:pt x="234950" y="519289"/>
                </a:cubicBezTo>
                <a:cubicBezTo>
                  <a:pt x="167217" y="476015"/>
                  <a:pt x="150283" y="142757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5945945" y="4531083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5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262</Words>
  <Application>Microsoft Office PowerPoint</Application>
  <PresentationFormat>Widescreen</PresentationFormat>
  <Paragraphs>76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2</cp:revision>
  <dcterms:created xsi:type="dcterms:W3CDTF">2023-02-04T13:46:43Z</dcterms:created>
  <dcterms:modified xsi:type="dcterms:W3CDTF">2023-02-04T14:03:31Z</dcterms:modified>
</cp:coreProperties>
</file>