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8865B-1A67-477F-8532-B3D365A43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636559-6DD7-46DC-9E4E-811C0F555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76ED6-F510-45E9-90CE-C22C2B0FF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5C689-202F-4A7E-B480-FF7E30BD0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468A3-7B53-40CA-AE2F-A583F830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8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F4BAB-6C12-4C5D-ACD9-886CB4C03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560F89-A1FD-49C3-BC65-0D7E1F980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7E2B9-C24F-41FB-81F5-70E951C82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8916-0CCD-44A7-85F8-E2D8E4449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57D43-9D80-4F61-B353-88EA1984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9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E4ED91-C658-49B5-A714-1FC9202754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C2825-6972-4C13-B7F0-6902E301C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9C634-56F3-4085-8CF5-A80DFAFF4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89673-8536-45E1-A715-912656F00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A4B51-27F9-437A-825E-165EDA356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1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7B359-BC5F-4C86-8E5C-91370900C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E2CC9-05FB-4733-B1F1-E3CC079C9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65960-0E4C-4FAF-B801-28F441C3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E4D89-B97A-48DD-8BEC-128A61F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383D0-9F21-4D32-AC36-B6313F7B1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2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251D7-8E64-42F1-B2B9-BFA41538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00EDF-F7A8-4937-A9EB-D164C9AAE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4A9C1-787F-4A4B-B9E8-CDAE0D585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E214E-7BEA-4145-B6D0-BDCD11327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B7A3F-E461-49E4-95CD-609FFEAC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74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A9914-074D-4922-BD0B-B470F2417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98B3B-D410-411C-988B-379D95F668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4F36C-2E3E-4EF9-B3FE-C7B637DB1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47E49-55B6-4779-9BEB-7ECDFB9F2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6A468-5A86-4359-A52E-E4D3E3E78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B12B5-8800-4B2A-A41E-DF415D340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FF147-E772-4C67-86FE-9CCDC7CA1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FA614-945B-4790-AA91-56CE74F65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4659F-BD3F-4475-91A3-236AEE848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C9A4D6-46C4-4500-9C78-4EEF8F515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365EEE-8533-4550-BB2B-27664D3C5A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8AAF0F-AA36-44C4-8EF8-9FE46A49E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B8FAA0-52DF-47A7-A876-D5716845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122497-F844-47E2-A3E5-555F15CC0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5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94B73-29D2-4C60-A4B7-EE6957E23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8689A6-84CD-4E4B-AEA7-9FE7820E4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BE92B8-2AEE-4208-9F30-0F1AEF82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1914F-420C-4080-8905-6B3234957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54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4910D0-B379-48E2-A26B-8EDE680B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A34CCB-F18B-453D-A971-CF262CF65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E5A6E-62F7-4040-8C92-96CA99C6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1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D75E2-8F3E-4DFD-A2CB-41AC2ACD0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33EE3-0964-41A0-8F3E-085C1DB51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909A2-EE46-47A5-83C3-F392405D6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E01910-6188-46E8-88CF-3911BEBB9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5E3AC-1754-4772-9EF8-D81333955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65ABF-A2CD-42CE-9BCF-A4346C7E6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9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D6320-28F8-4E20-81E4-37D1A3D48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170A5D-3577-46E8-BB3C-4A8EE038E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9C1364-8C4D-4BEA-8304-006FFA6F1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905CE-7220-4B35-9B9B-69E42CA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ED720-31B2-4164-976C-C5879DFD9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C4C21-C478-4211-94B8-D3E0DB32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94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397905-08A9-40F5-BD45-463B57A6F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23F46-1B0E-4091-BDCA-BD9A70285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4486D-F6E9-4F50-8F9E-6F0383B91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B05E4-C611-4709-94D5-32B4E8835FC9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CCE6B-11DD-480F-8CD4-16D45576D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1CB5B-BF7F-4253-B25D-CF5DD96797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736D2-FEBB-4F8F-94D2-E8C7AB7F7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0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CDB8EA-814F-4700-9019-69D5232F7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D736CC4-F668-453F-BAFF-E861310C4FF5}"/>
              </a:ext>
            </a:extLst>
          </p:cNvPr>
          <p:cNvSpPr txBox="1"/>
          <p:nvPr/>
        </p:nvSpPr>
        <p:spPr>
          <a:xfrm>
            <a:off x="8187208" y="916419"/>
            <a:ext cx="26530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tx1">
                    <a:lumMod val="65000"/>
                    <a:lumOff val="35000"/>
                  </a:schemeClr>
                </a:solidFill>
              </a:rPr>
              <a:t>Portio vaginalis cervicis / Vaginal part of cervix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9952C5-FB7D-46C8-8029-4DA947D46DF8}"/>
              </a:ext>
            </a:extLst>
          </p:cNvPr>
          <p:cNvSpPr txBox="1"/>
          <p:nvPr/>
        </p:nvSpPr>
        <p:spPr>
          <a:xfrm rot="5400000">
            <a:off x="8615267" y="3486886"/>
            <a:ext cx="35331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Pars lateralis fornicis vaginae / Lateral part of fornix of vagina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8A2892-F5A5-4AAD-8C0B-1AA21340143C}"/>
              </a:ext>
            </a:extLst>
          </p:cNvPr>
          <p:cNvSpPr txBox="1"/>
          <p:nvPr/>
        </p:nvSpPr>
        <p:spPr>
          <a:xfrm>
            <a:off x="3026230" y="0"/>
            <a:ext cx="5029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Pars anterior fornicis vaginae / </a:t>
            </a:r>
          </a:p>
          <a:p>
            <a:pPr algn="ctr"/>
            <a:r>
              <a:rPr lang="en-US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Anterior part of fornix of vagina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D16EE5-CDA9-4FE8-85F2-BEDA15C6A5D8}"/>
              </a:ext>
            </a:extLst>
          </p:cNvPr>
          <p:cNvSpPr txBox="1"/>
          <p:nvPr/>
        </p:nvSpPr>
        <p:spPr>
          <a:xfrm>
            <a:off x="3159969" y="6231429"/>
            <a:ext cx="5029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Pars posterior fornicis vaginae / </a:t>
            </a:r>
          </a:p>
          <a:p>
            <a:pPr algn="ctr"/>
            <a:r>
              <a:rPr lang="en-US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Posterior part of fornix of vagina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0FF3EE-036E-416B-B1C1-9142A8F6299C}"/>
              </a:ext>
            </a:extLst>
          </p:cNvPr>
          <p:cNvSpPr txBox="1"/>
          <p:nvPr/>
        </p:nvSpPr>
        <p:spPr>
          <a:xfrm rot="16200000">
            <a:off x="43541" y="3279380"/>
            <a:ext cx="35331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Pars lateralis fornicis vaginae / Lateral part of fornix of vagina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EBD4F7-B62F-4CF8-8C9A-EC68D48EBD3D}"/>
              </a:ext>
            </a:extLst>
          </p:cNvPr>
          <p:cNvSpPr txBox="1"/>
          <p:nvPr/>
        </p:nvSpPr>
        <p:spPr>
          <a:xfrm>
            <a:off x="1565677" y="5710913"/>
            <a:ext cx="22598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Ostium uteri / External cervical os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F72D8F-2210-4F75-B5E1-77424DC01ACE}"/>
              </a:ext>
            </a:extLst>
          </p:cNvPr>
          <p:cNvSpPr txBox="1"/>
          <p:nvPr/>
        </p:nvSpPr>
        <p:spPr>
          <a:xfrm rot="189588">
            <a:off x="7688233" y="5045377"/>
            <a:ext cx="18158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Vaginal wall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20D0BA0-5A5A-4105-B86F-92275F94AA9B}"/>
              </a:ext>
            </a:extLst>
          </p:cNvPr>
          <p:cNvCxnSpPr>
            <a:cxnSpLocks/>
          </p:cNvCxnSpPr>
          <p:nvPr/>
        </p:nvCxnSpPr>
        <p:spPr>
          <a:xfrm flipH="1">
            <a:off x="5822302" y="1362772"/>
            <a:ext cx="2364907" cy="2268481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C799CB-F52F-4DB0-B086-02E6714A6D00}"/>
              </a:ext>
            </a:extLst>
          </p:cNvPr>
          <p:cNvCxnSpPr>
            <a:cxnSpLocks/>
          </p:cNvCxnSpPr>
          <p:nvPr/>
        </p:nvCxnSpPr>
        <p:spPr>
          <a:xfrm flipH="1">
            <a:off x="3275045" y="4618653"/>
            <a:ext cx="1595535" cy="1296955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111472B-F88B-4DA9-840D-7517E13C0621}"/>
              </a:ext>
            </a:extLst>
          </p:cNvPr>
          <p:cNvCxnSpPr>
            <a:cxnSpLocks/>
          </p:cNvCxnSpPr>
          <p:nvPr/>
        </p:nvCxnSpPr>
        <p:spPr>
          <a:xfrm flipH="1">
            <a:off x="7520473" y="3818623"/>
            <a:ext cx="2507448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4E5C61A-30B6-4A2B-ADE3-40A61CBA6405}"/>
              </a:ext>
            </a:extLst>
          </p:cNvPr>
          <p:cNvCxnSpPr>
            <a:cxnSpLocks/>
          </p:cNvCxnSpPr>
          <p:nvPr/>
        </p:nvCxnSpPr>
        <p:spPr>
          <a:xfrm flipH="1">
            <a:off x="2164081" y="3818623"/>
            <a:ext cx="995888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F0AEB13-7342-4BE2-A8DB-EB0E2A1B2485}"/>
              </a:ext>
            </a:extLst>
          </p:cNvPr>
          <p:cNvCxnSpPr>
            <a:cxnSpLocks/>
          </p:cNvCxnSpPr>
          <p:nvPr/>
        </p:nvCxnSpPr>
        <p:spPr>
          <a:xfrm flipV="1">
            <a:off x="5285792" y="6031167"/>
            <a:ext cx="0" cy="304319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500CE06-CC74-46A5-BF5B-CC2D93710BD7}"/>
              </a:ext>
            </a:extLst>
          </p:cNvPr>
          <p:cNvCxnSpPr>
            <a:cxnSpLocks/>
          </p:cNvCxnSpPr>
          <p:nvPr/>
        </p:nvCxnSpPr>
        <p:spPr>
          <a:xfrm flipV="1">
            <a:off x="5419531" y="621283"/>
            <a:ext cx="0" cy="741489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69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Oscar Paul Gobée</cp:lastModifiedBy>
  <cp:revision>3</cp:revision>
  <dcterms:created xsi:type="dcterms:W3CDTF">2021-02-07T20:36:57Z</dcterms:created>
  <dcterms:modified xsi:type="dcterms:W3CDTF">2021-02-07T21:02:14Z</dcterms:modified>
</cp:coreProperties>
</file>