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39907" y="2780930"/>
            <a:ext cx="6036735" cy="347891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2"/>
            <a:ext cx="12191944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9" y="285751"/>
            <a:ext cx="3058532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743546"/>
            <a:ext cx="661064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528232" y="1431652"/>
            <a:ext cx="10663767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763184" y="1431451"/>
            <a:ext cx="1042876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739907" y="4433460"/>
            <a:ext cx="604110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122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739908" y="4849094"/>
            <a:ext cx="6060156" cy="4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122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97"/>
            </a:lvl2pPr>
            <a:lvl3pPr marL="912729" indent="0">
              <a:buFontTx/>
              <a:buNone/>
              <a:defRPr/>
            </a:lvl3pPr>
            <a:lvl4pPr marL="1311838" indent="0">
              <a:buFontTx/>
              <a:buNone/>
              <a:defRPr/>
            </a:lvl4pPr>
            <a:lvl5pPr marL="1822090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739906" y="5264729"/>
            <a:ext cx="6036735" cy="4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91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2" y="2583653"/>
            <a:ext cx="3840000" cy="2880000"/>
          </a:xfrm>
        </p:spPr>
        <p:txBody>
          <a:bodyPr/>
          <a:lstStyle>
            <a:lvl1pPr marL="0" indent="0">
              <a:buNone/>
              <a:defRPr sz="848">
                <a:solidFill>
                  <a:schemeClr val="accent4"/>
                </a:solidFill>
              </a:defRPr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801C01BB-2824-B743-B17B-703492C1863F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3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7" y="2"/>
            <a:ext cx="8699753" cy="854075"/>
          </a:xfrm>
        </p:spPr>
        <p:txBody>
          <a:bodyPr/>
          <a:lstStyle>
            <a:lvl1pPr algn="l">
              <a:defRPr sz="2546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5657" y="1135068"/>
            <a:ext cx="4011084" cy="5118678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986874" y="1144592"/>
            <a:ext cx="6831409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6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753" y="2"/>
            <a:ext cx="8676404" cy="854075"/>
          </a:xfrm>
        </p:spPr>
        <p:txBody>
          <a:bodyPr/>
          <a:lstStyle>
            <a:lvl1pPr algn="l">
              <a:defRPr sz="2546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5651" y="1144590"/>
            <a:ext cx="6720000" cy="5113339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99917" y="1144588"/>
            <a:ext cx="4004734" cy="1289632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40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9" y="0"/>
            <a:ext cx="11895665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119" y="285751"/>
            <a:ext cx="3058532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528233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528232" y="1431652"/>
            <a:ext cx="10663767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765300" y="1431652"/>
            <a:ext cx="10033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546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5" y="5743546"/>
            <a:ext cx="661064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765306" y="2839006"/>
            <a:ext cx="10033001" cy="3418923"/>
          </a:xfrm>
        </p:spPr>
        <p:txBody>
          <a:bodyPr/>
          <a:lstStyle>
            <a:lvl1pPr marL="0" indent="0">
              <a:buNone/>
              <a:defRPr sz="2122"/>
            </a:lvl1pPr>
            <a:lvl2pPr marL="484993" indent="0">
              <a:buNone/>
              <a:defRPr sz="1273"/>
            </a:lvl2pPr>
            <a:lvl3pPr marL="969985" indent="0">
              <a:buNone/>
              <a:defRPr sz="1061"/>
            </a:lvl3pPr>
            <a:lvl4pPr marL="1454978" indent="0">
              <a:buNone/>
              <a:defRPr sz="954"/>
            </a:lvl4pPr>
            <a:lvl5pPr marL="1939971" indent="0">
              <a:buNone/>
              <a:defRPr sz="954"/>
            </a:lvl5pPr>
            <a:lvl6pPr marL="2424964" indent="0">
              <a:buNone/>
              <a:defRPr sz="954"/>
            </a:lvl6pPr>
            <a:lvl7pPr marL="2909956" indent="0">
              <a:buNone/>
              <a:defRPr sz="954"/>
            </a:lvl7pPr>
            <a:lvl8pPr marL="3394949" indent="0">
              <a:buNone/>
              <a:defRPr sz="954"/>
            </a:lvl8pPr>
            <a:lvl9pPr marL="3879942" indent="0">
              <a:buNone/>
              <a:defRPr sz="9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69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12192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658" y="2"/>
            <a:ext cx="8699500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7958802" y="2583653"/>
            <a:ext cx="3840000" cy="2880000"/>
          </a:xfrm>
        </p:spPr>
        <p:txBody>
          <a:bodyPr/>
          <a:lstStyle>
            <a:lvl1pPr marL="0" indent="0">
              <a:buNone/>
              <a:defRPr sz="848">
                <a:solidFill>
                  <a:schemeClr val="accent4"/>
                </a:solidFill>
              </a:defRPr>
            </a:lvl1pPr>
            <a:lvl2pPr marL="484993" indent="0">
              <a:buNone/>
              <a:defRPr sz="2970"/>
            </a:lvl2pPr>
            <a:lvl3pPr marL="969985" indent="0">
              <a:buNone/>
              <a:defRPr sz="2546"/>
            </a:lvl3pPr>
            <a:lvl4pPr marL="1454978" indent="0">
              <a:buNone/>
              <a:defRPr sz="2122"/>
            </a:lvl4pPr>
            <a:lvl5pPr marL="1939971" indent="0">
              <a:buNone/>
              <a:defRPr sz="2122"/>
            </a:lvl5pPr>
            <a:lvl6pPr marL="2424964" indent="0">
              <a:buNone/>
              <a:defRPr sz="2122"/>
            </a:lvl6pPr>
            <a:lvl7pPr marL="2909956" indent="0">
              <a:buNone/>
              <a:defRPr sz="2122"/>
            </a:lvl7pPr>
            <a:lvl8pPr marL="3394949" indent="0">
              <a:buNone/>
              <a:defRPr sz="2122"/>
            </a:lvl8pPr>
            <a:lvl9pPr marL="3879942" indent="0">
              <a:buNone/>
              <a:defRPr sz="2122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755650" y="2583655"/>
            <a:ext cx="7044267" cy="3674274"/>
          </a:xfrm>
        </p:spPr>
        <p:txBody>
          <a:bodyPr/>
          <a:lstStyle>
            <a:lvl1pPr>
              <a:lnSpc>
                <a:spcPct val="100000"/>
              </a:lnSpc>
              <a:defRPr sz="5728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12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144590"/>
            <a:ext cx="11055350" cy="5113339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66" y="6553200"/>
            <a:ext cx="3344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5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1" y="514353"/>
            <a:ext cx="12192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760417"/>
            <a:ext cx="11055350" cy="5497513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4"/>
            <a:ext cx="8699500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1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1" y="6527800"/>
            <a:ext cx="12192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144591"/>
            <a:ext cx="11055350" cy="5373686"/>
          </a:xfrm>
        </p:spPr>
        <p:txBody>
          <a:bodyPr/>
          <a:lstStyle>
            <a:lvl3pPr>
              <a:defRPr sz="1910"/>
            </a:lvl3pPr>
            <a:lvl4pPr>
              <a:defRPr sz="1910"/>
            </a:lvl4pPr>
            <a:lvl5pPr>
              <a:defRPr sz="191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79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19-jan-23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8" y="1144592"/>
            <a:ext cx="5338234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6480050" y="1144592"/>
            <a:ext cx="5338234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81884">
              <a:defRPr/>
            </a:lvl3pPr>
            <a:lvl4pPr marL="763768">
              <a:defRPr/>
            </a:lvl4pPr>
            <a:lvl5pPr marL="114565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0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658" y="1135064"/>
            <a:ext cx="5338234" cy="846453"/>
          </a:xfrm>
        </p:spPr>
        <p:txBody>
          <a:bodyPr anchor="b"/>
          <a:lstStyle>
            <a:lvl1pPr marL="0" indent="0">
              <a:buNone/>
              <a:defRPr sz="2122" b="1">
                <a:solidFill>
                  <a:schemeClr val="accent1"/>
                </a:solidFill>
              </a:defRPr>
            </a:lvl1pPr>
            <a:lvl2pPr marL="484993" indent="0">
              <a:buNone/>
              <a:defRPr sz="2122" b="1"/>
            </a:lvl2pPr>
            <a:lvl3pPr marL="969985" indent="0">
              <a:buNone/>
              <a:defRPr sz="1910" b="1"/>
            </a:lvl3pPr>
            <a:lvl4pPr marL="1454978" indent="0">
              <a:buNone/>
              <a:defRPr sz="1697" b="1"/>
            </a:lvl4pPr>
            <a:lvl5pPr marL="1939971" indent="0">
              <a:buNone/>
              <a:defRPr sz="1697" b="1"/>
            </a:lvl5pPr>
            <a:lvl6pPr marL="2424964" indent="0">
              <a:buNone/>
              <a:defRPr sz="1697" b="1"/>
            </a:lvl6pPr>
            <a:lvl7pPr marL="2909956" indent="0">
              <a:buNone/>
              <a:defRPr sz="1697" b="1"/>
            </a:lvl7pPr>
            <a:lvl8pPr marL="3394949" indent="0">
              <a:buNone/>
              <a:defRPr sz="1697" b="1"/>
            </a:lvl8pPr>
            <a:lvl9pPr marL="3879942" indent="0">
              <a:buNone/>
              <a:defRPr sz="16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5649" y="2174878"/>
            <a:ext cx="5338235" cy="4083050"/>
          </a:xfrm>
        </p:spPr>
        <p:txBody>
          <a:bodyPr/>
          <a:lstStyle>
            <a:lvl1pPr>
              <a:defRPr sz="2122"/>
            </a:lvl1pPr>
            <a:lvl2pPr>
              <a:defRPr sz="2122"/>
            </a:lvl2pPr>
            <a:lvl3pPr>
              <a:defRPr sz="1910"/>
            </a:lvl3pPr>
            <a:lvl4pPr>
              <a:defRPr sz="1910"/>
            </a:lvl4pPr>
            <a:lvl5pPr>
              <a:defRPr sz="1910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70652" y="1135064"/>
            <a:ext cx="5339506" cy="846453"/>
          </a:xfrm>
        </p:spPr>
        <p:txBody>
          <a:bodyPr anchor="b"/>
          <a:lstStyle>
            <a:lvl1pPr marL="0" indent="0">
              <a:buNone/>
              <a:defRPr sz="2122" b="1">
                <a:solidFill>
                  <a:schemeClr val="accent1"/>
                </a:solidFill>
              </a:defRPr>
            </a:lvl1pPr>
            <a:lvl2pPr marL="484993" indent="0">
              <a:buNone/>
              <a:defRPr sz="2122" b="1"/>
            </a:lvl2pPr>
            <a:lvl3pPr marL="969985" indent="0">
              <a:buNone/>
              <a:defRPr sz="1910" b="1"/>
            </a:lvl3pPr>
            <a:lvl4pPr marL="1454978" indent="0">
              <a:buNone/>
              <a:defRPr sz="1697" b="1"/>
            </a:lvl4pPr>
            <a:lvl5pPr marL="1939971" indent="0">
              <a:buNone/>
              <a:defRPr sz="1697" b="1"/>
            </a:lvl5pPr>
            <a:lvl6pPr marL="2424964" indent="0">
              <a:buNone/>
              <a:defRPr sz="1697" b="1"/>
            </a:lvl6pPr>
            <a:lvl7pPr marL="2909956" indent="0">
              <a:buNone/>
              <a:defRPr sz="1697" b="1"/>
            </a:lvl7pPr>
            <a:lvl8pPr marL="3394949" indent="0">
              <a:buNone/>
              <a:defRPr sz="1697" b="1"/>
            </a:lvl8pPr>
            <a:lvl9pPr marL="3879942" indent="0">
              <a:buNone/>
              <a:defRPr sz="16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70652" y="2174878"/>
            <a:ext cx="5339506" cy="4083050"/>
          </a:xfrm>
        </p:spPr>
        <p:txBody>
          <a:bodyPr/>
          <a:lstStyle>
            <a:lvl1pPr>
              <a:defRPr sz="2122"/>
            </a:lvl1pPr>
            <a:lvl2pPr>
              <a:defRPr sz="2122"/>
            </a:lvl2pPr>
            <a:lvl3pPr>
              <a:defRPr sz="1910"/>
            </a:lvl3pPr>
            <a:lvl4pPr>
              <a:defRPr sz="1910"/>
            </a:lvl4pPr>
            <a:lvl5pPr>
              <a:defRPr sz="1910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19-jan-23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744708" cy="8540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8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8" y="2"/>
            <a:ext cx="8699500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19-jan-23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22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19-jan-23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9908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98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10670117" y="6553200"/>
            <a:ext cx="152188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524000" y="6553200"/>
            <a:ext cx="914611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1" y="6553200"/>
            <a:ext cx="1524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9148234" y="6553200"/>
            <a:ext cx="1521883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6994" tIns="48497" rIns="96994" bIns="484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99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546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44590"/>
            <a:ext cx="11055350" cy="51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70118" y="6553200"/>
            <a:ext cx="11408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19-jan-23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1441" y="6553200"/>
            <a:ext cx="6278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2" y="6553200"/>
            <a:ext cx="72319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73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8" y="2"/>
            <a:ext cx="8699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478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546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5pPr>
      <a:lvl6pPr marL="484993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6pPr>
      <a:lvl7pPr marL="969985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7pPr>
      <a:lvl8pPr marL="1454978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8pPr>
      <a:lvl9pPr marL="1939971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758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122">
          <a:solidFill>
            <a:schemeClr val="accent6"/>
          </a:solidFill>
          <a:latin typeface="+mn-lt"/>
          <a:ea typeface="+mn-ea"/>
          <a:cs typeface="+mn-cs"/>
        </a:defRPr>
      </a:lvl1pPr>
      <a:lvl2pPr marL="0" indent="-198712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122">
          <a:solidFill>
            <a:schemeClr val="accent6"/>
          </a:solidFill>
          <a:latin typeface="+mn-lt"/>
          <a:ea typeface="+mn-ea"/>
        </a:defRPr>
      </a:lvl2pPr>
      <a:lvl3pPr marL="381884" indent="-19702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63768" indent="-20713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910">
          <a:solidFill>
            <a:schemeClr val="accent6"/>
          </a:solidFill>
          <a:latin typeface="+mn-lt"/>
          <a:ea typeface="+mn-ea"/>
        </a:defRPr>
      </a:lvl4pPr>
      <a:lvl5pPr marL="1145652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910">
          <a:solidFill>
            <a:schemeClr val="accent6"/>
          </a:solidFill>
          <a:latin typeface="+mn-lt"/>
          <a:ea typeface="+mn-ea"/>
        </a:defRPr>
      </a:lvl5pPr>
      <a:lvl6pPr marL="2510848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995841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480834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965827" indent="-203764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1pPr>
      <a:lvl2pPr marL="484993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2pPr>
      <a:lvl3pPr marL="969985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3pPr>
      <a:lvl4pPr marL="1454978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71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5pPr>
      <a:lvl6pPr marL="2424964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6pPr>
      <a:lvl7pPr marL="2909956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7pPr>
      <a:lvl8pPr marL="3394949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42" algn="l" defTabSz="484993" rtl="0" eaLnBrk="1" latinLnBrk="0" hangingPunct="1">
        <a:defRPr sz="19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tif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EA2B0-F68A-4661-8AD4-709CC81E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fld id="{BEA1B39C-8919-CF47-A161-B6BA50FD6A18}" type="slidenum">
              <a:rPr lang="en-GB">
                <a:solidFill>
                  <a:srgbClr val="FFFFFF"/>
                </a:solidFill>
                <a:latin typeface="Calibri"/>
                <a:ea typeface="ＭＳ Ｐゴシック" charset="0"/>
              </a:rPr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FFFFFF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0B6EE-9407-4121-910C-0A892120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68" y="80930"/>
            <a:ext cx="4596232" cy="670509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9ABAAFA-8CDB-40CB-9277-D1D1E4B26748}"/>
              </a:ext>
            </a:extLst>
          </p:cNvPr>
          <p:cNvSpPr/>
          <p:nvPr/>
        </p:nvSpPr>
        <p:spPr bwMode="auto">
          <a:xfrm>
            <a:off x="1471759" y="329474"/>
            <a:ext cx="799478" cy="77913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187" tIns="38187" rIns="38187" bIns="38187" numCol="1" rtlCol="0" anchor="t" anchorCtr="0" compatLnSpc="1">
            <a:prstTxWarp prst="textNoShape">
              <a:avLst/>
            </a:prstTxWarp>
          </a:bodyPr>
          <a:lstStyle/>
          <a:p>
            <a:pPr algn="ctr" defTabSz="9699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95" b="1" dirty="0">
                <a:solidFill>
                  <a:srgbClr val="003C66"/>
                </a:solidFill>
                <a:latin typeface="Calibri"/>
                <a:ea typeface="ＭＳ Ｐゴシック" charset="0"/>
              </a:rPr>
              <a:t>8</a:t>
            </a:r>
            <a:endParaRPr lang="nl-NL" sz="3395" b="1" dirty="0">
              <a:solidFill>
                <a:srgbClr val="003C66"/>
              </a:solidFill>
              <a:latin typeface="Calibri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61BA58-3558-4696-ADD8-33C8956C11E4}"/>
              </a:ext>
            </a:extLst>
          </p:cNvPr>
          <p:cNvSpPr/>
          <p:nvPr/>
        </p:nvSpPr>
        <p:spPr>
          <a:xfrm>
            <a:off x="7210379" y="3004024"/>
            <a:ext cx="3432225" cy="32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 eaLnBrk="0" fontAlgn="base" hangingPunct="0">
              <a:lnSpc>
                <a:spcPct val="115000"/>
              </a:lnSpc>
              <a:spcBef>
                <a:spcPts val="1273"/>
              </a:spcBef>
              <a:spcAft>
                <a:spcPts val="318"/>
              </a:spcAft>
            </a:pPr>
            <a:r>
              <a:rPr lang="nl-NL" sz="1273" b="1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Plate 8 (detail of 7</a:t>
            </a:r>
            <a:r>
              <a:rPr lang="nl-NL" sz="1273" b="1" dirty="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</a:rPr>
              <a:t>)</a:t>
            </a: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Cx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cervix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corpus uteri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	fundus uteri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ovarium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	tuba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	fimbriae tuba uterine</a:t>
            </a: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ureter</a:t>
            </a:r>
          </a:p>
          <a:p>
            <a:pPr defTabSz="829544" eaLnBrk="0" fontAlgn="base" hangingPunct="0">
              <a:lnSpc>
                <a:spcPct val="115000"/>
              </a:lnSpc>
              <a:spcBef>
                <a:spcPct val="0"/>
              </a:spcBef>
              <a:tabLst>
                <a:tab pos="476573" algn="l"/>
              </a:tabLst>
            </a:pP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900" indent="-483900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13"/>
              <a:tabLst>
                <a:tab pos="48499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900" indent="-483900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13"/>
              <a:tabLst>
                <a:tab pos="484993" algn="l"/>
              </a:tabLst>
            </a:pPr>
            <a: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 of </a:t>
            </a:r>
            <a:r>
              <a:rPr lang="nl-NL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</a:t>
            </a:r>
            <a:r>
              <a:rPr lang="nl-NL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114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</a:t>
            </a:r>
            <a:r>
              <a:rPr lang="nl-NL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along cervix and corpus </a:t>
            </a:r>
            <a:r>
              <a:rPr lang="nl-NL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900" indent="-483900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13"/>
              <a:tabLst>
                <a:tab pos="484993" algn="l"/>
              </a:tabLst>
            </a:pP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ovaricus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900" indent="-483900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13"/>
              <a:tabLst>
                <a:tab pos="484993" algn="l"/>
              </a:tabLst>
            </a:pP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uterina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tubarius</a:t>
            </a:r>
            <a:endParaRPr lang="nl-NL" sz="1114" dirty="0">
              <a:solidFill>
                <a:srgbClr val="003C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900" indent="-483900" defTabSz="829544" eaLnBrk="0" fontAlgn="base" hangingPunct="0">
              <a:lnSpc>
                <a:spcPct val="115000"/>
              </a:lnSpc>
              <a:spcBef>
                <a:spcPct val="0"/>
              </a:spcBef>
              <a:buFont typeface="+mj-lt"/>
              <a:buAutoNum type="arabicPeriod" startAt="13"/>
              <a:tabLst>
                <a:tab pos="484993" algn="l"/>
              </a:tabLst>
            </a:pP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ovarica</a:t>
            </a:r>
            <a:r>
              <a:rPr lang="en-US" sz="1114" dirty="0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114" dirty="0" err="1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r>
              <a:rPr lang="en-US" sz="1114">
                <a:solidFill>
                  <a:srgbClr val="003C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suspensorium (lig. infundibulopelvicum)</a:t>
            </a:r>
            <a:endParaRPr lang="nl-NL" sz="1114" dirty="0">
              <a:solidFill>
                <a:srgbClr val="003C66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E443B-AB2E-43A2-9435-AED05C654873}"/>
              </a:ext>
            </a:extLst>
          </p:cNvPr>
          <p:cNvSpPr txBox="1"/>
          <p:nvPr/>
        </p:nvSpPr>
        <p:spPr>
          <a:xfrm>
            <a:off x="4369833" y="4265782"/>
            <a:ext cx="288862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73" dirty="0">
                <a:solidFill>
                  <a:srgbClr val="000000"/>
                </a:solidFill>
                <a:latin typeface="Calibri"/>
                <a:ea typeface="ＭＳ Ｐゴシック" charset="0"/>
              </a:rPr>
              <a:t>U</a:t>
            </a:r>
            <a:endParaRPr lang="nl-NL" sz="1273" dirty="0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4C354-83C1-4E73-86DB-E16FCD6E5351}"/>
              </a:ext>
            </a:extLst>
          </p:cNvPr>
          <p:cNvSpPr txBox="1"/>
          <p:nvPr/>
        </p:nvSpPr>
        <p:spPr>
          <a:xfrm>
            <a:off x="7229830" y="329474"/>
            <a:ext cx="1149674" cy="38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910">
                <a:solidFill>
                  <a:srgbClr val="003C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Spec. 69</a:t>
            </a:r>
            <a:endParaRPr lang="en-US" sz="1910">
              <a:solidFill>
                <a:srgbClr val="003C66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5CE720-A143-4A79-BAAD-514C29C7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11578" y="5646503"/>
            <a:ext cx="1038924" cy="1079271"/>
          </a:xfrm>
          <a:prstGeom prst="rect">
            <a:avLst/>
          </a:prstGeo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BD662ACD-6B2F-4D6A-BD06-590DF719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4967" y="6553200"/>
            <a:ext cx="907636" cy="304800"/>
          </a:xfrm>
        </p:spPr>
        <p:txBody>
          <a:bodyPr/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fld id="{B89FF0E8-6C15-D048-9A3A-D4A9C8DC64CC}" type="datetime5">
              <a:rPr lang="nl-NL">
                <a:solidFill>
                  <a:srgbClr val="FFFFFF"/>
                </a:solidFill>
                <a:latin typeface="Calibri"/>
                <a:ea typeface="ＭＳ Ｐゴシック" charset="0"/>
              </a:rPr>
              <a:pPr defTabSz="829544" eaLnBrk="0" fontAlgn="base" hangingPunct="0">
                <a:spcBef>
                  <a:spcPct val="0"/>
                </a:spcBef>
                <a:spcAft>
                  <a:spcPct val="0"/>
                </a:spcAft>
              </a:pPr>
              <a:t>19-jan-23</a:t>
            </a:fld>
            <a:endParaRPr lang="en-GB">
              <a:solidFill>
                <a:srgbClr val="FFFFFF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37161D-6006-4E59-A879-01E223400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956" y="6524599"/>
            <a:ext cx="790026" cy="276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6CB62B-62DD-4B5A-AD17-EAAF20583373}"/>
              </a:ext>
            </a:extLst>
          </p:cNvPr>
          <p:cNvSpPr txBox="1"/>
          <p:nvPr/>
        </p:nvSpPr>
        <p:spPr>
          <a:xfrm>
            <a:off x="7625011" y="6453573"/>
            <a:ext cx="2637098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98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</a:rPr>
              <a:t>Licensed by LUMC under </a:t>
            </a:r>
            <a:r>
              <a:rPr lang="en-GB" sz="998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Attribute NonCommercial ShareAlike 4.0 Int</a:t>
            </a:r>
            <a:r>
              <a:rPr lang="en-GB" sz="998">
                <a:solidFill>
                  <a:srgbClr val="FFFFFF">
                    <a:lumMod val="65000"/>
                  </a:srgbClr>
                </a:solidFill>
                <a:latin typeface="Calibri"/>
                <a:ea typeface="ＭＳ Ｐゴシック" charset="0"/>
              </a:rPr>
              <a:t>.</a:t>
            </a:r>
            <a:endParaRPr lang="en-US" sz="998">
              <a:solidFill>
                <a:srgbClr val="FFFFFF">
                  <a:lumMod val="65000"/>
                </a:srgbClr>
              </a:solidFill>
              <a:latin typeface="Calibri"/>
              <a:ea typeface="ＭＳ Ｐゴシック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631EBC-A72D-446A-A980-4B7528412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9830" y="6453573"/>
            <a:ext cx="361922" cy="3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3588"/>
      </p:ext>
    </p:extLst>
  </p:cSld>
  <p:clrMapOvr>
    <a:masterClrMapping/>
  </p:clrMapOvr>
</p:sld>
</file>

<file path=ppt/theme/theme1.xml><?xml version="1.0" encoding="utf-8"?>
<a:theme xmlns:a="http://schemas.openxmlformats.org/drawingml/2006/main" name="LUMC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86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LUMC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Paul Gobée</dc:creator>
  <cp:lastModifiedBy>Oscar Paul Gobée</cp:lastModifiedBy>
  <cp:revision>2</cp:revision>
  <dcterms:created xsi:type="dcterms:W3CDTF">2023-01-19T13:30:49Z</dcterms:created>
  <dcterms:modified xsi:type="dcterms:W3CDTF">2023-01-19T13:38:00Z</dcterms:modified>
</cp:coreProperties>
</file>