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39907" y="2780930"/>
            <a:ext cx="6036735" cy="347891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2"/>
            <a:ext cx="12191944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119" y="285751"/>
            <a:ext cx="3058532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5" y="5743546"/>
            <a:ext cx="661064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528232" y="1431652"/>
            <a:ext cx="10663767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763184" y="1431451"/>
            <a:ext cx="1042876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739907" y="4433460"/>
            <a:ext cx="6041105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122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739908" y="4849094"/>
            <a:ext cx="6060156" cy="4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122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97"/>
            </a:lvl2pPr>
            <a:lvl3pPr marL="912729" indent="0">
              <a:buFontTx/>
              <a:buNone/>
              <a:defRPr/>
            </a:lvl3pPr>
            <a:lvl4pPr marL="1311838" indent="0">
              <a:buFontTx/>
              <a:buNone/>
              <a:defRPr/>
            </a:lvl4pPr>
            <a:lvl5pPr marL="1822090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739906" y="5264729"/>
            <a:ext cx="6036735" cy="4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91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7958802" y="2583653"/>
            <a:ext cx="3840000" cy="2880000"/>
          </a:xfrm>
        </p:spPr>
        <p:txBody>
          <a:bodyPr/>
          <a:lstStyle>
            <a:lvl1pPr marL="0" indent="0">
              <a:buNone/>
              <a:defRPr sz="848">
                <a:solidFill>
                  <a:schemeClr val="accent4"/>
                </a:solidFill>
              </a:defRPr>
            </a:lvl1pPr>
            <a:lvl2pPr marL="484993" indent="0">
              <a:buNone/>
              <a:defRPr sz="2970"/>
            </a:lvl2pPr>
            <a:lvl3pPr marL="969985" indent="0">
              <a:buNone/>
              <a:defRPr sz="2546"/>
            </a:lvl3pPr>
            <a:lvl4pPr marL="1454978" indent="0">
              <a:buNone/>
              <a:defRPr sz="2122"/>
            </a:lvl4pPr>
            <a:lvl5pPr marL="1939971" indent="0">
              <a:buNone/>
              <a:defRPr sz="2122"/>
            </a:lvl5pPr>
            <a:lvl6pPr marL="2424964" indent="0">
              <a:buNone/>
              <a:defRPr sz="2122"/>
            </a:lvl6pPr>
            <a:lvl7pPr marL="2909956" indent="0">
              <a:buNone/>
              <a:defRPr sz="2122"/>
            </a:lvl7pPr>
            <a:lvl8pPr marL="3394949" indent="0">
              <a:buNone/>
              <a:defRPr sz="2122"/>
            </a:lvl8pPr>
            <a:lvl9pPr marL="3879942" indent="0">
              <a:buNone/>
              <a:defRPr sz="2122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528233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6" y="6553200"/>
            <a:ext cx="334433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801C01BB-2824-B743-B17B-703492C1863F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10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7" y="2"/>
            <a:ext cx="8699753" cy="854075"/>
          </a:xfrm>
        </p:spPr>
        <p:txBody>
          <a:bodyPr/>
          <a:lstStyle>
            <a:lvl1pPr algn="l">
              <a:defRPr sz="2546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5657" y="1135068"/>
            <a:ext cx="4011084" cy="5118678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1273"/>
            </a:lvl2pPr>
            <a:lvl3pPr marL="969985" indent="0">
              <a:buNone/>
              <a:defRPr sz="1061"/>
            </a:lvl3pPr>
            <a:lvl4pPr marL="1454978" indent="0">
              <a:buNone/>
              <a:defRPr sz="954"/>
            </a:lvl4pPr>
            <a:lvl5pPr marL="1939971" indent="0">
              <a:buNone/>
              <a:defRPr sz="954"/>
            </a:lvl5pPr>
            <a:lvl6pPr marL="2424964" indent="0">
              <a:buNone/>
              <a:defRPr sz="954"/>
            </a:lvl6pPr>
            <a:lvl7pPr marL="2909956" indent="0">
              <a:buNone/>
              <a:defRPr sz="954"/>
            </a:lvl7pPr>
            <a:lvl8pPr marL="3394949" indent="0">
              <a:buNone/>
              <a:defRPr sz="954"/>
            </a:lvl8pPr>
            <a:lvl9pPr marL="3879942" indent="0">
              <a:buNone/>
              <a:defRPr sz="9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2B92-4883-474E-958A-9DB578D384BE}" type="datetime5">
              <a:rPr lang="nl-NL" smtClean="0"/>
              <a:t>19-jan-23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986874" y="1144592"/>
            <a:ext cx="6831409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81884">
              <a:defRPr/>
            </a:lvl3pPr>
            <a:lvl4pPr marL="763768">
              <a:defRPr/>
            </a:lvl4pPr>
            <a:lvl5pPr marL="114565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1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753" y="2"/>
            <a:ext cx="8676404" cy="854075"/>
          </a:xfrm>
        </p:spPr>
        <p:txBody>
          <a:bodyPr/>
          <a:lstStyle>
            <a:lvl1pPr algn="l">
              <a:defRPr sz="2546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55651" y="1144590"/>
            <a:ext cx="6720000" cy="5113339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2970"/>
            </a:lvl2pPr>
            <a:lvl3pPr marL="969985" indent="0">
              <a:buNone/>
              <a:defRPr sz="2546"/>
            </a:lvl3pPr>
            <a:lvl4pPr marL="1454978" indent="0">
              <a:buNone/>
              <a:defRPr sz="2122"/>
            </a:lvl4pPr>
            <a:lvl5pPr marL="1939971" indent="0">
              <a:buNone/>
              <a:defRPr sz="2122"/>
            </a:lvl5pPr>
            <a:lvl6pPr marL="2424964" indent="0">
              <a:buNone/>
              <a:defRPr sz="2122"/>
            </a:lvl6pPr>
            <a:lvl7pPr marL="2909956" indent="0">
              <a:buNone/>
              <a:defRPr sz="2122"/>
            </a:lvl7pPr>
            <a:lvl8pPr marL="3394949" indent="0">
              <a:buNone/>
              <a:defRPr sz="2122"/>
            </a:lvl8pPr>
            <a:lvl9pPr marL="3879942" indent="0">
              <a:buNone/>
              <a:defRPr sz="2122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99917" y="1144588"/>
            <a:ext cx="4004734" cy="1289632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1273"/>
            </a:lvl2pPr>
            <a:lvl3pPr marL="969985" indent="0">
              <a:buNone/>
              <a:defRPr sz="1061"/>
            </a:lvl3pPr>
            <a:lvl4pPr marL="1454978" indent="0">
              <a:buNone/>
              <a:defRPr sz="954"/>
            </a:lvl4pPr>
            <a:lvl5pPr marL="1939971" indent="0">
              <a:buNone/>
              <a:defRPr sz="954"/>
            </a:lvl5pPr>
            <a:lvl6pPr marL="2424964" indent="0">
              <a:buNone/>
              <a:defRPr sz="954"/>
            </a:lvl6pPr>
            <a:lvl7pPr marL="2909956" indent="0">
              <a:buNone/>
              <a:defRPr sz="954"/>
            </a:lvl7pPr>
            <a:lvl8pPr marL="3394949" indent="0">
              <a:buNone/>
              <a:defRPr sz="954"/>
            </a:lvl8pPr>
            <a:lvl9pPr marL="3879942" indent="0">
              <a:buNone/>
              <a:defRPr sz="9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0301-1ABD-C44C-8687-D2657292E608}" type="datetime5">
              <a:rPr lang="nl-NL" smtClean="0"/>
              <a:t>19-jan-23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6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9" y="0"/>
            <a:ext cx="11895665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119" y="285751"/>
            <a:ext cx="3058532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528233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528232" y="1431652"/>
            <a:ext cx="10663767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765300" y="1431652"/>
            <a:ext cx="10033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546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6" y="6553200"/>
            <a:ext cx="334433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1B18F10-C56E-2942-8023-63F4C343C5B6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5" y="5743546"/>
            <a:ext cx="661064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765306" y="2839006"/>
            <a:ext cx="10033001" cy="3418923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1273"/>
            </a:lvl2pPr>
            <a:lvl3pPr marL="969985" indent="0">
              <a:buNone/>
              <a:defRPr sz="1061"/>
            </a:lvl3pPr>
            <a:lvl4pPr marL="1454978" indent="0">
              <a:buNone/>
              <a:defRPr sz="954"/>
            </a:lvl4pPr>
            <a:lvl5pPr marL="1939971" indent="0">
              <a:buNone/>
              <a:defRPr sz="954"/>
            </a:lvl5pPr>
            <a:lvl6pPr marL="2424964" indent="0">
              <a:buNone/>
              <a:defRPr sz="954"/>
            </a:lvl6pPr>
            <a:lvl7pPr marL="2909956" indent="0">
              <a:buNone/>
              <a:defRPr sz="954"/>
            </a:lvl7pPr>
            <a:lvl8pPr marL="3394949" indent="0">
              <a:buNone/>
              <a:defRPr sz="954"/>
            </a:lvl8pPr>
            <a:lvl9pPr marL="3879942" indent="0">
              <a:buNone/>
              <a:defRPr sz="9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20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12192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658" y="2"/>
            <a:ext cx="8699500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7958802" y="2583653"/>
            <a:ext cx="3840000" cy="2880000"/>
          </a:xfrm>
        </p:spPr>
        <p:txBody>
          <a:bodyPr/>
          <a:lstStyle>
            <a:lvl1pPr marL="0" indent="0">
              <a:buNone/>
              <a:defRPr sz="848">
                <a:solidFill>
                  <a:schemeClr val="accent4"/>
                </a:solidFill>
              </a:defRPr>
            </a:lvl1pPr>
            <a:lvl2pPr marL="484993" indent="0">
              <a:buNone/>
              <a:defRPr sz="2970"/>
            </a:lvl2pPr>
            <a:lvl3pPr marL="969985" indent="0">
              <a:buNone/>
              <a:defRPr sz="2546"/>
            </a:lvl3pPr>
            <a:lvl4pPr marL="1454978" indent="0">
              <a:buNone/>
              <a:defRPr sz="2122"/>
            </a:lvl4pPr>
            <a:lvl5pPr marL="1939971" indent="0">
              <a:buNone/>
              <a:defRPr sz="2122"/>
            </a:lvl5pPr>
            <a:lvl6pPr marL="2424964" indent="0">
              <a:buNone/>
              <a:defRPr sz="2122"/>
            </a:lvl6pPr>
            <a:lvl7pPr marL="2909956" indent="0">
              <a:buNone/>
              <a:defRPr sz="2122"/>
            </a:lvl7pPr>
            <a:lvl8pPr marL="3394949" indent="0">
              <a:buNone/>
              <a:defRPr sz="2122"/>
            </a:lvl8pPr>
            <a:lvl9pPr marL="3879942" indent="0">
              <a:buNone/>
              <a:defRPr sz="2122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755650" y="2583655"/>
            <a:ext cx="7044267" cy="3674274"/>
          </a:xfrm>
        </p:spPr>
        <p:txBody>
          <a:bodyPr/>
          <a:lstStyle>
            <a:lvl1pPr>
              <a:lnSpc>
                <a:spcPct val="100000"/>
              </a:lnSpc>
              <a:defRPr sz="5728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53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6995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1144590"/>
            <a:ext cx="11055350" cy="5113339"/>
          </a:xfrm>
        </p:spPr>
        <p:txBody>
          <a:bodyPr/>
          <a:lstStyle>
            <a:lvl3pPr>
              <a:defRPr sz="1910"/>
            </a:lvl3pPr>
            <a:lvl4pPr>
              <a:defRPr sz="1910"/>
            </a:lvl4pPr>
            <a:lvl5pPr>
              <a:defRPr sz="191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6" y="6553200"/>
            <a:ext cx="334433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33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1" y="514353"/>
            <a:ext cx="12192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760417"/>
            <a:ext cx="11055350" cy="5497513"/>
          </a:xfrm>
        </p:spPr>
        <p:txBody>
          <a:bodyPr/>
          <a:lstStyle>
            <a:lvl3pPr>
              <a:defRPr sz="1910"/>
            </a:lvl3pPr>
            <a:lvl4pPr>
              <a:defRPr sz="1910"/>
            </a:lvl4pPr>
            <a:lvl5pPr>
              <a:defRPr sz="191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4"/>
            <a:ext cx="8699500" cy="501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1" y="6527800"/>
            <a:ext cx="12192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1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1" y="6527800"/>
            <a:ext cx="12192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1144591"/>
            <a:ext cx="11055350" cy="5373686"/>
          </a:xfrm>
        </p:spPr>
        <p:txBody>
          <a:bodyPr/>
          <a:lstStyle>
            <a:lvl3pPr>
              <a:defRPr sz="1910"/>
            </a:lvl3pPr>
            <a:lvl4pPr>
              <a:defRPr sz="1910"/>
            </a:lvl4pPr>
            <a:lvl5pPr>
              <a:defRPr sz="191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155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6995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9AEB-F5B2-2B4F-AD30-EF01FA8B389C}" type="datetime5">
              <a:rPr lang="nl-NL" smtClean="0"/>
              <a:t>19-jan-23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658" y="1144592"/>
            <a:ext cx="5338234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81884">
              <a:defRPr/>
            </a:lvl3pPr>
            <a:lvl4pPr marL="763768">
              <a:defRPr/>
            </a:lvl4pPr>
            <a:lvl5pPr marL="114565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6480050" y="1144592"/>
            <a:ext cx="5338234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81884">
              <a:defRPr/>
            </a:lvl3pPr>
            <a:lvl4pPr marL="763768">
              <a:defRPr/>
            </a:lvl4pPr>
            <a:lvl5pPr marL="114565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14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658" y="1135064"/>
            <a:ext cx="5338234" cy="846453"/>
          </a:xfrm>
        </p:spPr>
        <p:txBody>
          <a:bodyPr anchor="b"/>
          <a:lstStyle>
            <a:lvl1pPr marL="0" indent="0">
              <a:buNone/>
              <a:defRPr sz="2122" b="1">
                <a:solidFill>
                  <a:schemeClr val="accent1"/>
                </a:solidFill>
              </a:defRPr>
            </a:lvl1pPr>
            <a:lvl2pPr marL="484993" indent="0">
              <a:buNone/>
              <a:defRPr sz="2122" b="1"/>
            </a:lvl2pPr>
            <a:lvl3pPr marL="969985" indent="0">
              <a:buNone/>
              <a:defRPr sz="1910" b="1"/>
            </a:lvl3pPr>
            <a:lvl4pPr marL="1454978" indent="0">
              <a:buNone/>
              <a:defRPr sz="1697" b="1"/>
            </a:lvl4pPr>
            <a:lvl5pPr marL="1939971" indent="0">
              <a:buNone/>
              <a:defRPr sz="1697" b="1"/>
            </a:lvl5pPr>
            <a:lvl6pPr marL="2424964" indent="0">
              <a:buNone/>
              <a:defRPr sz="1697" b="1"/>
            </a:lvl6pPr>
            <a:lvl7pPr marL="2909956" indent="0">
              <a:buNone/>
              <a:defRPr sz="1697" b="1"/>
            </a:lvl7pPr>
            <a:lvl8pPr marL="3394949" indent="0">
              <a:buNone/>
              <a:defRPr sz="1697" b="1"/>
            </a:lvl8pPr>
            <a:lvl9pPr marL="3879942" indent="0">
              <a:buNone/>
              <a:defRPr sz="16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5649" y="2174878"/>
            <a:ext cx="5338235" cy="4083050"/>
          </a:xfrm>
        </p:spPr>
        <p:txBody>
          <a:bodyPr/>
          <a:lstStyle>
            <a:lvl1pPr>
              <a:defRPr sz="2122"/>
            </a:lvl1pPr>
            <a:lvl2pPr>
              <a:defRPr sz="2122"/>
            </a:lvl2pPr>
            <a:lvl3pPr>
              <a:defRPr sz="1910"/>
            </a:lvl3pPr>
            <a:lvl4pPr>
              <a:defRPr sz="1910"/>
            </a:lvl4pPr>
            <a:lvl5pPr>
              <a:defRPr sz="1910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70652" y="1135064"/>
            <a:ext cx="5339506" cy="846453"/>
          </a:xfrm>
        </p:spPr>
        <p:txBody>
          <a:bodyPr anchor="b"/>
          <a:lstStyle>
            <a:lvl1pPr marL="0" indent="0">
              <a:buNone/>
              <a:defRPr sz="2122" b="1">
                <a:solidFill>
                  <a:schemeClr val="accent1"/>
                </a:solidFill>
              </a:defRPr>
            </a:lvl1pPr>
            <a:lvl2pPr marL="484993" indent="0">
              <a:buNone/>
              <a:defRPr sz="2122" b="1"/>
            </a:lvl2pPr>
            <a:lvl3pPr marL="969985" indent="0">
              <a:buNone/>
              <a:defRPr sz="1910" b="1"/>
            </a:lvl3pPr>
            <a:lvl4pPr marL="1454978" indent="0">
              <a:buNone/>
              <a:defRPr sz="1697" b="1"/>
            </a:lvl4pPr>
            <a:lvl5pPr marL="1939971" indent="0">
              <a:buNone/>
              <a:defRPr sz="1697" b="1"/>
            </a:lvl5pPr>
            <a:lvl6pPr marL="2424964" indent="0">
              <a:buNone/>
              <a:defRPr sz="1697" b="1"/>
            </a:lvl6pPr>
            <a:lvl7pPr marL="2909956" indent="0">
              <a:buNone/>
              <a:defRPr sz="1697" b="1"/>
            </a:lvl7pPr>
            <a:lvl8pPr marL="3394949" indent="0">
              <a:buNone/>
              <a:defRPr sz="1697" b="1"/>
            </a:lvl8pPr>
            <a:lvl9pPr marL="3879942" indent="0">
              <a:buNone/>
              <a:defRPr sz="16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70652" y="2174878"/>
            <a:ext cx="5339506" cy="4083050"/>
          </a:xfrm>
        </p:spPr>
        <p:txBody>
          <a:bodyPr/>
          <a:lstStyle>
            <a:lvl1pPr>
              <a:defRPr sz="2122"/>
            </a:lvl1pPr>
            <a:lvl2pPr>
              <a:defRPr sz="2122"/>
            </a:lvl2pPr>
            <a:lvl3pPr>
              <a:defRPr sz="1910"/>
            </a:lvl3pPr>
            <a:lvl4pPr>
              <a:defRPr sz="1910"/>
            </a:lvl4pPr>
            <a:lvl5pPr>
              <a:defRPr sz="1910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FD3B-2B7D-144E-9AC0-88F78F99774E}" type="datetime5">
              <a:rPr lang="nl-NL" smtClean="0"/>
              <a:t>19-jan-23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744708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79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6995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06E4-70A4-3E46-AF81-8CDC63B37A10}" type="datetime5">
              <a:rPr lang="nl-NL" smtClean="0"/>
              <a:t>19-jan-23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46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19-jan-23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11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10670117" y="6553200"/>
            <a:ext cx="152188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524000" y="6553200"/>
            <a:ext cx="914611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1" y="6553200"/>
            <a:ext cx="1524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9148234" y="6553200"/>
            <a:ext cx="1521883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44590"/>
            <a:ext cx="11055350" cy="511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70118" y="6553200"/>
            <a:ext cx="11408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B306D303-CE7D-9244-B277-A262BA939E07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144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8" y="2"/>
            <a:ext cx="869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7067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546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5pPr>
      <a:lvl6pPr marL="484993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6pPr>
      <a:lvl7pPr marL="969985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7pPr>
      <a:lvl8pPr marL="1454978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8pPr>
      <a:lvl9pPr marL="1939971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122">
          <a:solidFill>
            <a:schemeClr val="accent6"/>
          </a:solidFill>
          <a:latin typeface="+mn-lt"/>
          <a:ea typeface="+mn-ea"/>
          <a:cs typeface="+mn-cs"/>
        </a:defRPr>
      </a:lvl1pPr>
      <a:lvl2pPr marL="0" indent="-19871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122">
          <a:solidFill>
            <a:schemeClr val="accent6"/>
          </a:solidFill>
          <a:latin typeface="+mn-lt"/>
          <a:ea typeface="+mn-ea"/>
        </a:defRPr>
      </a:lvl2pPr>
      <a:lvl3pPr marL="381884" indent="-19702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63768" indent="-20713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910">
          <a:solidFill>
            <a:schemeClr val="accent6"/>
          </a:solidFill>
          <a:latin typeface="+mn-lt"/>
          <a:ea typeface="+mn-ea"/>
        </a:defRPr>
      </a:lvl4pPr>
      <a:lvl5pPr marL="1145652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910">
          <a:solidFill>
            <a:schemeClr val="accent6"/>
          </a:solidFill>
          <a:latin typeface="+mn-lt"/>
          <a:ea typeface="+mn-ea"/>
        </a:defRPr>
      </a:lvl5pPr>
      <a:lvl6pPr marL="2510848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995841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480834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965827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1pPr>
      <a:lvl2pPr marL="484993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2pPr>
      <a:lvl3pPr marL="969985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3pPr>
      <a:lvl4pPr marL="1454978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71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5pPr>
      <a:lvl6pPr marL="2424964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6pPr>
      <a:lvl7pPr marL="2909956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7pPr>
      <a:lvl8pPr marL="3394949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42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tif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0EA2B0-F68A-4661-8AD4-709CC81E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47455" y="6553200"/>
            <a:ext cx="575341" cy="304800"/>
          </a:xfrm>
        </p:spPr>
        <p:txBody>
          <a:bodyPr/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fld id="{BEA1B39C-8919-CF47-A161-B6BA50FD6A18}" type="slidenum">
              <a:rPr lang="en-GB">
                <a:solidFill>
                  <a:srgbClr val="FFFFFF"/>
                </a:solidFill>
                <a:latin typeface="Calibri"/>
                <a:ea typeface="ＭＳ Ｐゴシック" charset="0"/>
              </a:rPr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solidFill>
                <a:srgbClr val="FFFFFF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A4E72-C8E1-412F-8830-30941FAE3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71" y="58867"/>
            <a:ext cx="4609724" cy="67247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6A3068-216A-4571-8BE1-BF6A432F3B88}"/>
              </a:ext>
            </a:extLst>
          </p:cNvPr>
          <p:cNvSpPr/>
          <p:nvPr/>
        </p:nvSpPr>
        <p:spPr>
          <a:xfrm>
            <a:off x="7229830" y="2436629"/>
            <a:ext cx="3678459" cy="3844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 eaLnBrk="0" fontAlgn="base" hangingPunct="0">
              <a:lnSpc>
                <a:spcPct val="115000"/>
              </a:lnSpc>
              <a:spcBef>
                <a:spcPts val="1273"/>
              </a:spcBef>
              <a:spcAft>
                <a:spcPts val="318"/>
              </a:spcAft>
              <a:tabLst>
                <a:tab pos="382269" algn="l"/>
              </a:tabLst>
            </a:pPr>
            <a:r>
              <a:rPr lang="nl-NL" sz="1273" b="1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Plate 7 (detail of 6</a:t>
            </a:r>
            <a:r>
              <a:rPr lang="nl-NL" sz="1273" b="1" dirty="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)</a:t>
            </a:r>
            <a:br>
              <a:rPr lang="nl-NL" sz="1273" b="1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</a:br>
            <a:r>
              <a:rPr lang="nl-NL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B	bladder</a:t>
            </a:r>
            <a:br>
              <a:rPr lang="nl-NL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</a:br>
            <a:r>
              <a:rPr lang="nl-NL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Cx	cervix</a:t>
            </a:r>
            <a:br>
              <a:rPr lang="nl-NL" sz="1273" b="1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</a:br>
            <a:r>
              <a:rPr lang="nl-NL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Ov	ovary</a:t>
            </a:r>
            <a:br>
              <a:rPr lang="nl-NL" sz="1100" b="1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</a:br>
            <a:r>
              <a:rPr lang="en-US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U	ureter</a:t>
            </a:r>
            <a:br>
              <a:rPr lang="en-US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</a:br>
            <a:r>
              <a:rPr lang="en-US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Ut	uterus</a:t>
            </a:r>
            <a:br>
              <a:rPr lang="en-US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</a:br>
            <a:r>
              <a:rPr lang="en-US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V	vagina</a:t>
            </a:r>
            <a:br>
              <a:rPr lang="en-US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</a:br>
            <a:endParaRPr lang="nl-NL" sz="1100" dirty="0">
              <a:solidFill>
                <a:srgbClr val="003C66"/>
              </a:solidFill>
              <a:latin typeface="Arial" panose="020B0604020202020204" pitchFamily="34" charset="0"/>
              <a:ea typeface="ＭＳ Ｐゴシック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5"/>
              <a:tabLst>
                <a:tab pos="484993" algn="l"/>
              </a:tabLst>
            </a:pPr>
            <a:r>
              <a:rPr lang="en-US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US" sz="1100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iliaca</a:t>
            </a:r>
            <a:r>
              <a:rPr lang="en-US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communis</a:t>
            </a:r>
            <a:endParaRPr lang="nl-NL" sz="1100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5"/>
              <a:tabLst>
                <a:tab pos="484993" algn="l"/>
              </a:tabLst>
            </a:pPr>
            <a:r>
              <a:rPr lang="en-US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US" sz="1100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iliaca</a:t>
            </a:r>
            <a:r>
              <a:rPr lang="en-US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</a:t>
            </a:r>
            <a:endParaRPr lang="nl-NL" sz="1100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5"/>
              <a:tabLst>
                <a:tab pos="484993" algn="l"/>
              </a:tabLst>
            </a:pPr>
            <a:r>
              <a:rPr lang="en-GB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GB" sz="1100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iliaca</a:t>
            </a:r>
            <a:r>
              <a:rPr lang="en-GB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externa </a:t>
            </a:r>
            <a:endParaRPr lang="nl-NL" sz="1100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5"/>
              <a:tabLst>
                <a:tab pos="484993" algn="l"/>
              </a:tabLst>
            </a:pPr>
            <a:r>
              <a:rPr lang="en-GB" sz="110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./v. </a:t>
            </a:r>
            <a:r>
              <a:rPr lang="en-GB" sz="110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circumflexa</a:t>
            </a:r>
            <a:r>
              <a:rPr lang="en-GB" sz="110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ilium profunda</a:t>
            </a:r>
            <a:endParaRPr lang="nl-NL" sz="1100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5"/>
              <a:tabLst>
                <a:tab pos="484993" algn="l"/>
              </a:tabLst>
            </a:pPr>
            <a:r>
              <a:rPr lang="en-GB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GB" sz="1100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epigastrica</a:t>
            </a:r>
            <a:r>
              <a:rPr lang="en-GB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inferior</a:t>
            </a:r>
            <a:endParaRPr lang="nl-NL" sz="1100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5"/>
              <a:tabLst>
                <a:tab pos="484993" algn="l"/>
              </a:tabLst>
            </a:pPr>
            <a:r>
              <a:rPr lang="en-GB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GB" sz="1100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umbilicalis</a:t>
            </a:r>
            <a:endParaRPr lang="nl-NL" sz="1100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5"/>
              <a:tabLst>
                <a:tab pos="484993" algn="l"/>
              </a:tabLst>
            </a:pPr>
            <a:r>
              <a:rPr lang="en-GB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GB" sz="1100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obturatoria</a:t>
            </a:r>
            <a:endParaRPr lang="nl-NL" sz="1100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5"/>
              <a:tabLst>
                <a:tab pos="484993" algn="l"/>
              </a:tabLst>
            </a:pPr>
            <a:r>
              <a:rPr lang="en-GB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GB" sz="1100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vesicalis</a:t>
            </a:r>
            <a:r>
              <a:rPr lang="en-GB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superior </a:t>
            </a:r>
            <a:r>
              <a:rPr lang="en-GB" sz="110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(not labelled</a:t>
            </a:r>
            <a:r>
              <a:rPr lang="en-GB" sz="1100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l-NL" sz="1100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5"/>
              <a:tabLst>
                <a:tab pos="484993" algn="l"/>
              </a:tabLst>
            </a:pPr>
            <a:r>
              <a:rPr lang="en-GB" sz="110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uterina</a:t>
            </a:r>
          </a:p>
          <a:p>
            <a:pPr marL="363745" indent="-363745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5"/>
              <a:tabLst>
                <a:tab pos="484993" algn="l"/>
              </a:tabLst>
            </a:pPr>
            <a:r>
              <a:rPr lang="en-GB" sz="110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  <a:cs typeface="Times New Roman" panose="02020603050405020304" pitchFamily="18" charset="0"/>
              </a:rPr>
              <a:t>ramus obturatorius of </a:t>
            </a:r>
            <a:r>
              <a:rPr lang="en-GB" sz="110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a./v. epigastrica inferior (corona mortis)</a:t>
            </a:r>
            <a:endParaRPr lang="nl-NL" sz="1100" dirty="0">
              <a:solidFill>
                <a:srgbClr val="003C66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BCD2E5-C5DF-4B7F-8C48-CA64DA16E366}"/>
              </a:ext>
            </a:extLst>
          </p:cNvPr>
          <p:cNvSpPr txBox="1"/>
          <p:nvPr/>
        </p:nvSpPr>
        <p:spPr>
          <a:xfrm>
            <a:off x="4540671" y="3927013"/>
            <a:ext cx="288862" cy="28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73" dirty="0">
                <a:solidFill>
                  <a:srgbClr val="000000"/>
                </a:solidFill>
                <a:latin typeface="Calibri"/>
                <a:ea typeface="ＭＳ Ｐゴシック" charset="0"/>
              </a:rPr>
              <a:t>U</a:t>
            </a:r>
            <a:endParaRPr lang="nl-NL" sz="1273" dirty="0">
              <a:solidFill>
                <a:srgbClr val="000000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36523-C5EE-41B3-A436-CE8239D109C2}"/>
              </a:ext>
            </a:extLst>
          </p:cNvPr>
          <p:cNvSpPr txBox="1"/>
          <p:nvPr/>
        </p:nvSpPr>
        <p:spPr>
          <a:xfrm>
            <a:off x="7229830" y="176657"/>
            <a:ext cx="1149674" cy="386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91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Spec. </a:t>
            </a:r>
            <a:r>
              <a:rPr lang="en-GB" sz="1910" dirty="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69</a:t>
            </a:r>
            <a:endParaRPr lang="en-US" sz="1910" dirty="0">
              <a:solidFill>
                <a:srgbClr val="003C6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10C8EE-6041-45BD-95F3-314C8E038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27993" y="5646503"/>
            <a:ext cx="1038924" cy="1079271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AD9805A-3C9B-4BFA-8DA7-13DF8C35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4967" y="6553200"/>
            <a:ext cx="907636" cy="304800"/>
          </a:xfrm>
        </p:spPr>
        <p:txBody>
          <a:bodyPr/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fld id="{B89FF0E8-6C15-D048-9A3A-D4A9C8DC64CC}" type="datetime5">
              <a:rPr lang="nl-NL">
                <a:solidFill>
                  <a:srgbClr val="FFFFFF"/>
                </a:solidFill>
                <a:latin typeface="Calibri"/>
                <a:ea typeface="ＭＳ Ｐゴシック" charset="0"/>
              </a:rPr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t>19-jan-23</a:t>
            </a:fld>
            <a:endParaRPr lang="en-GB">
              <a:solidFill>
                <a:srgbClr val="FFFFFF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C91EAC-21FA-4219-B12A-FE5F157C0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956" y="6524599"/>
            <a:ext cx="790026" cy="2764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4139A8-7581-4D1D-A43C-AC241646DC9F}"/>
              </a:ext>
            </a:extLst>
          </p:cNvPr>
          <p:cNvSpPr txBox="1"/>
          <p:nvPr/>
        </p:nvSpPr>
        <p:spPr>
          <a:xfrm>
            <a:off x="7625011" y="6453573"/>
            <a:ext cx="2637098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98">
                <a:solidFill>
                  <a:srgbClr val="FFFFFF">
                    <a:lumMod val="65000"/>
                  </a:srgbClr>
                </a:solidFill>
                <a:latin typeface="Calibri"/>
                <a:ea typeface="ＭＳ Ｐゴシック" charset="0"/>
              </a:rPr>
              <a:t>Licensed by LUMC under </a:t>
            </a:r>
            <a:r>
              <a:rPr lang="en-GB" sz="998">
                <a:solidFill>
                  <a:srgbClr val="FFFFFF">
                    <a:lumMod val="65000"/>
                  </a:srgbClr>
                </a:solidFill>
                <a:latin typeface="Calibri"/>
                <a:ea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Attribute NonCommercial ShareAlike 4.0 Int</a:t>
            </a:r>
            <a:r>
              <a:rPr lang="en-GB" sz="998">
                <a:solidFill>
                  <a:srgbClr val="FFFFFF">
                    <a:lumMod val="65000"/>
                  </a:srgbClr>
                </a:solidFill>
                <a:latin typeface="Calibri"/>
                <a:ea typeface="ＭＳ Ｐゴシック" charset="0"/>
              </a:rPr>
              <a:t>.</a:t>
            </a:r>
            <a:endParaRPr lang="en-US" sz="998">
              <a:solidFill>
                <a:srgbClr val="FFFFFF">
                  <a:lumMod val="65000"/>
                </a:srgbClr>
              </a:solidFill>
              <a:latin typeface="Calibri"/>
              <a:ea typeface="ＭＳ Ｐゴシック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32EAC0-7684-4250-90A4-6ABA2E324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830" y="6453573"/>
            <a:ext cx="361922" cy="3619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8F4C1E-0F13-C168-CA25-13BE2ADB874F}"/>
              </a:ext>
            </a:extLst>
          </p:cNvPr>
          <p:cNvSpPr txBox="1"/>
          <p:nvPr/>
        </p:nvSpPr>
        <p:spPr>
          <a:xfrm>
            <a:off x="5753100" y="5724525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/>
                </a:solidFill>
              </a:rPr>
              <a:t>Ov</a:t>
            </a:r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2FEA8-21BD-1585-2CFC-7A272FC518C4}"/>
              </a:ext>
            </a:extLst>
          </p:cNvPr>
          <p:cNvSpPr txBox="1"/>
          <p:nvPr/>
        </p:nvSpPr>
        <p:spPr>
          <a:xfrm>
            <a:off x="5200650" y="971550"/>
            <a:ext cx="28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6"/>
                </a:solidFill>
              </a:rPr>
              <a:t>B</a:t>
            </a:r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0E0D8-B688-5968-A229-22F8E24637D2}"/>
              </a:ext>
            </a:extLst>
          </p:cNvPr>
          <p:cNvSpPr txBox="1"/>
          <p:nvPr/>
        </p:nvSpPr>
        <p:spPr>
          <a:xfrm>
            <a:off x="3695700" y="141922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/>
                </a:solidFill>
              </a:rPr>
              <a:t>14</a:t>
            </a:r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7BDBC-AA2B-79C7-71F9-E605FAEDBBE1}"/>
              </a:ext>
            </a:extLst>
          </p:cNvPr>
          <p:cNvSpPr txBox="1"/>
          <p:nvPr/>
        </p:nvSpPr>
        <p:spPr>
          <a:xfrm>
            <a:off x="6580017" y="107334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/>
                </a:solidFill>
              </a:rPr>
              <a:t>V</a:t>
            </a:r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2D2CF-797D-D47A-1051-C9EEA4CAE4F9}"/>
              </a:ext>
            </a:extLst>
          </p:cNvPr>
          <p:cNvSpPr txBox="1"/>
          <p:nvPr/>
        </p:nvSpPr>
        <p:spPr>
          <a:xfrm>
            <a:off x="6543949" y="224171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/>
                </a:solidFill>
              </a:rPr>
              <a:t>Cx</a:t>
            </a:r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B131B-79BE-BE92-7D44-8A61149F130D}"/>
              </a:ext>
            </a:extLst>
          </p:cNvPr>
          <p:cNvSpPr txBox="1"/>
          <p:nvPr/>
        </p:nvSpPr>
        <p:spPr>
          <a:xfrm>
            <a:off x="6217277" y="4204902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/>
                </a:solidFill>
              </a:rPr>
              <a:t>Ut</a:t>
            </a:r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3EF7BC-05A7-2CC2-1020-C0B802E779BC}"/>
              </a:ext>
            </a:extLst>
          </p:cNvPr>
          <p:cNvSpPr/>
          <p:nvPr/>
        </p:nvSpPr>
        <p:spPr bwMode="auto">
          <a:xfrm>
            <a:off x="1307819" y="266588"/>
            <a:ext cx="881276" cy="8588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094" tIns="42094" rIns="42094" bIns="42094" numCol="1" rtlCol="0" anchor="t" anchorCtr="0" compatLnSpc="1">
            <a:prstTxWarp prst="textNoShape">
              <a:avLst/>
            </a:prstTxWarp>
          </a:bodyPr>
          <a:lstStyle/>
          <a:p>
            <a:pPr algn="ctr" defTabSz="1069208"/>
            <a:r>
              <a:rPr lang="en-US" sz="3742" b="1" dirty="0">
                <a:solidFill>
                  <a:schemeClr val="bg2"/>
                </a:solidFill>
                <a:latin typeface="+mj-lt"/>
              </a:rPr>
              <a:t>7</a:t>
            </a:r>
            <a:endParaRPr lang="nl-NL" sz="3742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46163"/>
      </p:ext>
    </p:extLst>
  </p:cSld>
  <p:clrMapOvr>
    <a:masterClrMapping/>
  </p:clrMapOvr>
</p:sld>
</file>

<file path=ppt/theme/theme1.xml><?xml version="1.0" encoding="utf-8"?>
<a:theme xmlns:a="http://schemas.openxmlformats.org/drawingml/2006/main" name="LUMC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102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LUMC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Paul Gobée</dc:creator>
  <cp:lastModifiedBy>Oscar Paul Gobée</cp:lastModifiedBy>
  <cp:revision>4</cp:revision>
  <dcterms:created xsi:type="dcterms:W3CDTF">2023-01-19T12:03:50Z</dcterms:created>
  <dcterms:modified xsi:type="dcterms:W3CDTF">2023-01-19T13:35:31Z</dcterms:modified>
</cp:coreProperties>
</file>