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739907" y="2780930"/>
            <a:ext cx="6036735" cy="347891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/>
              <a:t>Subtitel</a:t>
            </a:r>
            <a:endParaRPr lang="en-GB" noProof="0" dirty="0"/>
          </a:p>
        </p:txBody>
      </p:sp>
      <p:sp>
        <p:nvSpPr>
          <p:cNvPr id="2" name="Rechthoek 1"/>
          <p:cNvSpPr/>
          <p:nvPr userDrawn="1"/>
        </p:nvSpPr>
        <p:spPr bwMode="auto">
          <a:xfrm>
            <a:off x="0" y="2"/>
            <a:ext cx="12191944" cy="1431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8" name="Afbeelding 7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119" y="285751"/>
            <a:ext cx="3058532" cy="576000"/>
          </a:xfrm>
          <a:prstGeom prst="rect">
            <a:avLst/>
          </a:prstGeom>
        </p:spPr>
      </p:pic>
      <p:pic>
        <p:nvPicPr>
          <p:cNvPr id="11" name="Afbeelding 10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5" y="5743546"/>
            <a:ext cx="661064" cy="57600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 bwMode="auto">
          <a:xfrm>
            <a:off x="1528232" y="1431652"/>
            <a:ext cx="10663767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763184" y="1431451"/>
            <a:ext cx="1042876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739907" y="4433460"/>
            <a:ext cx="6041105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122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739908" y="4849094"/>
            <a:ext cx="6060156" cy="4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122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697"/>
            </a:lvl2pPr>
            <a:lvl3pPr marL="912729" indent="0">
              <a:buFontTx/>
              <a:buNone/>
              <a:defRPr/>
            </a:lvl3pPr>
            <a:lvl4pPr marL="1311838" indent="0">
              <a:buFontTx/>
              <a:buNone/>
              <a:defRPr/>
            </a:lvl4pPr>
            <a:lvl5pPr marL="1822090" indent="0">
              <a:buFontTx/>
              <a:buNone/>
              <a:defRPr/>
            </a:lvl5pPr>
          </a:lstStyle>
          <a:p>
            <a:pPr lvl="0"/>
            <a:r>
              <a:rPr lang="nl-NL" dirty="0"/>
              <a:t>Naam afdeling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739906" y="5264729"/>
            <a:ext cx="6036735" cy="4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91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Plaats</a:t>
            </a:r>
            <a:endParaRPr lang="en-GB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7958802" y="2583653"/>
            <a:ext cx="3840000" cy="2880000"/>
          </a:xfrm>
        </p:spPr>
        <p:txBody>
          <a:bodyPr/>
          <a:lstStyle>
            <a:lvl1pPr marL="0" indent="0">
              <a:buNone/>
              <a:defRPr sz="848">
                <a:solidFill>
                  <a:schemeClr val="accent4"/>
                </a:solidFill>
              </a:defRPr>
            </a:lvl1pPr>
            <a:lvl2pPr marL="484993" indent="0">
              <a:buNone/>
              <a:defRPr sz="2970"/>
            </a:lvl2pPr>
            <a:lvl3pPr marL="969985" indent="0">
              <a:buNone/>
              <a:defRPr sz="2546"/>
            </a:lvl3pPr>
            <a:lvl4pPr marL="1454978" indent="0">
              <a:buNone/>
              <a:defRPr sz="2122"/>
            </a:lvl4pPr>
            <a:lvl5pPr marL="1939971" indent="0">
              <a:buNone/>
              <a:defRPr sz="2122"/>
            </a:lvl5pPr>
            <a:lvl6pPr marL="2424964" indent="0">
              <a:buNone/>
              <a:defRPr sz="2122"/>
            </a:lvl6pPr>
            <a:lvl7pPr marL="2909956" indent="0">
              <a:buNone/>
              <a:defRPr sz="2122"/>
            </a:lvl7pPr>
            <a:lvl8pPr marL="3394949" indent="0">
              <a:buNone/>
              <a:defRPr sz="2122"/>
            </a:lvl8pPr>
            <a:lvl9pPr marL="3879942" indent="0">
              <a:buNone/>
              <a:defRPr sz="2122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-2" y="2587351"/>
            <a:ext cx="1528233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66666" y="6553200"/>
            <a:ext cx="334433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801C01BB-2824-B743-B17B-703492C1863F}" type="datetime5">
              <a:rPr lang="nl-NL" smtClean="0"/>
              <a:t>19-jan-23</a:t>
            </a:fld>
            <a:endParaRPr lang="en-GB" dirty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2" y="6553200"/>
            <a:ext cx="72319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19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7" y="2"/>
            <a:ext cx="8699753" cy="854075"/>
          </a:xfrm>
        </p:spPr>
        <p:txBody>
          <a:bodyPr/>
          <a:lstStyle>
            <a:lvl1pPr algn="l">
              <a:defRPr sz="2546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5657" y="1135068"/>
            <a:ext cx="4011084" cy="5118678"/>
          </a:xfrm>
        </p:spPr>
        <p:txBody>
          <a:bodyPr/>
          <a:lstStyle>
            <a:lvl1pPr marL="0" indent="0">
              <a:buNone/>
              <a:defRPr sz="2122"/>
            </a:lvl1pPr>
            <a:lvl2pPr marL="484993" indent="0">
              <a:buNone/>
              <a:defRPr sz="1273"/>
            </a:lvl2pPr>
            <a:lvl3pPr marL="969985" indent="0">
              <a:buNone/>
              <a:defRPr sz="1061"/>
            </a:lvl3pPr>
            <a:lvl4pPr marL="1454978" indent="0">
              <a:buNone/>
              <a:defRPr sz="954"/>
            </a:lvl4pPr>
            <a:lvl5pPr marL="1939971" indent="0">
              <a:buNone/>
              <a:defRPr sz="954"/>
            </a:lvl5pPr>
            <a:lvl6pPr marL="2424964" indent="0">
              <a:buNone/>
              <a:defRPr sz="954"/>
            </a:lvl6pPr>
            <a:lvl7pPr marL="2909956" indent="0">
              <a:buNone/>
              <a:defRPr sz="954"/>
            </a:lvl7pPr>
            <a:lvl8pPr marL="3394949" indent="0">
              <a:buNone/>
              <a:defRPr sz="954"/>
            </a:lvl8pPr>
            <a:lvl9pPr marL="3879942" indent="0">
              <a:buNone/>
              <a:defRPr sz="9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72B92-4883-474E-958A-9DB578D384BE}" type="datetime5">
              <a:rPr lang="nl-NL" smtClean="0"/>
              <a:t>19-jan-23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AB8F7-6B6F-2642-9729-040657DB08FE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986874" y="1144592"/>
            <a:ext cx="6831409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81884">
              <a:defRPr/>
            </a:lvl3pPr>
            <a:lvl4pPr marL="763768">
              <a:defRPr/>
            </a:lvl4pPr>
            <a:lvl5pPr marL="1145652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16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8753" y="2"/>
            <a:ext cx="8676404" cy="854075"/>
          </a:xfrm>
        </p:spPr>
        <p:txBody>
          <a:bodyPr/>
          <a:lstStyle>
            <a:lvl1pPr algn="l">
              <a:defRPr sz="2546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55651" y="1144590"/>
            <a:ext cx="6720000" cy="5113339"/>
          </a:xfrm>
        </p:spPr>
        <p:txBody>
          <a:bodyPr/>
          <a:lstStyle>
            <a:lvl1pPr marL="0" indent="0">
              <a:buNone/>
              <a:defRPr sz="2122"/>
            </a:lvl1pPr>
            <a:lvl2pPr marL="484993" indent="0">
              <a:buNone/>
              <a:defRPr sz="2970"/>
            </a:lvl2pPr>
            <a:lvl3pPr marL="969985" indent="0">
              <a:buNone/>
              <a:defRPr sz="2546"/>
            </a:lvl3pPr>
            <a:lvl4pPr marL="1454978" indent="0">
              <a:buNone/>
              <a:defRPr sz="2122"/>
            </a:lvl4pPr>
            <a:lvl5pPr marL="1939971" indent="0">
              <a:buNone/>
              <a:defRPr sz="2122"/>
            </a:lvl5pPr>
            <a:lvl6pPr marL="2424964" indent="0">
              <a:buNone/>
              <a:defRPr sz="2122"/>
            </a:lvl6pPr>
            <a:lvl7pPr marL="2909956" indent="0">
              <a:buNone/>
              <a:defRPr sz="2122"/>
            </a:lvl7pPr>
            <a:lvl8pPr marL="3394949" indent="0">
              <a:buNone/>
              <a:defRPr sz="2122"/>
            </a:lvl8pPr>
            <a:lvl9pPr marL="3879942" indent="0">
              <a:buNone/>
              <a:defRPr sz="2122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799917" y="1144588"/>
            <a:ext cx="4004734" cy="1289632"/>
          </a:xfrm>
        </p:spPr>
        <p:txBody>
          <a:bodyPr/>
          <a:lstStyle>
            <a:lvl1pPr marL="0" indent="0">
              <a:buNone/>
              <a:defRPr sz="2122"/>
            </a:lvl1pPr>
            <a:lvl2pPr marL="484993" indent="0">
              <a:buNone/>
              <a:defRPr sz="1273"/>
            </a:lvl2pPr>
            <a:lvl3pPr marL="969985" indent="0">
              <a:buNone/>
              <a:defRPr sz="1061"/>
            </a:lvl3pPr>
            <a:lvl4pPr marL="1454978" indent="0">
              <a:buNone/>
              <a:defRPr sz="954"/>
            </a:lvl4pPr>
            <a:lvl5pPr marL="1939971" indent="0">
              <a:buNone/>
              <a:defRPr sz="954"/>
            </a:lvl5pPr>
            <a:lvl6pPr marL="2424964" indent="0">
              <a:buNone/>
              <a:defRPr sz="954"/>
            </a:lvl6pPr>
            <a:lvl7pPr marL="2909956" indent="0">
              <a:buNone/>
              <a:defRPr sz="954"/>
            </a:lvl7pPr>
            <a:lvl8pPr marL="3394949" indent="0">
              <a:buNone/>
              <a:defRPr sz="954"/>
            </a:lvl8pPr>
            <a:lvl9pPr marL="3879942" indent="0">
              <a:buNone/>
              <a:defRPr sz="9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40301-1ABD-C44C-8687-D2657292E608}" type="datetime5">
              <a:rPr lang="nl-NL" smtClean="0"/>
              <a:t>19-jan-23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0F4D9-DA5F-9846-8B97-D321E78C63B0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263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9" y="0"/>
            <a:ext cx="11895665" cy="12687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2" name="Afbeelding 11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119" y="285751"/>
            <a:ext cx="3058532" cy="576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 bwMode="auto">
          <a:xfrm>
            <a:off x="-2" y="2587351"/>
            <a:ext cx="1528233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528232" y="1431652"/>
            <a:ext cx="10663767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765300" y="1431652"/>
            <a:ext cx="1003300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spcCol="360000" anchor="t" anchorCtr="0" compatLnSpc="1">
            <a:prstTxWarp prst="textNoShape">
              <a:avLst/>
            </a:prstTxWarp>
          </a:bodyPr>
          <a:lstStyle>
            <a:lvl1pPr>
              <a:defRPr sz="2546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Aftiteling en/of adres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66666" y="6553200"/>
            <a:ext cx="334433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51B18F10-C56E-2942-8023-63F4C343C5B6}" type="datetime5">
              <a:rPr lang="nl-NL" smtClean="0"/>
              <a:t>19-jan-23</a:t>
            </a:fld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2" y="6553200"/>
            <a:ext cx="72319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pic>
        <p:nvPicPr>
          <p:cNvPr id="14" name="Afbeelding 13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5" y="5743546"/>
            <a:ext cx="661064" cy="576000"/>
          </a:xfrm>
          <a:prstGeom prst="rect">
            <a:avLst/>
          </a:prstGeom>
        </p:spPr>
      </p:pic>
      <p:sp>
        <p:nvSpPr>
          <p:cNvPr id="17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1765306" y="2839006"/>
            <a:ext cx="10033001" cy="3418923"/>
          </a:xfrm>
        </p:spPr>
        <p:txBody>
          <a:bodyPr/>
          <a:lstStyle>
            <a:lvl1pPr marL="0" indent="0">
              <a:buNone/>
              <a:defRPr sz="2122"/>
            </a:lvl1pPr>
            <a:lvl2pPr marL="484993" indent="0">
              <a:buNone/>
              <a:defRPr sz="1273"/>
            </a:lvl2pPr>
            <a:lvl3pPr marL="969985" indent="0">
              <a:buNone/>
              <a:defRPr sz="1061"/>
            </a:lvl3pPr>
            <a:lvl4pPr marL="1454978" indent="0">
              <a:buNone/>
              <a:defRPr sz="954"/>
            </a:lvl4pPr>
            <a:lvl5pPr marL="1939971" indent="0">
              <a:buNone/>
              <a:defRPr sz="954"/>
            </a:lvl5pPr>
            <a:lvl6pPr marL="2424964" indent="0">
              <a:buNone/>
              <a:defRPr sz="954"/>
            </a:lvl6pPr>
            <a:lvl7pPr marL="2909956" indent="0">
              <a:buNone/>
              <a:defRPr sz="954"/>
            </a:lvl7pPr>
            <a:lvl8pPr marL="3394949" indent="0">
              <a:buNone/>
              <a:defRPr sz="954"/>
            </a:lvl8pPr>
            <a:lvl9pPr marL="3879942" indent="0">
              <a:buNone/>
              <a:defRPr sz="9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8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 bwMode="auto">
          <a:xfrm>
            <a:off x="-2" y="0"/>
            <a:ext cx="12192001" cy="6553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658" y="2"/>
            <a:ext cx="8699500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B3D-0B57-9A4E-BE76-1A14097B95D1}" type="datetime5">
              <a:rPr lang="nl-NL" smtClean="0"/>
              <a:t>19-jan-23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7958802" y="2583653"/>
            <a:ext cx="3840000" cy="2880000"/>
          </a:xfrm>
        </p:spPr>
        <p:txBody>
          <a:bodyPr/>
          <a:lstStyle>
            <a:lvl1pPr marL="0" indent="0">
              <a:buNone/>
              <a:defRPr sz="848">
                <a:solidFill>
                  <a:schemeClr val="accent4"/>
                </a:solidFill>
              </a:defRPr>
            </a:lvl1pPr>
            <a:lvl2pPr marL="484993" indent="0">
              <a:buNone/>
              <a:defRPr sz="2970"/>
            </a:lvl2pPr>
            <a:lvl3pPr marL="969985" indent="0">
              <a:buNone/>
              <a:defRPr sz="2546"/>
            </a:lvl3pPr>
            <a:lvl4pPr marL="1454978" indent="0">
              <a:buNone/>
              <a:defRPr sz="2122"/>
            </a:lvl4pPr>
            <a:lvl5pPr marL="1939971" indent="0">
              <a:buNone/>
              <a:defRPr sz="2122"/>
            </a:lvl5pPr>
            <a:lvl6pPr marL="2424964" indent="0">
              <a:buNone/>
              <a:defRPr sz="2122"/>
            </a:lvl6pPr>
            <a:lvl7pPr marL="2909956" indent="0">
              <a:buNone/>
              <a:defRPr sz="2122"/>
            </a:lvl7pPr>
            <a:lvl8pPr marL="3394949" indent="0">
              <a:buNone/>
              <a:defRPr sz="2122"/>
            </a:lvl8pPr>
            <a:lvl9pPr marL="3879942" indent="0">
              <a:buNone/>
              <a:defRPr sz="2122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755650" y="2583655"/>
            <a:ext cx="7044267" cy="3674274"/>
          </a:xfrm>
        </p:spPr>
        <p:txBody>
          <a:bodyPr/>
          <a:lstStyle>
            <a:lvl1pPr>
              <a:lnSpc>
                <a:spcPct val="100000"/>
              </a:lnSpc>
              <a:defRPr sz="5728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74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8" y="2"/>
            <a:ext cx="8699500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650" y="1144590"/>
            <a:ext cx="11055350" cy="5113339"/>
          </a:xfrm>
        </p:spPr>
        <p:txBody>
          <a:bodyPr/>
          <a:lstStyle>
            <a:lvl3pPr>
              <a:defRPr sz="1910"/>
            </a:lvl3pPr>
            <a:lvl4pPr>
              <a:defRPr sz="1910"/>
            </a:lvl4pPr>
            <a:lvl5pPr>
              <a:defRPr sz="191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66666" y="6553200"/>
            <a:ext cx="334433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E4DFC4CA-C18C-1948-860B-AB40FEDD7F72}" type="datetime5">
              <a:rPr lang="nl-NL" smtClean="0"/>
              <a:t>19-jan-23</a:t>
            </a:fld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2" y="6553200"/>
            <a:ext cx="72319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88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p 1 r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auto">
          <a:xfrm>
            <a:off x="1" y="514353"/>
            <a:ext cx="12192000" cy="8953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755650" y="760417"/>
            <a:ext cx="11055350" cy="5497513"/>
          </a:xfrm>
        </p:spPr>
        <p:txBody>
          <a:bodyPr/>
          <a:lstStyle>
            <a:lvl3pPr>
              <a:defRPr sz="1910"/>
            </a:lvl3pPr>
            <a:lvl4pPr>
              <a:defRPr sz="1910"/>
            </a:lvl4pPr>
            <a:lvl5pPr>
              <a:defRPr sz="191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8" y="4"/>
            <a:ext cx="8699500" cy="501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1" y="6527800"/>
            <a:ext cx="12192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8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onder voet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1" y="6527800"/>
            <a:ext cx="12192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755650" y="1144591"/>
            <a:ext cx="11055350" cy="5373686"/>
          </a:xfrm>
        </p:spPr>
        <p:txBody>
          <a:bodyPr/>
          <a:lstStyle>
            <a:lvl3pPr>
              <a:defRPr sz="1910"/>
            </a:lvl3pPr>
            <a:lvl4pPr>
              <a:defRPr sz="1910"/>
            </a:lvl4pPr>
            <a:lvl5pPr>
              <a:defRPr sz="191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001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8" y="2"/>
            <a:ext cx="8699500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89AEB-F5B2-2B4F-AD30-EF01FA8B389C}" type="datetime5">
              <a:rPr lang="nl-NL" smtClean="0"/>
              <a:t>19-jan-23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2A6F-56DC-804D-B355-6A0ECE94EB36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5658" y="1144592"/>
            <a:ext cx="5338234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81884">
              <a:defRPr/>
            </a:lvl3pPr>
            <a:lvl4pPr marL="763768">
              <a:defRPr/>
            </a:lvl4pPr>
            <a:lvl5pPr marL="1145652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6480050" y="1144592"/>
            <a:ext cx="5338234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81884">
              <a:defRPr/>
            </a:lvl3pPr>
            <a:lvl4pPr marL="763768">
              <a:defRPr/>
            </a:lvl4pPr>
            <a:lvl5pPr marL="1145652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03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5658" y="1135064"/>
            <a:ext cx="5338234" cy="846453"/>
          </a:xfrm>
        </p:spPr>
        <p:txBody>
          <a:bodyPr anchor="b"/>
          <a:lstStyle>
            <a:lvl1pPr marL="0" indent="0">
              <a:buNone/>
              <a:defRPr sz="2122" b="1">
                <a:solidFill>
                  <a:schemeClr val="accent1"/>
                </a:solidFill>
              </a:defRPr>
            </a:lvl1pPr>
            <a:lvl2pPr marL="484993" indent="0">
              <a:buNone/>
              <a:defRPr sz="2122" b="1"/>
            </a:lvl2pPr>
            <a:lvl3pPr marL="969985" indent="0">
              <a:buNone/>
              <a:defRPr sz="1910" b="1"/>
            </a:lvl3pPr>
            <a:lvl4pPr marL="1454978" indent="0">
              <a:buNone/>
              <a:defRPr sz="1697" b="1"/>
            </a:lvl4pPr>
            <a:lvl5pPr marL="1939971" indent="0">
              <a:buNone/>
              <a:defRPr sz="1697" b="1"/>
            </a:lvl5pPr>
            <a:lvl6pPr marL="2424964" indent="0">
              <a:buNone/>
              <a:defRPr sz="1697" b="1"/>
            </a:lvl6pPr>
            <a:lvl7pPr marL="2909956" indent="0">
              <a:buNone/>
              <a:defRPr sz="1697" b="1"/>
            </a:lvl7pPr>
            <a:lvl8pPr marL="3394949" indent="0">
              <a:buNone/>
              <a:defRPr sz="1697" b="1"/>
            </a:lvl8pPr>
            <a:lvl9pPr marL="3879942" indent="0">
              <a:buNone/>
              <a:defRPr sz="16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55649" y="2174878"/>
            <a:ext cx="5338235" cy="4083050"/>
          </a:xfrm>
        </p:spPr>
        <p:txBody>
          <a:bodyPr/>
          <a:lstStyle>
            <a:lvl1pPr>
              <a:defRPr sz="2122"/>
            </a:lvl1pPr>
            <a:lvl2pPr>
              <a:defRPr sz="2122"/>
            </a:lvl2pPr>
            <a:lvl3pPr>
              <a:defRPr sz="1910"/>
            </a:lvl3pPr>
            <a:lvl4pPr>
              <a:defRPr sz="1910"/>
            </a:lvl4pPr>
            <a:lvl5pPr>
              <a:defRPr sz="1910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70652" y="1135064"/>
            <a:ext cx="5339506" cy="846453"/>
          </a:xfrm>
        </p:spPr>
        <p:txBody>
          <a:bodyPr anchor="b"/>
          <a:lstStyle>
            <a:lvl1pPr marL="0" indent="0">
              <a:buNone/>
              <a:defRPr sz="2122" b="1">
                <a:solidFill>
                  <a:schemeClr val="accent1"/>
                </a:solidFill>
              </a:defRPr>
            </a:lvl1pPr>
            <a:lvl2pPr marL="484993" indent="0">
              <a:buNone/>
              <a:defRPr sz="2122" b="1"/>
            </a:lvl2pPr>
            <a:lvl3pPr marL="969985" indent="0">
              <a:buNone/>
              <a:defRPr sz="1910" b="1"/>
            </a:lvl3pPr>
            <a:lvl4pPr marL="1454978" indent="0">
              <a:buNone/>
              <a:defRPr sz="1697" b="1"/>
            </a:lvl4pPr>
            <a:lvl5pPr marL="1939971" indent="0">
              <a:buNone/>
              <a:defRPr sz="1697" b="1"/>
            </a:lvl5pPr>
            <a:lvl6pPr marL="2424964" indent="0">
              <a:buNone/>
              <a:defRPr sz="1697" b="1"/>
            </a:lvl6pPr>
            <a:lvl7pPr marL="2909956" indent="0">
              <a:buNone/>
              <a:defRPr sz="1697" b="1"/>
            </a:lvl7pPr>
            <a:lvl8pPr marL="3394949" indent="0">
              <a:buNone/>
              <a:defRPr sz="1697" b="1"/>
            </a:lvl8pPr>
            <a:lvl9pPr marL="3879942" indent="0">
              <a:buNone/>
              <a:defRPr sz="16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470652" y="2174878"/>
            <a:ext cx="5339506" cy="4083050"/>
          </a:xfrm>
        </p:spPr>
        <p:txBody>
          <a:bodyPr/>
          <a:lstStyle>
            <a:lvl1pPr>
              <a:defRPr sz="2122"/>
            </a:lvl1pPr>
            <a:lvl2pPr>
              <a:defRPr sz="2122"/>
            </a:lvl2pPr>
            <a:lvl3pPr>
              <a:defRPr sz="1910"/>
            </a:lvl3pPr>
            <a:lvl4pPr>
              <a:defRPr sz="1910"/>
            </a:lvl4pPr>
            <a:lvl5pPr>
              <a:defRPr sz="1910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53FD3B-2B7D-144E-9AC0-88F78F99774E}" type="datetime5">
              <a:rPr lang="nl-NL" smtClean="0"/>
              <a:t>19-jan-23</a:t>
            </a:fld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47059-C838-D544-AA3A-A342CC408355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8" y="2"/>
            <a:ext cx="8744708" cy="8540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3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8" y="2"/>
            <a:ext cx="8699500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06E4-70A4-3E46-AF81-8CDC63B37A10}" type="datetime5">
              <a:rPr lang="nl-NL" smtClean="0"/>
              <a:t>19-jan-23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D43D-7D33-2F43-82C4-C7C0902068A2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76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FF0E8-6C15-D048-9A3A-D4A9C8DC64CC}" type="datetime5">
              <a:rPr lang="nl-NL" smtClean="0"/>
              <a:t>19-jan-23</a:t>
            </a:fld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1B39C-8919-CF47-A161-B6BA50FD6A18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30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auto">
          <a:xfrm>
            <a:off x="10670117" y="6553200"/>
            <a:ext cx="152188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1524000" y="6553200"/>
            <a:ext cx="9146118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1" y="6553200"/>
            <a:ext cx="1524000" cy="30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9148234" y="6553200"/>
            <a:ext cx="1521883" cy="3048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4" name="Afbeelding 3" descr="bovenbalk PPT 2b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8636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144590"/>
            <a:ext cx="11055350" cy="511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70118" y="6553200"/>
            <a:ext cx="11408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B306D303-CE7D-9244-B277-A262BA939E07}" type="datetime5">
              <a:rPr lang="nl-NL" smtClean="0"/>
              <a:t>19-jan-23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1441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2" y="6553200"/>
            <a:ext cx="72319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8" y="2"/>
            <a:ext cx="869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1042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546" b="1" i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5pPr>
      <a:lvl6pPr marL="484993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6pPr>
      <a:lvl7pPr marL="969985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7pPr>
      <a:lvl8pPr marL="1454978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8pPr>
      <a:lvl9pPr marL="1939971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Tx/>
        <a:buNone/>
        <a:defRPr sz="2122">
          <a:solidFill>
            <a:schemeClr val="accent6"/>
          </a:solidFill>
          <a:latin typeface="+mn-lt"/>
          <a:ea typeface="+mn-ea"/>
          <a:cs typeface="+mn-cs"/>
        </a:defRPr>
      </a:lvl1pPr>
      <a:lvl2pPr marL="0" indent="-198712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2122">
          <a:solidFill>
            <a:schemeClr val="accent6"/>
          </a:solidFill>
          <a:latin typeface="+mn-lt"/>
          <a:ea typeface="+mn-ea"/>
        </a:defRPr>
      </a:lvl2pPr>
      <a:lvl3pPr marL="381884" indent="-19702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accent6"/>
          </a:solidFill>
          <a:latin typeface="+mn-lt"/>
          <a:ea typeface="+mn-ea"/>
        </a:defRPr>
      </a:lvl3pPr>
      <a:lvl4pPr marL="763768" indent="-20713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910">
          <a:solidFill>
            <a:schemeClr val="accent6"/>
          </a:solidFill>
          <a:latin typeface="+mn-lt"/>
          <a:ea typeface="+mn-ea"/>
        </a:defRPr>
      </a:lvl4pPr>
      <a:lvl5pPr marL="1145652" indent="-20376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910">
          <a:solidFill>
            <a:schemeClr val="accent6"/>
          </a:solidFill>
          <a:latin typeface="+mn-lt"/>
          <a:ea typeface="+mn-ea"/>
        </a:defRPr>
      </a:lvl5pPr>
      <a:lvl6pPr marL="2510848" indent="-20376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6pPr>
      <a:lvl7pPr marL="2995841" indent="-20376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7pPr>
      <a:lvl8pPr marL="3480834" indent="-20376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8pPr>
      <a:lvl9pPr marL="3965827" indent="-20376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1pPr>
      <a:lvl2pPr marL="484993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2pPr>
      <a:lvl3pPr marL="969985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3pPr>
      <a:lvl4pPr marL="1454978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4pPr>
      <a:lvl5pPr marL="1939971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5pPr>
      <a:lvl6pPr marL="2424964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6pPr>
      <a:lvl7pPr marL="2909956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7pPr>
      <a:lvl8pPr marL="3394949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42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7.t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09612-6657-4EAB-8F41-FB75F6EB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8952" y="6474673"/>
            <a:ext cx="723194" cy="304800"/>
          </a:xfrm>
        </p:spPr>
        <p:txBody>
          <a:bodyPr/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fld id="{BEA1B39C-8919-CF47-A161-B6BA50FD6A18}" type="slidenum">
              <a:rPr lang="en-GB">
                <a:solidFill>
                  <a:srgbClr val="FFFFFF"/>
                </a:solidFill>
                <a:latin typeface="Calibri"/>
                <a:ea typeface="ＭＳ Ｐゴシック" charset="0"/>
              </a:rPr>
              <a:pPr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solidFill>
                <a:srgbClr val="FFFFFF"/>
              </a:solidFill>
              <a:latin typeface="Calibri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291A5-C674-4D4A-B388-38160E159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1" y="74129"/>
            <a:ext cx="9559214" cy="65526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715AFF-6208-441F-A8C4-D46EC437367E}"/>
              </a:ext>
            </a:extLst>
          </p:cNvPr>
          <p:cNvSpPr/>
          <p:nvPr/>
        </p:nvSpPr>
        <p:spPr>
          <a:xfrm>
            <a:off x="9579316" y="135517"/>
            <a:ext cx="2612684" cy="3691203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>
            <a:spAutoFit/>
          </a:bodyPr>
          <a:lstStyle/>
          <a:p>
            <a:pPr defTabSz="829544" eaLnBrk="0" fontAlgn="base" hangingPunct="0">
              <a:lnSpc>
                <a:spcPct val="115000"/>
              </a:lnSpc>
              <a:spcBef>
                <a:spcPts val="1273"/>
              </a:spcBef>
              <a:spcAft>
                <a:spcPts val="318"/>
              </a:spcAft>
            </a:pPr>
            <a:r>
              <a:rPr lang="en-US" sz="1273" b="1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</a:rPr>
              <a:t>Plate 30 (detail of 29</a:t>
            </a:r>
            <a:r>
              <a:rPr lang="en-US" sz="1273" b="1" dirty="0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</a:rPr>
              <a:t>)</a:t>
            </a:r>
            <a:endParaRPr lang="nl-NL" sz="1273" b="1" dirty="0">
              <a:solidFill>
                <a:srgbClr val="003C66"/>
              </a:solidFill>
              <a:latin typeface="Arial" panose="020B0604020202020204" pitchFamily="34" charset="0"/>
              <a:ea typeface="ＭＳ Ｐゴシック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  <a:tabLst>
                <a:tab pos="717385" algn="l"/>
              </a:tabLst>
            </a:pP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uterus </a:t>
            </a: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  <a:tabLst>
                <a:tab pos="717385" algn="l"/>
              </a:tabLst>
            </a:pP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ovarium</a:t>
            </a: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  <a:tabLst>
                <a:tab pos="717385" algn="l"/>
              </a:tabLst>
            </a:pP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rectum</a:t>
            </a: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  <a:tabLst>
                <a:tab pos="717385" algn="l"/>
              </a:tabLst>
            </a:pPr>
            <a:r>
              <a:rPr lang="nl-NL" sz="1114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bladder (not labelled on this p</a:t>
            </a:r>
            <a:r>
              <a:rPr lang="nl-NL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nl-NL" sz="1114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oto</a:t>
            </a:r>
            <a:r>
              <a:rPr lang="nl-NL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  <a:tabLst>
                <a:tab pos="717385" algn="l"/>
              </a:tabLst>
            </a:pPr>
            <a:r>
              <a:rPr lang="en-US" sz="1114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pubis</a:t>
            </a:r>
            <a:r>
              <a:rPr lang="en-US" sz="1114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symphysis </a:t>
            </a: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  <a:tabLst>
                <a:tab pos="717385" algn="l"/>
              </a:tabLst>
            </a:pPr>
            <a:r>
              <a:rPr lang="en-US" sz="1114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promontorium</a:t>
            </a: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  <a:tabLst>
                <a:tab pos="717385" algn="l"/>
              </a:tabLst>
            </a:pPr>
            <a:r>
              <a:rPr lang="en-US" sz="1114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</a:t>
            </a: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14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ovarii</a:t>
            </a: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proprium</a:t>
            </a: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  <a:tabLst>
                <a:tab pos="717385" algn="l"/>
              </a:tabLst>
            </a:pP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tuba </a:t>
            </a:r>
            <a:r>
              <a:rPr lang="en-US" sz="1114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uterinae</a:t>
            </a: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  <a:tabLst>
                <a:tab pos="717385" algn="l"/>
              </a:tabLst>
            </a:pPr>
            <a:r>
              <a:rPr lang="en-US" sz="1114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</a:t>
            </a:r>
            <a:r>
              <a:rPr lang="en-US" sz="1114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suspensorium ovarii </a:t>
            </a:r>
            <a:b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14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</a:t>
            </a:r>
            <a:r>
              <a:rPr lang="en-US" sz="1114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infundibulopelvicum)</a:t>
            </a: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  <a:tabLst>
                <a:tab pos="717385" algn="l"/>
              </a:tabLst>
            </a:pPr>
            <a:r>
              <a:rPr lang="en-US" sz="1114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mesosalpinx</a:t>
            </a:r>
            <a:endParaRPr lang="en-US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  <a:tabLst>
                <a:tab pos="717385" algn="l"/>
              </a:tabLst>
            </a:pPr>
            <a:r>
              <a:rPr lang="en-US" sz="1114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mesovarium</a:t>
            </a: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  <a:tabLst>
                <a:tab pos="717385" algn="l"/>
              </a:tabLst>
            </a:pPr>
            <a:r>
              <a:rPr lang="nl-NL" sz="1114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mesometrium </a:t>
            </a:r>
            <a:br>
              <a:rPr lang="nl-NL" sz="1114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114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(10+11+12= lig. latum. uteri = broad ligament)</a:t>
            </a: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  <a:tabLst>
                <a:tab pos="717385" algn="l"/>
              </a:tabLst>
            </a:pPr>
            <a:r>
              <a:rPr lang="en-US" sz="1114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</a:t>
            </a: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14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teres</a:t>
            </a: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uteri (</a:t>
            </a:r>
            <a:r>
              <a:rPr lang="en-US" sz="1114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</a:t>
            </a: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14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rotundum)</a:t>
            </a: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1882F1-8004-4BE1-8A06-19E02D253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59" y="5595379"/>
            <a:ext cx="1038924" cy="1079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2D43AC-D694-47C5-AA27-CC2B6CA57A7A}"/>
              </a:ext>
            </a:extLst>
          </p:cNvPr>
          <p:cNvSpPr txBox="1"/>
          <p:nvPr/>
        </p:nvSpPr>
        <p:spPr>
          <a:xfrm>
            <a:off x="7465518" y="214716"/>
            <a:ext cx="1149674" cy="386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910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Spec. 71</a:t>
            </a:r>
            <a:endParaRPr lang="en-US" sz="1910">
              <a:solidFill>
                <a:srgbClr val="003C6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26F90E-FD23-4FA7-AD66-ED564F6CD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256" y="6446072"/>
            <a:ext cx="790026" cy="2764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032EB-33F4-47C4-943F-B9374EB4E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160" y="6360561"/>
            <a:ext cx="361922" cy="3619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1D1584-BD56-47E2-AF4B-0995526989DC}"/>
              </a:ext>
            </a:extLst>
          </p:cNvPr>
          <p:cNvSpPr txBox="1"/>
          <p:nvPr/>
        </p:nvSpPr>
        <p:spPr>
          <a:xfrm>
            <a:off x="4678082" y="6561397"/>
            <a:ext cx="5253361" cy="259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89">
                <a:solidFill>
                  <a:srgbClr val="FFFFFF">
                    <a:lumMod val="65000"/>
                  </a:srgbClr>
                </a:solidFill>
                <a:latin typeface="Calibri"/>
                <a:ea typeface="ＭＳ Ｐゴシック" charset="0"/>
              </a:rPr>
              <a:t>Licensed by LUMC under </a:t>
            </a:r>
            <a:r>
              <a:rPr lang="en-GB" sz="1089">
                <a:solidFill>
                  <a:srgbClr val="FFFFFF">
                    <a:lumMod val="65000"/>
                  </a:srgbClr>
                </a:solidFill>
                <a:latin typeface="Calibri"/>
                <a:ea typeface="ＭＳ Ｐゴシック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Attribute NonCommercial ShareAlike 4.0 Int</a:t>
            </a:r>
            <a:r>
              <a:rPr lang="en-GB" sz="1089">
                <a:solidFill>
                  <a:srgbClr val="FFFFFF">
                    <a:lumMod val="65000"/>
                  </a:srgbClr>
                </a:solidFill>
                <a:latin typeface="Calibri"/>
                <a:ea typeface="ＭＳ Ｐゴシック" charset="0"/>
              </a:rPr>
              <a:t>.</a:t>
            </a:r>
            <a:endParaRPr lang="en-US" sz="1089">
              <a:solidFill>
                <a:srgbClr val="FFFFFF">
                  <a:lumMod val="65000"/>
                </a:srgbClr>
              </a:solidFill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05036"/>
      </p:ext>
    </p:extLst>
  </p:cSld>
  <p:clrMapOvr>
    <a:masterClrMapping/>
  </p:clrMapOvr>
</p:sld>
</file>

<file path=ppt/theme/theme1.xml><?xml version="1.0" encoding="utf-8"?>
<a:theme xmlns:a="http://schemas.openxmlformats.org/drawingml/2006/main" name="LUMC">
  <a:themeElements>
    <a:clrScheme name="Aangepast 30">
      <a:dk1>
        <a:srgbClr val="003C66"/>
      </a:dk1>
      <a:lt1>
        <a:srgbClr val="FFFFFF"/>
      </a:lt1>
      <a:dk2>
        <a:srgbClr val="FFFFFF"/>
      </a:dk2>
      <a:lt2>
        <a:srgbClr val="003C7D"/>
      </a:lt2>
      <a:accent1>
        <a:srgbClr val="007CC2"/>
      </a:accent1>
      <a:accent2>
        <a:srgbClr val="009FBD"/>
      </a:accent2>
      <a:accent3>
        <a:srgbClr val="6E90A6"/>
      </a:accent3>
      <a:accent4>
        <a:srgbClr val="E3004F"/>
      </a:accent4>
      <a:accent5>
        <a:srgbClr val="C0965C"/>
      </a:accent5>
      <a:accent6>
        <a:srgbClr val="000000"/>
      </a:accent6>
      <a:hlink>
        <a:srgbClr val="1161C6"/>
      </a:hlink>
      <a:folHlink>
        <a:srgbClr val="E30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101463"/>
        </a:dk1>
        <a:lt1>
          <a:srgbClr val="FFFFFF"/>
        </a:lt1>
        <a:dk2>
          <a:srgbClr val="B5E7FF"/>
        </a:dk2>
        <a:lt2>
          <a:srgbClr val="111166"/>
        </a:lt2>
        <a:accent1>
          <a:srgbClr val="119DF9"/>
        </a:accent1>
        <a:accent2>
          <a:srgbClr val="117FE4"/>
        </a:accent2>
        <a:accent3>
          <a:srgbClr val="D7F1FF"/>
        </a:accent3>
        <a:accent4>
          <a:srgbClr val="DADADA"/>
        </a:accent4>
        <a:accent5>
          <a:srgbClr val="AACCFB"/>
        </a:accent5>
        <a:accent6>
          <a:srgbClr val="0E72CF"/>
        </a:accent6>
        <a:hlink>
          <a:srgbClr val="1161C6"/>
        </a:hlink>
        <a:folHlink>
          <a:srgbClr val="114D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80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</vt:lpstr>
      <vt:lpstr>LUMC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Paul Gobée</dc:creator>
  <cp:lastModifiedBy>Oscar Paul Gobée</cp:lastModifiedBy>
  <cp:revision>1</cp:revision>
  <dcterms:created xsi:type="dcterms:W3CDTF">2023-01-19T11:02:19Z</dcterms:created>
  <dcterms:modified xsi:type="dcterms:W3CDTF">2023-01-19T11:09:36Z</dcterms:modified>
</cp:coreProperties>
</file>