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4DF8-E2D8-497D-8EB1-8F61B688FB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08082-8C43-4D4E-A3D5-EFB1C1BD7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23776-3BBF-4FB6-B3E0-5BD2E1DEB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A8890-F0C8-40D7-952F-135BDB84E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E6680-48C2-44C1-A974-0EEAF7673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6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32FB5-0246-4266-B995-C2D4302B7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386FB4-DD8F-4C17-8E92-0D5A23B472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D5709-FF73-4AB0-AE84-3F3AB0726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EA5F6-DD39-4B47-B944-83B0DC9C1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FEE9D-C035-4B73-B36A-3C3A38285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54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3A0BC2-315B-4D31-997D-4D9A54F48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246A5C-5967-45E5-8CAC-DA7D29E5D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88754-3E1B-4BAC-897B-82696F53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1B2A9-7856-49EC-AF44-4B2AEA150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E2267-F0BE-40F4-B5A4-66617D4BB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9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0091A-E6C7-4747-8E6B-6A635EAC1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43E1E-4BEA-4090-8B3E-C1A362DC4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CBB8D-93C1-470F-A99A-65A3F6F98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913BC-F69D-41F0-B32D-6C54AAAD5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6FD57-D164-46BA-B725-5B7533676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45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3184B-7EF1-464B-BFE6-5CD15D905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DDA47-9A46-4D5E-8EF3-AA47EB610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22200-92C6-4F76-BA73-178841889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2A054-AA3D-4473-92E0-DE24221F3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63B6E-F0AA-44F9-8C32-EB912DE3D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07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BA6EA-518C-4F93-ADB7-F4B3B662F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656FE-F4E2-41FB-A10F-51B3A0FA49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E31A10-F8AE-4AD9-9231-86785AF9A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A22D8-C71C-4E4A-B87D-99D9124A1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C1B85-6F66-4F6B-BF5D-F76539F19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522F5-5CB1-417A-BBAF-19733CCF1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7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0B3F8-E23D-4DEE-B6AB-558777534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9600C-0156-4F44-AFB4-B47751111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4B7CF-494B-4F65-BBFD-1FF939F46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F3760D-BFA2-44F9-B6A5-1B40172EE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A21CE2-54AF-4600-816E-878BA0402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909F5C-4720-42AC-B214-0C0A22A1C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4C333D-3772-4597-9A13-7018FAB96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F26E76-72EF-4DDA-94BE-66834A4F4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0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BFF98-B354-480A-97C3-1B53ABBBB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4DB1ED-5B8B-45B6-97EF-9F6479FB3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C55589-5BA2-4610-B867-4632666D5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8B0A53-DBEC-44D6-A878-EB8B2CAD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0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C86BA8-3FC1-4F5C-BBF5-3A44E44C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64B38D-3016-4755-BAD6-DA17FEC0B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2A1F3-E47B-407F-9E70-F34AB7743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3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C3CD7-AC2A-43EE-AB07-C11747F7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916D7-C5D0-4D32-A060-8B2E083A4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3C2555-4C2F-43E9-9215-A5EC242F5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DC1E7-99D7-4657-B1A2-0834488A5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6EF10-A6E1-4F94-AAB4-A893AFB85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A779D-839F-4B89-B208-272435C75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7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5A69E-20D4-412C-B139-78E3F0920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B002DB-DFEE-445D-AE58-80C1F4C6AD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9CD40-7753-4CF0-8250-7ABC519AD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834AE-4600-45CA-91B0-DB3E701E5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29F55-9EBD-42CF-902A-E567371A2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C98A1-E1DA-4E65-AB3B-435B4A25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6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84958A-AE22-403A-87F6-3D2FD7D35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3F1CD-977E-46C9-BC40-BCAD5BFEB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B36BB-D083-4497-B17A-CDEB71609D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748B0-A746-4876-8BA6-05052A8156D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29091-9D4C-4AF4-8B3C-FFD57D26D2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7EE8F-5E8B-4997-A621-98D601611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3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" TargetMode="External"/><Relationship Id="rId2" Type="http://schemas.openxmlformats.org/officeDocument/2006/relationships/hyperlink" Target="https://www.lumc.nl/org/anatomie-embryologie/medewerkers/902201059122533?setlanguage=English&amp;setcountry=en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E154D-2DB9-453E-8675-6B68E4AF3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844" y="806274"/>
            <a:ext cx="9697156" cy="2387600"/>
          </a:xfrm>
        </p:spPr>
        <p:txBody>
          <a:bodyPr anchor="t">
            <a:noAutofit/>
          </a:bodyPr>
          <a:lstStyle/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Photo internal view female inguinal region, labeled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67131-B5EA-4A7E-9682-90ECDA267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2923"/>
            <a:ext cx="9144000" cy="1655762"/>
          </a:xfrm>
        </p:spPr>
        <p:txBody>
          <a:bodyPr/>
          <a:lstStyle/>
          <a:p>
            <a:r>
              <a:rPr lang="en-US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 O. Paul Gobée</a:t>
            </a:r>
            <a:r>
              <a:rPr lang="en-US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, LUMC, license: </a:t>
            </a:r>
            <a:r>
              <a:rPr lang="en-US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BY-NC-SA</a:t>
            </a:r>
            <a:r>
              <a:rPr lang="en-US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                </a:t>
            </a:r>
            <a:endParaRPr lang="en-US"/>
          </a:p>
        </p:txBody>
      </p:sp>
      <p:pic>
        <p:nvPicPr>
          <p:cNvPr id="4" name="Picture 2">
            <a:hlinkClick r:id="rId3"/>
            <a:extLst>
              <a:ext uri="{FF2B5EF4-FFF2-40B4-BE49-F238E27FC236}">
                <a16:creationId xmlns:a16="http://schemas.microsoft.com/office/drawing/2014/main" id="{F412D53E-C044-4063-BDE6-4A75F702D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475" y="5496011"/>
            <a:ext cx="2788452" cy="97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209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9FA74C-18DE-44C2-8ADC-4655F299F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6C8573-E682-431E-89D9-0F19DFE807F4}"/>
              </a:ext>
            </a:extLst>
          </p:cNvPr>
          <p:cNvSpPr txBox="1"/>
          <p:nvPr/>
        </p:nvSpPr>
        <p:spPr>
          <a:xfrm>
            <a:off x="4742440" y="65381"/>
            <a:ext cx="257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inferior epigastric vein and artery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753A21-EC11-4E0F-ABC3-47EA17DB261D}"/>
              </a:ext>
            </a:extLst>
          </p:cNvPr>
          <p:cNvCxnSpPr>
            <a:cxnSpLocks/>
          </p:cNvCxnSpPr>
          <p:nvPr/>
        </p:nvCxnSpPr>
        <p:spPr bwMode="auto">
          <a:xfrm flipH="1">
            <a:off x="5801536" y="821733"/>
            <a:ext cx="313125" cy="2979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B116864-C126-4D63-BE3B-2EA9BCDFB71B}"/>
              </a:ext>
            </a:extLst>
          </p:cNvPr>
          <p:cNvSpPr txBox="1"/>
          <p:nvPr/>
        </p:nvSpPr>
        <p:spPr>
          <a:xfrm>
            <a:off x="6952209" y="5447831"/>
            <a:ext cx="25727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external iliac artery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87F648-6535-460D-AC14-6A750CF94159}"/>
              </a:ext>
            </a:extLst>
          </p:cNvPr>
          <p:cNvSpPr txBox="1"/>
          <p:nvPr/>
        </p:nvSpPr>
        <p:spPr>
          <a:xfrm>
            <a:off x="6508958" y="5829718"/>
            <a:ext cx="25727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external iliac vein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DD63326-B325-4D93-8A6F-609918E1F4C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76661" y="4766942"/>
            <a:ext cx="311876" cy="7726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735A3A2-2E94-4712-B071-B1742A274FE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288834" y="4516017"/>
            <a:ext cx="513183" cy="13995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3388DD43-82AD-4C92-8BA8-E86BAEEFE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05" y="5213473"/>
            <a:ext cx="1481818" cy="153936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036E4BF-A12E-4018-A422-9932C2B2BD26}"/>
              </a:ext>
            </a:extLst>
          </p:cNvPr>
          <p:cNvSpPr txBox="1"/>
          <p:nvPr/>
        </p:nvSpPr>
        <p:spPr>
          <a:xfrm>
            <a:off x="7948133" y="3178112"/>
            <a:ext cx="257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round ligament of uterus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62B4666-523D-43E1-B3B1-226A6AEC6AD2}"/>
              </a:ext>
            </a:extLst>
          </p:cNvPr>
          <p:cNvCxnSpPr>
            <a:cxnSpLocks/>
          </p:cNvCxnSpPr>
          <p:nvPr/>
        </p:nvCxnSpPr>
        <p:spPr bwMode="auto">
          <a:xfrm flipH="1">
            <a:off x="7240713" y="3493632"/>
            <a:ext cx="707420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29013A9-43AC-4293-95BB-441491004C03}"/>
              </a:ext>
            </a:extLst>
          </p:cNvPr>
          <p:cNvSpPr txBox="1"/>
          <p:nvPr/>
        </p:nvSpPr>
        <p:spPr>
          <a:xfrm>
            <a:off x="7225861" y="2038887"/>
            <a:ext cx="25727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deep inguinal ring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3506570-5C0A-4DFF-9BE2-92046E3D8B46}"/>
              </a:ext>
            </a:extLst>
          </p:cNvPr>
          <p:cNvSpPr/>
          <p:nvPr/>
        </p:nvSpPr>
        <p:spPr>
          <a:xfrm>
            <a:off x="6065679" y="2290381"/>
            <a:ext cx="557196" cy="604661"/>
          </a:xfrm>
          <a:custGeom>
            <a:avLst/>
            <a:gdLst>
              <a:gd name="connsiteX0" fmla="*/ 0 w 605245"/>
              <a:gd name="connsiteY0" fmla="*/ 324222 h 648444"/>
              <a:gd name="connsiteX1" fmla="*/ 302623 w 605245"/>
              <a:gd name="connsiteY1" fmla="*/ 0 h 648444"/>
              <a:gd name="connsiteX2" fmla="*/ 605246 w 605245"/>
              <a:gd name="connsiteY2" fmla="*/ 324222 h 648444"/>
              <a:gd name="connsiteX3" fmla="*/ 302623 w 605245"/>
              <a:gd name="connsiteY3" fmla="*/ 648444 h 648444"/>
              <a:gd name="connsiteX4" fmla="*/ 0 w 605245"/>
              <a:gd name="connsiteY4" fmla="*/ 324222 h 648444"/>
              <a:gd name="connsiteX0" fmla="*/ 0 w 609978"/>
              <a:gd name="connsiteY0" fmla="*/ 324222 h 662034"/>
              <a:gd name="connsiteX1" fmla="*/ 302623 w 609978"/>
              <a:gd name="connsiteY1" fmla="*/ 0 h 662034"/>
              <a:gd name="connsiteX2" fmla="*/ 605246 w 609978"/>
              <a:gd name="connsiteY2" fmla="*/ 324222 h 662034"/>
              <a:gd name="connsiteX3" fmla="*/ 474617 w 609978"/>
              <a:gd name="connsiteY3" fmla="*/ 573799 h 662034"/>
              <a:gd name="connsiteX4" fmla="*/ 302623 w 609978"/>
              <a:gd name="connsiteY4" fmla="*/ 648444 h 662034"/>
              <a:gd name="connsiteX5" fmla="*/ 0 w 609978"/>
              <a:gd name="connsiteY5" fmla="*/ 324222 h 662034"/>
              <a:gd name="connsiteX0" fmla="*/ 605246 w 696686"/>
              <a:gd name="connsiteY0" fmla="*/ 324222 h 662034"/>
              <a:gd name="connsiteX1" fmla="*/ 474617 w 696686"/>
              <a:gd name="connsiteY1" fmla="*/ 573799 h 662034"/>
              <a:gd name="connsiteX2" fmla="*/ 302623 w 696686"/>
              <a:gd name="connsiteY2" fmla="*/ 648444 h 662034"/>
              <a:gd name="connsiteX3" fmla="*/ 0 w 696686"/>
              <a:gd name="connsiteY3" fmla="*/ 324222 h 662034"/>
              <a:gd name="connsiteX4" fmla="*/ 302623 w 696686"/>
              <a:gd name="connsiteY4" fmla="*/ 0 h 662034"/>
              <a:gd name="connsiteX5" fmla="*/ 696686 w 696686"/>
              <a:gd name="connsiteY5" fmla="*/ 415662 h 662034"/>
              <a:gd name="connsiteX0" fmla="*/ 605246 w 696686"/>
              <a:gd name="connsiteY0" fmla="*/ 128280 h 662034"/>
              <a:gd name="connsiteX1" fmla="*/ 474617 w 696686"/>
              <a:gd name="connsiteY1" fmla="*/ 573799 h 662034"/>
              <a:gd name="connsiteX2" fmla="*/ 302623 w 696686"/>
              <a:gd name="connsiteY2" fmla="*/ 648444 h 662034"/>
              <a:gd name="connsiteX3" fmla="*/ 0 w 696686"/>
              <a:gd name="connsiteY3" fmla="*/ 324222 h 662034"/>
              <a:gd name="connsiteX4" fmla="*/ 302623 w 696686"/>
              <a:gd name="connsiteY4" fmla="*/ 0 h 662034"/>
              <a:gd name="connsiteX5" fmla="*/ 696686 w 696686"/>
              <a:gd name="connsiteY5" fmla="*/ 415662 h 662034"/>
              <a:gd name="connsiteX0" fmla="*/ 623907 w 696686"/>
              <a:gd name="connsiteY0" fmla="*/ 520166 h 662034"/>
              <a:gd name="connsiteX1" fmla="*/ 474617 w 696686"/>
              <a:gd name="connsiteY1" fmla="*/ 573799 h 662034"/>
              <a:gd name="connsiteX2" fmla="*/ 302623 w 696686"/>
              <a:gd name="connsiteY2" fmla="*/ 648444 h 662034"/>
              <a:gd name="connsiteX3" fmla="*/ 0 w 696686"/>
              <a:gd name="connsiteY3" fmla="*/ 324222 h 662034"/>
              <a:gd name="connsiteX4" fmla="*/ 302623 w 696686"/>
              <a:gd name="connsiteY4" fmla="*/ 0 h 662034"/>
              <a:gd name="connsiteX5" fmla="*/ 696686 w 696686"/>
              <a:gd name="connsiteY5" fmla="*/ 415662 h 662034"/>
              <a:gd name="connsiteX0" fmla="*/ 623907 w 631372"/>
              <a:gd name="connsiteY0" fmla="*/ 521181 h 663049"/>
              <a:gd name="connsiteX1" fmla="*/ 474617 w 631372"/>
              <a:gd name="connsiteY1" fmla="*/ 574814 h 663049"/>
              <a:gd name="connsiteX2" fmla="*/ 302623 w 631372"/>
              <a:gd name="connsiteY2" fmla="*/ 649459 h 663049"/>
              <a:gd name="connsiteX3" fmla="*/ 0 w 631372"/>
              <a:gd name="connsiteY3" fmla="*/ 325237 h 663049"/>
              <a:gd name="connsiteX4" fmla="*/ 302623 w 631372"/>
              <a:gd name="connsiteY4" fmla="*/ 1015 h 663049"/>
              <a:gd name="connsiteX5" fmla="*/ 631372 w 631372"/>
              <a:gd name="connsiteY5" fmla="*/ 258056 h 663049"/>
              <a:gd name="connsiteX0" fmla="*/ 623907 w 631372"/>
              <a:gd name="connsiteY0" fmla="*/ 520851 h 662719"/>
              <a:gd name="connsiteX1" fmla="*/ 474617 w 631372"/>
              <a:gd name="connsiteY1" fmla="*/ 574484 h 662719"/>
              <a:gd name="connsiteX2" fmla="*/ 302623 w 631372"/>
              <a:gd name="connsiteY2" fmla="*/ 649129 h 662719"/>
              <a:gd name="connsiteX3" fmla="*/ 0 w 631372"/>
              <a:gd name="connsiteY3" fmla="*/ 324907 h 662719"/>
              <a:gd name="connsiteX4" fmla="*/ 302623 w 631372"/>
              <a:gd name="connsiteY4" fmla="*/ 685 h 662719"/>
              <a:gd name="connsiteX5" fmla="*/ 631372 w 631372"/>
              <a:gd name="connsiteY5" fmla="*/ 257726 h 662719"/>
              <a:gd name="connsiteX0" fmla="*/ 474617 w 631372"/>
              <a:gd name="connsiteY0" fmla="*/ 574484 h 662719"/>
              <a:gd name="connsiteX1" fmla="*/ 302623 w 631372"/>
              <a:gd name="connsiteY1" fmla="*/ 649129 h 662719"/>
              <a:gd name="connsiteX2" fmla="*/ 0 w 631372"/>
              <a:gd name="connsiteY2" fmla="*/ 324907 h 662719"/>
              <a:gd name="connsiteX3" fmla="*/ 302623 w 631372"/>
              <a:gd name="connsiteY3" fmla="*/ 685 h 662719"/>
              <a:gd name="connsiteX4" fmla="*/ 631372 w 631372"/>
              <a:gd name="connsiteY4" fmla="*/ 257726 h 662719"/>
              <a:gd name="connsiteX0" fmla="*/ 502609 w 631372"/>
              <a:gd name="connsiteY0" fmla="*/ 574484 h 662719"/>
              <a:gd name="connsiteX1" fmla="*/ 302623 w 631372"/>
              <a:gd name="connsiteY1" fmla="*/ 649129 h 662719"/>
              <a:gd name="connsiteX2" fmla="*/ 0 w 631372"/>
              <a:gd name="connsiteY2" fmla="*/ 324907 h 662719"/>
              <a:gd name="connsiteX3" fmla="*/ 302623 w 631372"/>
              <a:gd name="connsiteY3" fmla="*/ 685 h 662719"/>
              <a:gd name="connsiteX4" fmla="*/ 631372 w 631372"/>
              <a:gd name="connsiteY4" fmla="*/ 257726 h 662719"/>
              <a:gd name="connsiteX0" fmla="*/ 502609 w 631376"/>
              <a:gd name="connsiteY0" fmla="*/ 574587 h 662822"/>
              <a:gd name="connsiteX1" fmla="*/ 302623 w 631376"/>
              <a:gd name="connsiteY1" fmla="*/ 649232 h 662822"/>
              <a:gd name="connsiteX2" fmla="*/ 0 w 631376"/>
              <a:gd name="connsiteY2" fmla="*/ 325010 h 662822"/>
              <a:gd name="connsiteX3" fmla="*/ 302623 w 631376"/>
              <a:gd name="connsiteY3" fmla="*/ 788 h 662822"/>
              <a:gd name="connsiteX4" fmla="*/ 631372 w 631376"/>
              <a:gd name="connsiteY4" fmla="*/ 257829 h 662822"/>
              <a:gd name="connsiteX0" fmla="*/ 502609 w 594055"/>
              <a:gd name="connsiteY0" fmla="*/ 574877 h 663112"/>
              <a:gd name="connsiteX1" fmla="*/ 302623 w 594055"/>
              <a:gd name="connsiteY1" fmla="*/ 649522 h 663112"/>
              <a:gd name="connsiteX2" fmla="*/ 0 w 594055"/>
              <a:gd name="connsiteY2" fmla="*/ 325300 h 663112"/>
              <a:gd name="connsiteX3" fmla="*/ 302623 w 594055"/>
              <a:gd name="connsiteY3" fmla="*/ 1078 h 663112"/>
              <a:gd name="connsiteX4" fmla="*/ 594050 w 594055"/>
              <a:gd name="connsiteY4" fmla="*/ 248788 h 663112"/>
              <a:gd name="connsiteX0" fmla="*/ 504106 w 595552"/>
              <a:gd name="connsiteY0" fmla="*/ 574877 h 603693"/>
              <a:gd name="connsiteX1" fmla="*/ 201483 w 595552"/>
              <a:gd name="connsiteY1" fmla="*/ 556216 h 603693"/>
              <a:gd name="connsiteX2" fmla="*/ 1497 w 595552"/>
              <a:gd name="connsiteY2" fmla="*/ 325300 h 603693"/>
              <a:gd name="connsiteX3" fmla="*/ 304120 w 595552"/>
              <a:gd name="connsiteY3" fmla="*/ 1078 h 603693"/>
              <a:gd name="connsiteX4" fmla="*/ 595547 w 595552"/>
              <a:gd name="connsiteY4" fmla="*/ 248788 h 603693"/>
              <a:gd name="connsiteX0" fmla="*/ 504589 w 596035"/>
              <a:gd name="connsiteY0" fmla="*/ 574877 h 601301"/>
              <a:gd name="connsiteX1" fmla="*/ 201966 w 596035"/>
              <a:gd name="connsiteY1" fmla="*/ 556216 h 601301"/>
              <a:gd name="connsiteX2" fmla="*/ 1980 w 596035"/>
              <a:gd name="connsiteY2" fmla="*/ 325300 h 601301"/>
              <a:gd name="connsiteX3" fmla="*/ 304603 w 596035"/>
              <a:gd name="connsiteY3" fmla="*/ 1078 h 601301"/>
              <a:gd name="connsiteX4" fmla="*/ 596030 w 596035"/>
              <a:gd name="connsiteY4" fmla="*/ 248788 h 601301"/>
              <a:gd name="connsiteX0" fmla="*/ 503009 w 594455"/>
              <a:gd name="connsiteY0" fmla="*/ 574877 h 601301"/>
              <a:gd name="connsiteX1" fmla="*/ 200386 w 594455"/>
              <a:gd name="connsiteY1" fmla="*/ 556216 h 601301"/>
              <a:gd name="connsiteX2" fmla="*/ 400 w 594455"/>
              <a:gd name="connsiteY2" fmla="*/ 325300 h 601301"/>
              <a:gd name="connsiteX3" fmla="*/ 303023 w 594455"/>
              <a:gd name="connsiteY3" fmla="*/ 1078 h 601301"/>
              <a:gd name="connsiteX4" fmla="*/ 594450 w 594455"/>
              <a:gd name="connsiteY4" fmla="*/ 248788 h 601301"/>
              <a:gd name="connsiteX0" fmla="*/ 465750 w 557196"/>
              <a:gd name="connsiteY0" fmla="*/ 574115 h 604661"/>
              <a:gd name="connsiteX1" fmla="*/ 163127 w 557196"/>
              <a:gd name="connsiteY1" fmla="*/ 555454 h 604661"/>
              <a:gd name="connsiteX2" fmla="*/ 464 w 557196"/>
              <a:gd name="connsiteY2" fmla="*/ 287216 h 604661"/>
              <a:gd name="connsiteX3" fmla="*/ 265764 w 557196"/>
              <a:gd name="connsiteY3" fmla="*/ 316 h 604661"/>
              <a:gd name="connsiteX4" fmla="*/ 557191 w 557196"/>
              <a:gd name="connsiteY4" fmla="*/ 248026 h 604661"/>
              <a:gd name="connsiteX0" fmla="*/ 447089 w 557196"/>
              <a:gd name="connsiteY0" fmla="*/ 574115 h 604661"/>
              <a:gd name="connsiteX1" fmla="*/ 163127 w 557196"/>
              <a:gd name="connsiteY1" fmla="*/ 555454 h 604661"/>
              <a:gd name="connsiteX2" fmla="*/ 464 w 557196"/>
              <a:gd name="connsiteY2" fmla="*/ 287216 h 604661"/>
              <a:gd name="connsiteX3" fmla="*/ 265764 w 557196"/>
              <a:gd name="connsiteY3" fmla="*/ 316 h 604661"/>
              <a:gd name="connsiteX4" fmla="*/ 557191 w 557196"/>
              <a:gd name="connsiteY4" fmla="*/ 248026 h 604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196" h="604661">
                <a:moveTo>
                  <a:pt x="447089" y="574115"/>
                </a:moveTo>
                <a:cubicBezTo>
                  <a:pt x="396652" y="628152"/>
                  <a:pt x="237565" y="603271"/>
                  <a:pt x="163127" y="555454"/>
                </a:cubicBezTo>
                <a:cubicBezTo>
                  <a:pt x="88690" y="507638"/>
                  <a:pt x="11350" y="445054"/>
                  <a:pt x="464" y="287216"/>
                </a:cubicBezTo>
                <a:cubicBezTo>
                  <a:pt x="-10422" y="129378"/>
                  <a:pt x="172976" y="6848"/>
                  <a:pt x="265764" y="316"/>
                </a:cubicBezTo>
                <a:cubicBezTo>
                  <a:pt x="358552" y="-6216"/>
                  <a:pt x="558383" y="88945"/>
                  <a:pt x="557191" y="248026"/>
                </a:cubicBezTo>
              </a:path>
            </a:pathLst>
          </a:cu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9B36FE-B9E9-41BD-B1FD-00D8DD4B1573}"/>
              </a:ext>
            </a:extLst>
          </p:cNvPr>
          <p:cNvSpPr txBox="1"/>
          <p:nvPr/>
        </p:nvSpPr>
        <p:spPr>
          <a:xfrm>
            <a:off x="2022774" y="5687344"/>
            <a:ext cx="328818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femoral ring, entrance of femoral canal, holding lymphe node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1F11EC9-24D0-48BD-A0CA-E78AA678467C}"/>
              </a:ext>
            </a:extLst>
          </p:cNvPr>
          <p:cNvSpPr/>
          <p:nvPr/>
        </p:nvSpPr>
        <p:spPr>
          <a:xfrm>
            <a:off x="5246908" y="2952732"/>
            <a:ext cx="554628" cy="830993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6AB8585-2AF1-4C64-954A-E7D9A1A36870}"/>
              </a:ext>
            </a:extLst>
          </p:cNvPr>
          <p:cNvCxnSpPr>
            <a:cxnSpLocks/>
            <a:endCxn id="37" idx="4"/>
          </p:cNvCxnSpPr>
          <p:nvPr/>
        </p:nvCxnSpPr>
        <p:spPr bwMode="auto">
          <a:xfrm flipV="1">
            <a:off x="3592277" y="3783725"/>
            <a:ext cx="1931945" cy="20459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9F90F96-98FC-4B33-B578-0F136C6F5676}"/>
              </a:ext>
            </a:extLst>
          </p:cNvPr>
          <p:cNvSpPr txBox="1"/>
          <p:nvPr/>
        </p:nvSpPr>
        <p:spPr>
          <a:xfrm>
            <a:off x="952500" y="1708159"/>
            <a:ext cx="16828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pubic bone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F674382-ED1C-43C6-967B-2A9B431DE758}"/>
              </a:ext>
            </a:extLst>
          </p:cNvPr>
          <p:cNvSpPr txBox="1"/>
          <p:nvPr/>
        </p:nvSpPr>
        <p:spPr>
          <a:xfrm>
            <a:off x="949426" y="2454385"/>
            <a:ext cx="249823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lacunar ligament </a:t>
            </a:r>
            <a:r>
              <a:rPr lang="en-GB" sz="1600" i="1">
                <a:solidFill>
                  <a:srgbClr val="111166"/>
                </a:solidFill>
              </a:rPr>
              <a:t>(Gimbernat’s)</a:t>
            </a:r>
            <a:endParaRPr lang="en-GB" sz="2400" i="1">
              <a:solidFill>
                <a:srgbClr val="111166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380CAA7-069D-4037-A29E-1A789C9CA87F}"/>
              </a:ext>
            </a:extLst>
          </p:cNvPr>
          <p:cNvSpPr txBox="1"/>
          <p:nvPr/>
        </p:nvSpPr>
        <p:spPr>
          <a:xfrm>
            <a:off x="949426" y="3139689"/>
            <a:ext cx="249823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pectineal ligament </a:t>
            </a:r>
            <a:r>
              <a:rPr lang="en-GB" sz="1600" i="1">
                <a:solidFill>
                  <a:srgbClr val="111166"/>
                </a:solidFill>
              </a:rPr>
              <a:t>(Cooper’s)</a:t>
            </a:r>
            <a:endParaRPr lang="en-GB" sz="2400" i="1">
              <a:solidFill>
                <a:srgbClr val="111166"/>
              </a:solidFill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F665B7E-2579-4B35-8148-F71C6C58FB98}"/>
              </a:ext>
            </a:extLst>
          </p:cNvPr>
          <p:cNvCxnSpPr>
            <a:cxnSpLocks/>
          </p:cNvCxnSpPr>
          <p:nvPr/>
        </p:nvCxnSpPr>
        <p:spPr bwMode="auto">
          <a:xfrm>
            <a:off x="3292992" y="2808328"/>
            <a:ext cx="1449448" cy="3375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45983FC-A254-44F0-8B39-3C79AE4D4098}"/>
              </a:ext>
            </a:extLst>
          </p:cNvPr>
          <p:cNvCxnSpPr>
            <a:cxnSpLocks/>
          </p:cNvCxnSpPr>
          <p:nvPr/>
        </p:nvCxnSpPr>
        <p:spPr bwMode="auto">
          <a:xfrm>
            <a:off x="3409191" y="3417123"/>
            <a:ext cx="1162809" cy="765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61EA50E2-1B66-4B2F-9053-DF4BE4615760}"/>
              </a:ext>
            </a:extLst>
          </p:cNvPr>
          <p:cNvSpPr txBox="1"/>
          <p:nvPr/>
        </p:nvSpPr>
        <p:spPr>
          <a:xfrm>
            <a:off x="944755" y="3953673"/>
            <a:ext cx="3403405" cy="107721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obturator branch of inferior epigastric artery </a:t>
            </a:r>
            <a:r>
              <a:rPr lang="en-GB" sz="1600" i="1">
                <a:solidFill>
                  <a:srgbClr val="111166"/>
                </a:solidFill>
              </a:rPr>
              <a:t>(corona mortis)</a:t>
            </a:r>
            <a:endParaRPr lang="en-GB" sz="2400" i="1">
              <a:solidFill>
                <a:srgbClr val="111166"/>
              </a:solidFill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C737565-62FF-4E99-9CF9-F7C12C35695B}"/>
              </a:ext>
            </a:extLst>
          </p:cNvPr>
          <p:cNvCxnSpPr>
            <a:cxnSpLocks/>
          </p:cNvCxnSpPr>
          <p:nvPr/>
        </p:nvCxnSpPr>
        <p:spPr bwMode="auto">
          <a:xfrm flipV="1">
            <a:off x="3724557" y="3887424"/>
            <a:ext cx="1513020" cy="3452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55B5E58-4145-4D74-BCD0-E9CB15BC2FC5}"/>
              </a:ext>
            </a:extLst>
          </p:cNvPr>
          <p:cNvCxnSpPr>
            <a:cxnSpLocks/>
          </p:cNvCxnSpPr>
          <p:nvPr/>
        </p:nvCxnSpPr>
        <p:spPr bwMode="auto">
          <a:xfrm flipH="1">
            <a:off x="6591222" y="2300271"/>
            <a:ext cx="649491" cy="1084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3F3E4CE9-7EAB-4A9F-A3F3-D8E96699E68E}"/>
              </a:ext>
            </a:extLst>
          </p:cNvPr>
          <p:cNvSpPr txBox="1"/>
          <p:nvPr/>
        </p:nvSpPr>
        <p:spPr>
          <a:xfrm>
            <a:off x="7850626" y="2558687"/>
            <a:ext cx="25727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iliopubic tract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38C8D84-8868-4A65-891B-2324990F1EB5}"/>
              </a:ext>
            </a:extLst>
          </p:cNvPr>
          <p:cNvCxnSpPr>
            <a:cxnSpLocks/>
            <a:stCxn id="62" idx="1"/>
          </p:cNvCxnSpPr>
          <p:nvPr/>
        </p:nvCxnSpPr>
        <p:spPr bwMode="auto">
          <a:xfrm flipH="1" flipV="1">
            <a:off x="7069923" y="2694840"/>
            <a:ext cx="780703" cy="946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44F40AA-85FD-4791-8C29-0A22C4B166F0}"/>
              </a:ext>
            </a:extLst>
          </p:cNvPr>
          <p:cNvCxnSpPr>
            <a:cxnSpLocks/>
          </p:cNvCxnSpPr>
          <p:nvPr/>
        </p:nvCxnSpPr>
        <p:spPr bwMode="auto">
          <a:xfrm>
            <a:off x="5115427" y="812789"/>
            <a:ext cx="594908" cy="6852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50427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73</Words>
  <Application>Microsoft Office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Photo internal view female inguinal region, labeled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internal view female inguinal region, labeled</dc:title>
  <dc:creator>Oscar Paul Gobée</dc:creator>
  <cp:lastModifiedBy>Oscar Paul Gobée</cp:lastModifiedBy>
  <cp:revision>5</cp:revision>
  <dcterms:created xsi:type="dcterms:W3CDTF">2020-03-04T01:04:05Z</dcterms:created>
  <dcterms:modified xsi:type="dcterms:W3CDTF">2020-03-04T01:48:28Z</dcterms:modified>
</cp:coreProperties>
</file>