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4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1B542-370E-9788-D65D-DA9C3AEA3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1C6292-7E11-F700-D355-F54027C75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F6642-B7D5-A1E2-2CF8-0625824E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4EAE-4F7D-43BF-8267-DFDC11E04E44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6F02F-13F2-2E84-3412-22BBFD7A0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260E4-311F-F41A-52A6-C22020F1E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79F42-9F95-4A72-A491-A7846DF19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2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64292-5BF9-4530-8A93-423A5B0E3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A8D2-7B6F-6086-FB66-4F1755471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A5687-55ED-4C1D-51CE-E0B98108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4EAE-4F7D-43BF-8267-DFDC11E04E44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3CC8A-8F9D-EF95-7A91-05A534A87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2F55D-0E47-9B3B-F145-6FBB801D2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79F42-9F95-4A72-A491-A7846DF19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1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8F06EB-636A-65B7-6673-C234F3154F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863089-F1C1-516E-5A55-E4360B772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CFF39-8219-6217-F8BD-5DDB76D37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4EAE-4F7D-43BF-8267-DFDC11E04E44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C529E-40D7-40EA-A374-398129ACA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9ACE3-F4CE-1D0B-8A90-8EBDD4483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79F42-9F95-4A72-A491-A7846DF19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3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9CC83-D662-8954-BB07-8C87CAC02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8DBDD-5051-AB9E-DDCB-2BA32BE3B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38866-63CA-E838-D266-5ACA15D7D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4EAE-4F7D-43BF-8267-DFDC11E04E44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8781C-FA78-4CA4-9DB1-BFE258614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C8D49-A67B-4839-118C-33723E72D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79F42-9F95-4A72-A491-A7846DF19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1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8895E-4E97-C444-8061-1A68DAA94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BDA2A-F0EB-D6A5-66DD-A47EDD188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E4784-5104-B1AA-FB51-F5D40E3EB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4EAE-4F7D-43BF-8267-DFDC11E04E44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7A124-43D8-E4C0-F9AD-A0F7B2479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162CF-315C-E481-9D9B-467BD177C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79F42-9F95-4A72-A491-A7846DF19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5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3B908-DCF8-84A6-FA73-8EB51E5FD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D14C-65DE-2871-173B-3C30636DB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FDE0DC-CB7C-4AF9-0CB8-9CDB47294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71AD23-A63D-4342-9166-F0EA31710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4EAE-4F7D-43BF-8267-DFDC11E04E44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F22137-6C98-7472-2295-300CEDA3F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A2A6B8-FB54-FF02-BAE3-A7432E883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79F42-9F95-4A72-A491-A7846DF19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2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DE8DB-362B-C897-F1CB-3E3D389B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B3867-01C6-7853-FFF1-4ACF85A41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33871E-E154-8543-88D5-51EBEFD07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DDB541-D64F-1203-1603-36D9B2D9DD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0FC242-9078-42D3-FA73-88E780F0E4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7D9409-F6D8-47F4-5426-77F153717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4EAE-4F7D-43BF-8267-DFDC11E04E44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859734-D0BB-F022-4D1A-5363FC778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E5E3CF-AD34-3298-4985-15E61E19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79F42-9F95-4A72-A491-A7846DF19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26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A0768-684D-C7D7-FA19-D93157922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F3C86B-8960-AE40-EB6F-788DCA25C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4EAE-4F7D-43BF-8267-DFDC11E04E44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2733-ED7F-7C64-5ADB-8A63DB05C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E755E-9BF0-EA2C-6193-7551C42E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79F42-9F95-4A72-A491-A7846DF19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8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5C38A5-812E-3142-0065-216C7302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4EAE-4F7D-43BF-8267-DFDC11E04E44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8946E0-6BF9-57B6-BD4F-6E0009FA6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193C4-E31E-83F2-7CCA-99A0E8E8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79F42-9F95-4A72-A491-A7846DF19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05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7C568-D48D-60D8-D9CD-DD0364C97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9B0EC-1B87-6254-4F93-7F41C7384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4DE72-9F47-5300-8366-E34F6A74C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E9B81E-B7AF-2FB6-ECA8-FDA5B9B49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4EAE-4F7D-43BF-8267-DFDC11E04E44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D4B62-6D5B-1304-4AB5-52D532B0B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A5E4B0-EAA4-008B-C15B-EDBCD51B5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79F42-9F95-4A72-A491-A7846DF19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2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637EC-1980-CAA8-2567-BCF78B382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A18379-C800-B0E2-3490-B2A8BD2100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266DB-0B2D-A6E2-A4BC-E1AC8577E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4A0E8-8B36-E11C-D384-B3733187B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4EAE-4F7D-43BF-8267-DFDC11E04E44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2587E4-FF45-8179-31C8-283827AB8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1EDFE-A646-DA98-DA11-1762DEBEA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79F42-9F95-4A72-A491-A7846DF19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0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A1B44D-6253-108D-8A72-56E371E0D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472B5F-7E33-1D10-979C-50F44C6CE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C0139-9B9C-C9C4-35E9-18913D418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64EAE-4F7D-43BF-8267-DFDC11E04E44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056BD-605C-60CD-8314-11EC34B6F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D1D5F-E19A-8559-2CAF-D30F14AB7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79F42-9F95-4A72-A491-A7846DF19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2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E9916-6535-42DE-962A-3F3C81F0FC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solidFill>
                  <a:srgbClr val="0070C0"/>
                </a:solidFill>
              </a:rPr>
              <a:t>Presentation slide</a:t>
            </a:r>
            <a:br>
              <a:rPr lang="en-GB">
                <a:solidFill>
                  <a:srgbClr val="0070C0"/>
                </a:solidFill>
              </a:rPr>
            </a:br>
            <a:r>
              <a:rPr lang="en-GB">
                <a:solidFill>
                  <a:srgbClr val="0070C0"/>
                </a:solidFill>
              </a:rPr>
              <a:t>Subject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B692BB-04CA-4F21-914E-FF42C0042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0796"/>
            <a:ext cx="9144000" cy="500730"/>
          </a:xfrm>
        </p:spPr>
        <p:txBody>
          <a:bodyPr>
            <a:normAutofit fontScale="47500" lnSpcReduction="20000"/>
          </a:bodyPr>
          <a:lstStyle/>
          <a:p>
            <a:r>
              <a:rPr lang="en-GB">
                <a:solidFill>
                  <a:srgbClr val="0070C0"/>
                </a:solidFill>
              </a:rPr>
              <a:t>photo: prof. dr. T. Wiggers, surgeon</a:t>
            </a:r>
          </a:p>
          <a:p>
            <a:r>
              <a:rPr lang="en-GB">
                <a:solidFill>
                  <a:srgbClr val="0070C0"/>
                </a:solidFill>
              </a:rPr>
              <a:t>labels: O. Paul Gobée, MD, dept. Anatomy&amp; Embryology, LUMC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385D496-5555-48EC-B987-FC037EFEDB09}"/>
              </a:ext>
            </a:extLst>
          </p:cNvPr>
          <p:cNvSpPr txBox="1">
            <a:spLocks/>
          </p:cNvSpPr>
          <p:nvPr/>
        </p:nvSpPr>
        <p:spPr>
          <a:xfrm>
            <a:off x="1343431" y="5963467"/>
            <a:ext cx="9144000" cy="500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license:  Creative Commons Attribution NonCommercial ShareAlike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B32BCF-8F97-4DFD-9B0D-2C75B56B7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294" y="5999111"/>
            <a:ext cx="1227411" cy="4294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1FCDEE-A4C2-B93D-7AAE-C1A15B52D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4" y="578318"/>
            <a:ext cx="396241" cy="3962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12710C-1720-72D3-DCB8-5775139BAE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463" y="492664"/>
            <a:ext cx="149542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14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Preparaatfoto's\Abdomen\Ligament van Treitz door Wiggers 05-02-2016\SAM_1043_shrpn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t="-345" r="9133" b="345"/>
          <a:stretch/>
        </p:blipFill>
        <p:spPr bwMode="auto">
          <a:xfrm>
            <a:off x="1524001" y="-23977"/>
            <a:ext cx="9169171" cy="695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1624" y="980729"/>
            <a:ext cx="4031360" cy="830997"/>
          </a:xfrm>
          <a:prstGeom prst="rect">
            <a:avLst/>
          </a:prstGeom>
          <a:solidFill>
            <a:srgbClr val="A6A6A6">
              <a:alpha val="50196"/>
            </a:srgb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Treitz’ ligament</a:t>
            </a:r>
            <a:endParaRPr lang="en-GB" sz="4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6816081" y="2204865"/>
            <a:ext cx="1860195" cy="1685925"/>
          </a:xfrm>
          <a:custGeom>
            <a:avLst/>
            <a:gdLst>
              <a:gd name="connsiteX0" fmla="*/ 144674 w 1860195"/>
              <a:gd name="connsiteY0" fmla="*/ 0 h 1685925"/>
              <a:gd name="connsiteX1" fmla="*/ 87524 w 1860195"/>
              <a:gd name="connsiteY1" fmla="*/ 9525 h 1685925"/>
              <a:gd name="connsiteX2" fmla="*/ 30374 w 1860195"/>
              <a:gd name="connsiteY2" fmla="*/ 28575 h 1685925"/>
              <a:gd name="connsiteX3" fmla="*/ 1799 w 1860195"/>
              <a:gd name="connsiteY3" fmla="*/ 57150 h 1685925"/>
              <a:gd name="connsiteX4" fmla="*/ 11324 w 1860195"/>
              <a:gd name="connsiteY4" fmla="*/ 190500 h 1685925"/>
              <a:gd name="connsiteX5" fmla="*/ 30374 w 1860195"/>
              <a:gd name="connsiteY5" fmla="*/ 219075 h 1685925"/>
              <a:gd name="connsiteX6" fmla="*/ 49424 w 1860195"/>
              <a:gd name="connsiteY6" fmla="*/ 257175 h 1685925"/>
              <a:gd name="connsiteX7" fmla="*/ 58949 w 1860195"/>
              <a:gd name="connsiteY7" fmla="*/ 285750 h 1685925"/>
              <a:gd name="connsiteX8" fmla="*/ 87524 w 1860195"/>
              <a:gd name="connsiteY8" fmla="*/ 323850 h 1685925"/>
              <a:gd name="connsiteX9" fmla="*/ 116099 w 1860195"/>
              <a:gd name="connsiteY9" fmla="*/ 381000 h 1685925"/>
              <a:gd name="connsiteX10" fmla="*/ 135149 w 1860195"/>
              <a:gd name="connsiteY10" fmla="*/ 438150 h 1685925"/>
              <a:gd name="connsiteX11" fmla="*/ 154199 w 1860195"/>
              <a:gd name="connsiteY11" fmla="*/ 495300 h 1685925"/>
              <a:gd name="connsiteX12" fmla="*/ 163724 w 1860195"/>
              <a:gd name="connsiteY12" fmla="*/ 523875 h 1685925"/>
              <a:gd name="connsiteX13" fmla="*/ 182774 w 1860195"/>
              <a:gd name="connsiteY13" fmla="*/ 609600 h 1685925"/>
              <a:gd name="connsiteX14" fmla="*/ 192299 w 1860195"/>
              <a:gd name="connsiteY14" fmla="*/ 647700 h 1685925"/>
              <a:gd name="connsiteX15" fmla="*/ 201824 w 1860195"/>
              <a:gd name="connsiteY15" fmla="*/ 695325 h 1685925"/>
              <a:gd name="connsiteX16" fmla="*/ 220874 w 1860195"/>
              <a:gd name="connsiteY16" fmla="*/ 733425 h 1685925"/>
              <a:gd name="connsiteX17" fmla="*/ 239924 w 1860195"/>
              <a:gd name="connsiteY17" fmla="*/ 800100 h 1685925"/>
              <a:gd name="connsiteX18" fmla="*/ 258974 w 1860195"/>
              <a:gd name="connsiteY18" fmla="*/ 1000125 h 1685925"/>
              <a:gd name="connsiteX19" fmla="*/ 268499 w 1860195"/>
              <a:gd name="connsiteY19" fmla="*/ 1085850 h 1685925"/>
              <a:gd name="connsiteX20" fmla="*/ 278024 w 1860195"/>
              <a:gd name="connsiteY20" fmla="*/ 1123950 h 1685925"/>
              <a:gd name="connsiteX21" fmla="*/ 287549 w 1860195"/>
              <a:gd name="connsiteY21" fmla="*/ 1190625 h 1685925"/>
              <a:gd name="connsiteX22" fmla="*/ 297074 w 1860195"/>
              <a:gd name="connsiteY22" fmla="*/ 1266825 h 1685925"/>
              <a:gd name="connsiteX23" fmla="*/ 306599 w 1860195"/>
              <a:gd name="connsiteY23" fmla="*/ 1295400 h 1685925"/>
              <a:gd name="connsiteX24" fmla="*/ 316124 w 1860195"/>
              <a:gd name="connsiteY24" fmla="*/ 1362075 h 1685925"/>
              <a:gd name="connsiteX25" fmla="*/ 344699 w 1860195"/>
              <a:gd name="connsiteY25" fmla="*/ 1476375 h 1685925"/>
              <a:gd name="connsiteX26" fmla="*/ 354224 w 1860195"/>
              <a:gd name="connsiteY26" fmla="*/ 1514475 h 1685925"/>
              <a:gd name="connsiteX27" fmla="*/ 382799 w 1860195"/>
              <a:gd name="connsiteY27" fmla="*/ 1685925 h 1685925"/>
              <a:gd name="connsiteX28" fmla="*/ 478049 w 1860195"/>
              <a:gd name="connsiteY28" fmla="*/ 1657350 h 1685925"/>
              <a:gd name="connsiteX29" fmla="*/ 516149 w 1860195"/>
              <a:gd name="connsiteY29" fmla="*/ 1600200 h 1685925"/>
              <a:gd name="connsiteX30" fmla="*/ 573299 w 1860195"/>
              <a:gd name="connsiteY30" fmla="*/ 1562100 h 1685925"/>
              <a:gd name="connsiteX31" fmla="*/ 601874 w 1860195"/>
              <a:gd name="connsiteY31" fmla="*/ 1543050 h 1685925"/>
              <a:gd name="connsiteX32" fmla="*/ 630449 w 1860195"/>
              <a:gd name="connsiteY32" fmla="*/ 1533525 h 1685925"/>
              <a:gd name="connsiteX33" fmla="*/ 659024 w 1860195"/>
              <a:gd name="connsiteY33" fmla="*/ 1514475 h 1685925"/>
              <a:gd name="connsiteX34" fmla="*/ 716174 w 1860195"/>
              <a:gd name="connsiteY34" fmla="*/ 1495425 h 1685925"/>
              <a:gd name="connsiteX35" fmla="*/ 859049 w 1860195"/>
              <a:gd name="connsiteY35" fmla="*/ 1447800 h 1685925"/>
              <a:gd name="connsiteX36" fmla="*/ 916199 w 1860195"/>
              <a:gd name="connsiteY36" fmla="*/ 1428750 h 1685925"/>
              <a:gd name="connsiteX37" fmla="*/ 963824 w 1860195"/>
              <a:gd name="connsiteY37" fmla="*/ 1409700 h 1685925"/>
              <a:gd name="connsiteX38" fmla="*/ 1020974 w 1860195"/>
              <a:gd name="connsiteY38" fmla="*/ 1390650 h 1685925"/>
              <a:gd name="connsiteX39" fmla="*/ 1068599 w 1860195"/>
              <a:gd name="connsiteY39" fmla="*/ 1371600 h 1685925"/>
              <a:gd name="connsiteX40" fmla="*/ 1106699 w 1860195"/>
              <a:gd name="connsiteY40" fmla="*/ 1362075 h 1685925"/>
              <a:gd name="connsiteX41" fmla="*/ 1144799 w 1860195"/>
              <a:gd name="connsiteY41" fmla="*/ 1343025 h 1685925"/>
              <a:gd name="connsiteX42" fmla="*/ 1240049 w 1860195"/>
              <a:gd name="connsiteY42" fmla="*/ 1314450 h 1685925"/>
              <a:gd name="connsiteX43" fmla="*/ 1335299 w 1860195"/>
              <a:gd name="connsiteY43" fmla="*/ 1304925 h 1685925"/>
              <a:gd name="connsiteX44" fmla="*/ 1411499 w 1860195"/>
              <a:gd name="connsiteY44" fmla="*/ 1285875 h 1685925"/>
              <a:gd name="connsiteX45" fmla="*/ 1478174 w 1860195"/>
              <a:gd name="connsiteY45" fmla="*/ 1266825 h 1685925"/>
              <a:gd name="connsiteX46" fmla="*/ 1516274 w 1860195"/>
              <a:gd name="connsiteY46" fmla="*/ 1247775 h 1685925"/>
              <a:gd name="connsiteX47" fmla="*/ 1544849 w 1860195"/>
              <a:gd name="connsiteY47" fmla="*/ 1228725 h 1685925"/>
              <a:gd name="connsiteX48" fmla="*/ 1601999 w 1860195"/>
              <a:gd name="connsiteY48" fmla="*/ 1209675 h 1685925"/>
              <a:gd name="connsiteX49" fmla="*/ 1630574 w 1860195"/>
              <a:gd name="connsiteY49" fmla="*/ 1200150 h 1685925"/>
              <a:gd name="connsiteX50" fmla="*/ 1687724 w 1860195"/>
              <a:gd name="connsiteY50" fmla="*/ 1162050 h 1685925"/>
              <a:gd name="connsiteX51" fmla="*/ 1744874 w 1860195"/>
              <a:gd name="connsiteY51" fmla="*/ 1133475 h 1685925"/>
              <a:gd name="connsiteX52" fmla="*/ 1830599 w 1860195"/>
              <a:gd name="connsiteY52" fmla="*/ 1095375 h 1685925"/>
              <a:gd name="connsiteX53" fmla="*/ 1849649 w 1860195"/>
              <a:gd name="connsiteY53" fmla="*/ 1066800 h 1685925"/>
              <a:gd name="connsiteX54" fmla="*/ 1849649 w 1860195"/>
              <a:gd name="connsiteY54" fmla="*/ 990600 h 1685925"/>
              <a:gd name="connsiteX55" fmla="*/ 1821074 w 1860195"/>
              <a:gd name="connsiteY55" fmla="*/ 981075 h 1685925"/>
              <a:gd name="connsiteX56" fmla="*/ 1792499 w 1860195"/>
              <a:gd name="connsiteY56" fmla="*/ 952500 h 1685925"/>
              <a:gd name="connsiteX57" fmla="*/ 1725824 w 1860195"/>
              <a:gd name="connsiteY57" fmla="*/ 914400 h 1685925"/>
              <a:gd name="connsiteX58" fmla="*/ 1697249 w 1860195"/>
              <a:gd name="connsiteY58" fmla="*/ 904875 h 1685925"/>
              <a:gd name="connsiteX59" fmla="*/ 1678199 w 1860195"/>
              <a:gd name="connsiteY59" fmla="*/ 876300 h 1685925"/>
              <a:gd name="connsiteX60" fmla="*/ 1649624 w 1860195"/>
              <a:gd name="connsiteY60" fmla="*/ 838200 h 1685925"/>
              <a:gd name="connsiteX61" fmla="*/ 1640099 w 1860195"/>
              <a:gd name="connsiteY61" fmla="*/ 809625 h 1685925"/>
              <a:gd name="connsiteX62" fmla="*/ 1621049 w 1860195"/>
              <a:gd name="connsiteY62" fmla="*/ 781050 h 1685925"/>
              <a:gd name="connsiteX63" fmla="*/ 1611524 w 1860195"/>
              <a:gd name="connsiteY63" fmla="*/ 752475 h 1685925"/>
              <a:gd name="connsiteX64" fmla="*/ 1554374 w 1860195"/>
              <a:gd name="connsiteY64" fmla="*/ 666750 h 1685925"/>
              <a:gd name="connsiteX65" fmla="*/ 1516274 w 1860195"/>
              <a:gd name="connsiteY65" fmla="*/ 609600 h 1685925"/>
              <a:gd name="connsiteX66" fmla="*/ 1497224 w 1860195"/>
              <a:gd name="connsiteY66" fmla="*/ 581025 h 1685925"/>
              <a:gd name="connsiteX67" fmla="*/ 1468649 w 1860195"/>
              <a:gd name="connsiteY67" fmla="*/ 561975 h 1685925"/>
              <a:gd name="connsiteX68" fmla="*/ 1430549 w 1860195"/>
              <a:gd name="connsiteY68" fmla="*/ 504825 h 1685925"/>
              <a:gd name="connsiteX69" fmla="*/ 1411499 w 1860195"/>
              <a:gd name="connsiteY69" fmla="*/ 476250 h 1685925"/>
              <a:gd name="connsiteX70" fmla="*/ 1382924 w 1860195"/>
              <a:gd name="connsiteY70" fmla="*/ 447675 h 1685925"/>
              <a:gd name="connsiteX71" fmla="*/ 1363874 w 1860195"/>
              <a:gd name="connsiteY71" fmla="*/ 419100 h 1685925"/>
              <a:gd name="connsiteX72" fmla="*/ 1335299 w 1860195"/>
              <a:gd name="connsiteY72" fmla="*/ 400050 h 1685925"/>
              <a:gd name="connsiteX73" fmla="*/ 1306724 w 1860195"/>
              <a:gd name="connsiteY73" fmla="*/ 371475 h 1685925"/>
              <a:gd name="connsiteX74" fmla="*/ 1249574 w 1860195"/>
              <a:gd name="connsiteY74" fmla="*/ 342900 h 1685925"/>
              <a:gd name="connsiteX75" fmla="*/ 1220999 w 1860195"/>
              <a:gd name="connsiteY75" fmla="*/ 323850 h 1685925"/>
              <a:gd name="connsiteX76" fmla="*/ 1144799 w 1860195"/>
              <a:gd name="connsiteY76" fmla="*/ 304800 h 1685925"/>
              <a:gd name="connsiteX77" fmla="*/ 1116224 w 1860195"/>
              <a:gd name="connsiteY77" fmla="*/ 295275 h 1685925"/>
              <a:gd name="connsiteX78" fmla="*/ 1078124 w 1860195"/>
              <a:gd name="connsiteY78" fmla="*/ 276225 h 1685925"/>
              <a:gd name="connsiteX79" fmla="*/ 1020974 w 1860195"/>
              <a:gd name="connsiteY79" fmla="*/ 266700 h 1685925"/>
              <a:gd name="connsiteX80" fmla="*/ 839999 w 1860195"/>
              <a:gd name="connsiteY80" fmla="*/ 247650 h 1685925"/>
              <a:gd name="connsiteX81" fmla="*/ 744749 w 1860195"/>
              <a:gd name="connsiteY81" fmla="*/ 219075 h 1685925"/>
              <a:gd name="connsiteX82" fmla="*/ 716174 w 1860195"/>
              <a:gd name="connsiteY82" fmla="*/ 209550 h 1685925"/>
              <a:gd name="connsiteX83" fmla="*/ 687599 w 1860195"/>
              <a:gd name="connsiteY83" fmla="*/ 200025 h 1685925"/>
              <a:gd name="connsiteX84" fmla="*/ 649499 w 1860195"/>
              <a:gd name="connsiteY84" fmla="*/ 180975 h 1685925"/>
              <a:gd name="connsiteX85" fmla="*/ 620924 w 1860195"/>
              <a:gd name="connsiteY85" fmla="*/ 161925 h 1685925"/>
              <a:gd name="connsiteX86" fmla="*/ 563774 w 1860195"/>
              <a:gd name="connsiteY86" fmla="*/ 142875 h 1685925"/>
              <a:gd name="connsiteX87" fmla="*/ 535199 w 1860195"/>
              <a:gd name="connsiteY87" fmla="*/ 123825 h 1685925"/>
              <a:gd name="connsiteX88" fmla="*/ 487574 w 1860195"/>
              <a:gd name="connsiteY88" fmla="*/ 114300 h 1685925"/>
              <a:gd name="connsiteX89" fmla="*/ 401849 w 1860195"/>
              <a:gd name="connsiteY89" fmla="*/ 85725 h 1685925"/>
              <a:gd name="connsiteX90" fmla="*/ 373274 w 1860195"/>
              <a:gd name="connsiteY90" fmla="*/ 76200 h 1685925"/>
              <a:gd name="connsiteX91" fmla="*/ 335174 w 1860195"/>
              <a:gd name="connsiteY91" fmla="*/ 66675 h 1685925"/>
              <a:gd name="connsiteX92" fmla="*/ 278024 w 1860195"/>
              <a:gd name="connsiteY92" fmla="*/ 47625 h 1685925"/>
              <a:gd name="connsiteX93" fmla="*/ 220874 w 1860195"/>
              <a:gd name="connsiteY93" fmla="*/ 28575 h 1685925"/>
              <a:gd name="connsiteX94" fmla="*/ 192299 w 1860195"/>
              <a:gd name="connsiteY94" fmla="*/ 19050 h 1685925"/>
              <a:gd name="connsiteX95" fmla="*/ 163724 w 1860195"/>
              <a:gd name="connsiteY95" fmla="*/ 9525 h 1685925"/>
              <a:gd name="connsiteX96" fmla="*/ 144674 w 1860195"/>
              <a:gd name="connsiteY96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1860195" h="1685925">
                <a:moveTo>
                  <a:pt x="144674" y="0"/>
                </a:moveTo>
                <a:cubicBezTo>
                  <a:pt x="125624" y="3175"/>
                  <a:pt x="106260" y="4841"/>
                  <a:pt x="87524" y="9525"/>
                </a:cubicBezTo>
                <a:cubicBezTo>
                  <a:pt x="68043" y="14395"/>
                  <a:pt x="30374" y="28575"/>
                  <a:pt x="30374" y="28575"/>
                </a:cubicBezTo>
                <a:cubicBezTo>
                  <a:pt x="20849" y="38100"/>
                  <a:pt x="3373" y="43772"/>
                  <a:pt x="1799" y="57150"/>
                </a:cubicBezTo>
                <a:cubicBezTo>
                  <a:pt x="-3408" y="101408"/>
                  <a:pt x="3580" y="146615"/>
                  <a:pt x="11324" y="190500"/>
                </a:cubicBezTo>
                <a:cubicBezTo>
                  <a:pt x="13313" y="201773"/>
                  <a:pt x="24694" y="209136"/>
                  <a:pt x="30374" y="219075"/>
                </a:cubicBezTo>
                <a:cubicBezTo>
                  <a:pt x="37419" y="231403"/>
                  <a:pt x="43831" y="244124"/>
                  <a:pt x="49424" y="257175"/>
                </a:cubicBezTo>
                <a:cubicBezTo>
                  <a:pt x="53379" y="266403"/>
                  <a:pt x="53968" y="277033"/>
                  <a:pt x="58949" y="285750"/>
                </a:cubicBezTo>
                <a:cubicBezTo>
                  <a:pt x="66825" y="299533"/>
                  <a:pt x="77999" y="311150"/>
                  <a:pt x="87524" y="323850"/>
                </a:cubicBezTo>
                <a:cubicBezTo>
                  <a:pt x="122262" y="428063"/>
                  <a:pt x="66860" y="270213"/>
                  <a:pt x="116099" y="381000"/>
                </a:cubicBezTo>
                <a:cubicBezTo>
                  <a:pt x="124254" y="399350"/>
                  <a:pt x="128799" y="419100"/>
                  <a:pt x="135149" y="438150"/>
                </a:cubicBezTo>
                <a:lnTo>
                  <a:pt x="154199" y="495300"/>
                </a:lnTo>
                <a:cubicBezTo>
                  <a:pt x="157374" y="504825"/>
                  <a:pt x="161289" y="514135"/>
                  <a:pt x="163724" y="523875"/>
                </a:cubicBezTo>
                <a:cubicBezTo>
                  <a:pt x="186953" y="616793"/>
                  <a:pt x="158589" y="500769"/>
                  <a:pt x="182774" y="609600"/>
                </a:cubicBezTo>
                <a:cubicBezTo>
                  <a:pt x="185614" y="622379"/>
                  <a:pt x="189459" y="634921"/>
                  <a:pt x="192299" y="647700"/>
                </a:cubicBezTo>
                <a:cubicBezTo>
                  <a:pt x="195811" y="663504"/>
                  <a:pt x="196704" y="679966"/>
                  <a:pt x="201824" y="695325"/>
                </a:cubicBezTo>
                <a:cubicBezTo>
                  <a:pt x="206314" y="708795"/>
                  <a:pt x="215281" y="720374"/>
                  <a:pt x="220874" y="733425"/>
                </a:cubicBezTo>
                <a:cubicBezTo>
                  <a:pt x="229073" y="752556"/>
                  <a:pt x="235091" y="780766"/>
                  <a:pt x="239924" y="800100"/>
                </a:cubicBezTo>
                <a:cubicBezTo>
                  <a:pt x="254046" y="983692"/>
                  <a:pt x="242685" y="861673"/>
                  <a:pt x="258974" y="1000125"/>
                </a:cubicBezTo>
                <a:cubicBezTo>
                  <a:pt x="262333" y="1028679"/>
                  <a:pt x="264127" y="1057433"/>
                  <a:pt x="268499" y="1085850"/>
                </a:cubicBezTo>
                <a:cubicBezTo>
                  <a:pt x="270490" y="1098789"/>
                  <a:pt x="275682" y="1111070"/>
                  <a:pt x="278024" y="1123950"/>
                </a:cubicBezTo>
                <a:cubicBezTo>
                  <a:pt x="282040" y="1146039"/>
                  <a:pt x="284582" y="1168371"/>
                  <a:pt x="287549" y="1190625"/>
                </a:cubicBezTo>
                <a:cubicBezTo>
                  <a:pt x="290932" y="1215998"/>
                  <a:pt x="292495" y="1241640"/>
                  <a:pt x="297074" y="1266825"/>
                </a:cubicBezTo>
                <a:cubicBezTo>
                  <a:pt x="298870" y="1276703"/>
                  <a:pt x="303424" y="1285875"/>
                  <a:pt x="306599" y="1295400"/>
                </a:cubicBezTo>
                <a:cubicBezTo>
                  <a:pt x="309774" y="1317625"/>
                  <a:pt x="311721" y="1340060"/>
                  <a:pt x="316124" y="1362075"/>
                </a:cubicBezTo>
                <a:lnTo>
                  <a:pt x="344699" y="1476375"/>
                </a:lnTo>
                <a:cubicBezTo>
                  <a:pt x="347874" y="1489075"/>
                  <a:pt x="352072" y="1501562"/>
                  <a:pt x="354224" y="1514475"/>
                </a:cubicBezTo>
                <a:lnTo>
                  <a:pt x="382799" y="1685925"/>
                </a:lnTo>
                <a:cubicBezTo>
                  <a:pt x="408765" y="1681597"/>
                  <a:pt x="455899" y="1679500"/>
                  <a:pt x="478049" y="1657350"/>
                </a:cubicBezTo>
                <a:cubicBezTo>
                  <a:pt x="494238" y="1641161"/>
                  <a:pt x="497099" y="1612900"/>
                  <a:pt x="516149" y="1600200"/>
                </a:cubicBezTo>
                <a:lnTo>
                  <a:pt x="573299" y="1562100"/>
                </a:lnTo>
                <a:cubicBezTo>
                  <a:pt x="582824" y="1555750"/>
                  <a:pt x="591014" y="1546670"/>
                  <a:pt x="601874" y="1543050"/>
                </a:cubicBezTo>
                <a:cubicBezTo>
                  <a:pt x="611399" y="1539875"/>
                  <a:pt x="621469" y="1538015"/>
                  <a:pt x="630449" y="1533525"/>
                </a:cubicBezTo>
                <a:cubicBezTo>
                  <a:pt x="640688" y="1528405"/>
                  <a:pt x="648563" y="1519124"/>
                  <a:pt x="659024" y="1514475"/>
                </a:cubicBezTo>
                <a:cubicBezTo>
                  <a:pt x="677374" y="1506320"/>
                  <a:pt x="697124" y="1501775"/>
                  <a:pt x="716174" y="1495425"/>
                </a:cubicBezTo>
                <a:lnTo>
                  <a:pt x="859049" y="1447800"/>
                </a:lnTo>
                <a:cubicBezTo>
                  <a:pt x="878099" y="1441450"/>
                  <a:pt x="897555" y="1436208"/>
                  <a:pt x="916199" y="1428750"/>
                </a:cubicBezTo>
                <a:cubicBezTo>
                  <a:pt x="932074" y="1422400"/>
                  <a:pt x="947756" y="1415543"/>
                  <a:pt x="963824" y="1409700"/>
                </a:cubicBezTo>
                <a:cubicBezTo>
                  <a:pt x="982695" y="1402838"/>
                  <a:pt x="1002330" y="1398108"/>
                  <a:pt x="1020974" y="1390650"/>
                </a:cubicBezTo>
                <a:cubicBezTo>
                  <a:pt x="1036849" y="1384300"/>
                  <a:pt x="1052379" y="1377007"/>
                  <a:pt x="1068599" y="1371600"/>
                </a:cubicBezTo>
                <a:cubicBezTo>
                  <a:pt x="1081018" y="1367460"/>
                  <a:pt x="1094442" y="1366672"/>
                  <a:pt x="1106699" y="1362075"/>
                </a:cubicBezTo>
                <a:cubicBezTo>
                  <a:pt x="1119994" y="1357089"/>
                  <a:pt x="1131616" y="1348298"/>
                  <a:pt x="1144799" y="1343025"/>
                </a:cubicBezTo>
                <a:cubicBezTo>
                  <a:pt x="1159530" y="1337133"/>
                  <a:pt x="1218218" y="1317569"/>
                  <a:pt x="1240049" y="1314450"/>
                </a:cubicBezTo>
                <a:cubicBezTo>
                  <a:pt x="1271637" y="1309937"/>
                  <a:pt x="1303549" y="1308100"/>
                  <a:pt x="1335299" y="1304925"/>
                </a:cubicBezTo>
                <a:lnTo>
                  <a:pt x="1411499" y="1285875"/>
                </a:lnTo>
                <a:cubicBezTo>
                  <a:pt x="1430833" y="1281042"/>
                  <a:pt x="1459043" y="1275024"/>
                  <a:pt x="1478174" y="1266825"/>
                </a:cubicBezTo>
                <a:cubicBezTo>
                  <a:pt x="1491225" y="1261232"/>
                  <a:pt x="1503946" y="1254820"/>
                  <a:pt x="1516274" y="1247775"/>
                </a:cubicBezTo>
                <a:cubicBezTo>
                  <a:pt x="1526213" y="1242095"/>
                  <a:pt x="1534388" y="1233374"/>
                  <a:pt x="1544849" y="1228725"/>
                </a:cubicBezTo>
                <a:cubicBezTo>
                  <a:pt x="1563199" y="1220570"/>
                  <a:pt x="1582949" y="1216025"/>
                  <a:pt x="1601999" y="1209675"/>
                </a:cubicBezTo>
                <a:cubicBezTo>
                  <a:pt x="1611524" y="1206500"/>
                  <a:pt x="1622220" y="1205719"/>
                  <a:pt x="1630574" y="1200150"/>
                </a:cubicBezTo>
                <a:cubicBezTo>
                  <a:pt x="1649624" y="1187450"/>
                  <a:pt x="1666004" y="1169290"/>
                  <a:pt x="1687724" y="1162050"/>
                </a:cubicBezTo>
                <a:cubicBezTo>
                  <a:pt x="1791937" y="1127312"/>
                  <a:pt x="1634087" y="1182714"/>
                  <a:pt x="1744874" y="1133475"/>
                </a:cubicBezTo>
                <a:cubicBezTo>
                  <a:pt x="1846889" y="1088135"/>
                  <a:pt x="1765930" y="1138488"/>
                  <a:pt x="1830599" y="1095375"/>
                </a:cubicBezTo>
                <a:cubicBezTo>
                  <a:pt x="1836949" y="1085850"/>
                  <a:pt x="1844529" y="1077039"/>
                  <a:pt x="1849649" y="1066800"/>
                </a:cubicBezTo>
                <a:cubicBezTo>
                  <a:pt x="1861349" y="1043399"/>
                  <a:pt x="1865890" y="1014962"/>
                  <a:pt x="1849649" y="990600"/>
                </a:cubicBezTo>
                <a:cubicBezTo>
                  <a:pt x="1844080" y="982246"/>
                  <a:pt x="1830599" y="984250"/>
                  <a:pt x="1821074" y="981075"/>
                </a:cubicBezTo>
                <a:cubicBezTo>
                  <a:pt x="1811549" y="971550"/>
                  <a:pt x="1802847" y="961124"/>
                  <a:pt x="1792499" y="952500"/>
                </a:cubicBezTo>
                <a:cubicBezTo>
                  <a:pt x="1775618" y="938433"/>
                  <a:pt x="1745005" y="922620"/>
                  <a:pt x="1725824" y="914400"/>
                </a:cubicBezTo>
                <a:cubicBezTo>
                  <a:pt x="1716596" y="910445"/>
                  <a:pt x="1706774" y="908050"/>
                  <a:pt x="1697249" y="904875"/>
                </a:cubicBezTo>
                <a:cubicBezTo>
                  <a:pt x="1690899" y="895350"/>
                  <a:pt x="1684853" y="885615"/>
                  <a:pt x="1678199" y="876300"/>
                </a:cubicBezTo>
                <a:cubicBezTo>
                  <a:pt x="1668972" y="863382"/>
                  <a:pt x="1657500" y="851983"/>
                  <a:pt x="1649624" y="838200"/>
                </a:cubicBezTo>
                <a:cubicBezTo>
                  <a:pt x="1644643" y="829483"/>
                  <a:pt x="1644589" y="818605"/>
                  <a:pt x="1640099" y="809625"/>
                </a:cubicBezTo>
                <a:cubicBezTo>
                  <a:pt x="1634979" y="799386"/>
                  <a:pt x="1626169" y="791289"/>
                  <a:pt x="1621049" y="781050"/>
                </a:cubicBezTo>
                <a:cubicBezTo>
                  <a:pt x="1616559" y="772070"/>
                  <a:pt x="1616400" y="761252"/>
                  <a:pt x="1611524" y="752475"/>
                </a:cubicBezTo>
                <a:lnTo>
                  <a:pt x="1554374" y="666750"/>
                </a:lnTo>
                <a:lnTo>
                  <a:pt x="1516274" y="609600"/>
                </a:lnTo>
                <a:cubicBezTo>
                  <a:pt x="1509924" y="600075"/>
                  <a:pt x="1506749" y="587375"/>
                  <a:pt x="1497224" y="581025"/>
                </a:cubicBezTo>
                <a:lnTo>
                  <a:pt x="1468649" y="561975"/>
                </a:lnTo>
                <a:lnTo>
                  <a:pt x="1430549" y="504825"/>
                </a:lnTo>
                <a:cubicBezTo>
                  <a:pt x="1424199" y="495300"/>
                  <a:pt x="1419594" y="484345"/>
                  <a:pt x="1411499" y="476250"/>
                </a:cubicBezTo>
                <a:cubicBezTo>
                  <a:pt x="1401974" y="466725"/>
                  <a:pt x="1391548" y="458023"/>
                  <a:pt x="1382924" y="447675"/>
                </a:cubicBezTo>
                <a:cubicBezTo>
                  <a:pt x="1375595" y="438881"/>
                  <a:pt x="1371969" y="427195"/>
                  <a:pt x="1363874" y="419100"/>
                </a:cubicBezTo>
                <a:cubicBezTo>
                  <a:pt x="1355779" y="411005"/>
                  <a:pt x="1344093" y="407379"/>
                  <a:pt x="1335299" y="400050"/>
                </a:cubicBezTo>
                <a:cubicBezTo>
                  <a:pt x="1324951" y="391426"/>
                  <a:pt x="1317072" y="380099"/>
                  <a:pt x="1306724" y="371475"/>
                </a:cubicBezTo>
                <a:cubicBezTo>
                  <a:pt x="1265778" y="337353"/>
                  <a:pt x="1292532" y="364379"/>
                  <a:pt x="1249574" y="342900"/>
                </a:cubicBezTo>
                <a:cubicBezTo>
                  <a:pt x="1239335" y="337780"/>
                  <a:pt x="1231757" y="327762"/>
                  <a:pt x="1220999" y="323850"/>
                </a:cubicBezTo>
                <a:cubicBezTo>
                  <a:pt x="1196394" y="314903"/>
                  <a:pt x="1169637" y="313079"/>
                  <a:pt x="1144799" y="304800"/>
                </a:cubicBezTo>
                <a:cubicBezTo>
                  <a:pt x="1135274" y="301625"/>
                  <a:pt x="1125452" y="299230"/>
                  <a:pt x="1116224" y="295275"/>
                </a:cubicBezTo>
                <a:cubicBezTo>
                  <a:pt x="1103173" y="289682"/>
                  <a:pt x="1091724" y="280305"/>
                  <a:pt x="1078124" y="276225"/>
                </a:cubicBezTo>
                <a:cubicBezTo>
                  <a:pt x="1059626" y="270676"/>
                  <a:pt x="1040093" y="269431"/>
                  <a:pt x="1020974" y="266700"/>
                </a:cubicBezTo>
                <a:cubicBezTo>
                  <a:pt x="948131" y="256294"/>
                  <a:pt x="917993" y="254740"/>
                  <a:pt x="839999" y="247650"/>
                </a:cubicBezTo>
                <a:cubicBezTo>
                  <a:pt x="782418" y="233255"/>
                  <a:pt x="814318" y="242265"/>
                  <a:pt x="744749" y="219075"/>
                </a:cubicBezTo>
                <a:lnTo>
                  <a:pt x="716174" y="209550"/>
                </a:lnTo>
                <a:cubicBezTo>
                  <a:pt x="706649" y="206375"/>
                  <a:pt x="696579" y="204515"/>
                  <a:pt x="687599" y="200025"/>
                </a:cubicBezTo>
                <a:cubicBezTo>
                  <a:pt x="674899" y="193675"/>
                  <a:pt x="661827" y="188020"/>
                  <a:pt x="649499" y="180975"/>
                </a:cubicBezTo>
                <a:cubicBezTo>
                  <a:pt x="639560" y="175295"/>
                  <a:pt x="631385" y="166574"/>
                  <a:pt x="620924" y="161925"/>
                </a:cubicBezTo>
                <a:cubicBezTo>
                  <a:pt x="602574" y="153770"/>
                  <a:pt x="580482" y="154014"/>
                  <a:pt x="563774" y="142875"/>
                </a:cubicBezTo>
                <a:cubicBezTo>
                  <a:pt x="554249" y="136525"/>
                  <a:pt x="545918" y="127845"/>
                  <a:pt x="535199" y="123825"/>
                </a:cubicBezTo>
                <a:cubicBezTo>
                  <a:pt x="520040" y="118141"/>
                  <a:pt x="503193" y="118560"/>
                  <a:pt x="487574" y="114300"/>
                </a:cubicBezTo>
                <a:lnTo>
                  <a:pt x="401849" y="85725"/>
                </a:lnTo>
                <a:cubicBezTo>
                  <a:pt x="392324" y="82550"/>
                  <a:pt x="383014" y="78635"/>
                  <a:pt x="373274" y="76200"/>
                </a:cubicBezTo>
                <a:cubicBezTo>
                  <a:pt x="360574" y="73025"/>
                  <a:pt x="347713" y="70437"/>
                  <a:pt x="335174" y="66675"/>
                </a:cubicBezTo>
                <a:cubicBezTo>
                  <a:pt x="315940" y="60905"/>
                  <a:pt x="297074" y="53975"/>
                  <a:pt x="278024" y="47625"/>
                </a:cubicBezTo>
                <a:lnTo>
                  <a:pt x="220874" y="28575"/>
                </a:lnTo>
                <a:lnTo>
                  <a:pt x="192299" y="19050"/>
                </a:lnTo>
                <a:cubicBezTo>
                  <a:pt x="182774" y="15875"/>
                  <a:pt x="173764" y="9525"/>
                  <a:pt x="163724" y="9525"/>
                </a:cubicBezTo>
                <a:lnTo>
                  <a:pt x="144674" y="0"/>
                </a:lnTo>
                <a:close/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>
            <a:cxnSpLocks/>
            <a:stCxn id="2" idx="2"/>
          </p:cNvCxnSpPr>
          <p:nvPr/>
        </p:nvCxnSpPr>
        <p:spPr>
          <a:xfrm>
            <a:off x="4727304" y="1811726"/>
            <a:ext cx="3018874" cy="1150549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023992" y="6381328"/>
            <a:ext cx="28223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80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photo: prof. dr. T. Wiggers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62" y="5949281"/>
            <a:ext cx="787003" cy="10284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07769" y="3645025"/>
            <a:ext cx="201529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duodenum</a:t>
            </a:r>
            <a:endParaRPr lang="en-GB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DDA37E-A2A0-7332-D050-A5E8F2801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670" y="6442627"/>
            <a:ext cx="880406" cy="3080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083B78-A17E-2218-764D-BE1ABB507D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442" y="216368"/>
            <a:ext cx="396241" cy="3962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A561C7-F454-0A5D-2571-8FA9460A72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088" y="122657"/>
            <a:ext cx="1221797" cy="58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73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51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Presentation slide Subject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slide Subject</dc:title>
  <dc:creator>Oscar Paul Gobée</dc:creator>
  <cp:lastModifiedBy>Oscar Paul Gobée</cp:lastModifiedBy>
  <cp:revision>2</cp:revision>
  <dcterms:created xsi:type="dcterms:W3CDTF">2023-02-12T15:38:49Z</dcterms:created>
  <dcterms:modified xsi:type="dcterms:W3CDTF">2023-02-12T16:20:58Z</dcterms:modified>
</cp:coreProperties>
</file>