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15" r:id="rId2"/>
    <p:sldId id="60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5F3F-842E-A429-F1D6-57A63CEDD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60BB2-DA2E-0402-A34B-3DBE53B09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1DE53-EE8C-AFFF-3C00-7F98AF9C1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89D05-AC33-92A6-D0DE-C4818AED8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85D71-6A12-584F-54BA-91F25127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8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577BF-9E4E-442D-A0DF-363BFED9E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799D37-B7FD-6573-F5E6-5BD0684BA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EF71E-BA21-DAFB-A48C-82710D51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51D3B-7252-AD8E-FD64-7E8F2704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BDA95-F94D-22AD-7882-657DB87E8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1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7C77E1-029B-65B1-E11C-45F3FBC328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4C9B7-CF60-F66D-B6AF-71A10787D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2AB78-A354-009F-BD3D-7ECCED4C9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547B-3718-EEEE-F6F0-BEE0598AD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7BAEC-AF8D-1A38-84CC-FD040454B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3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BD79-50B3-03DE-D721-53BDFED0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BC2FF-1A4A-7B50-E7AD-55C8C54D5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6AFC0-2449-8C49-2D77-D6298983D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CB669-885F-E03A-CBF5-875B6260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52CA2-47AB-C3E1-BDA1-3889B9638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8E358-2E27-14CF-8F63-7289985C8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32DAF-0D73-7EB3-F8DD-A0F582848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A643B-4A0F-87E6-07EB-57E74F7C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D244-C53F-0D9D-D5AD-0FAB5D7C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107A4-53D1-1966-1C73-0736A3FA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9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5500F-E2D1-AE97-BA91-C18F7CDBA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3040-7453-35D6-7483-051FD6222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76DB4-D9FF-98C2-0157-B1826870B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5D2BC-13A7-E91E-08C6-86F6E24E6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09E86-FEF9-6505-A66F-E8BA7B3D8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DB1CA-302D-AF78-8E8A-34BCC701D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9FED7-97E7-9DC2-8BBA-EA4E19CE9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7B04C-5E6A-FD8F-093F-7E6EE8601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F4BCF-DED8-8878-2935-B0E2D6376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92BB04-6F92-9AA4-4EDD-BA9F7DBB4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95524A-E894-9625-F670-66EE1A921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9404A7-7803-5F4B-9F44-DBB32B70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EED21A-57C7-5552-D2CD-99132BBB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6C815C-5600-BE87-6D7E-8CC90F46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4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14326-C86E-9575-5B99-A87355D72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F0C24-92CE-E9BE-FB4A-482F159EE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6A113B-B012-7E8C-5A83-7FAEF7324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B3BF53-94F6-F7BF-CE51-F151B68BC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54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00D40F-E42C-7C4D-071B-6B829DEEE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88100E-ECDB-8CD2-2B48-78B8B5A25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419D6-D9B8-62AA-EB20-90657DE0D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9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A6DE6-9AD8-49B2-7D0A-DEE1FB03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4B99A-5C0A-9CC4-F61C-264704F87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F9A4D-9AEC-0FB6-962A-DE9E46211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4C540-C05C-97A9-2F88-C0A6A8FE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3BAFF-1245-9517-685E-E148F687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68268-202C-3C16-92B8-CF9B1D512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0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432C0-0343-A111-5B30-C4F8D00FE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DF0584-7938-3FBD-092F-29222E2703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F1E66-C2A9-21CD-122E-1C280BFBC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BAC5C-9436-0FE8-E911-C416A37C7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58A50-7DB6-8B78-D2F3-B3B88350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81C98-7676-4E56-23AD-F29ED71AE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1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5C6961-F467-1504-5940-308A1A2B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7ECF1-9B58-6E74-B012-C936DA1FB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2E670-FEBE-80E6-6D73-24169BB8E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2429D-BE63-43D3-825B-D9E8411D87D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FCDD2-F972-EF82-A86B-2E99FC255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9D66B-212B-05A4-6A7C-90F857027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7C806-3254-4624-9DF8-EA361A880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0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B7CD48FA-A62A-B8F9-92B9-22D3A6A0A777}"/>
              </a:ext>
            </a:extLst>
          </p:cNvPr>
          <p:cNvGrpSpPr/>
          <p:nvPr/>
        </p:nvGrpSpPr>
        <p:grpSpPr>
          <a:xfrm>
            <a:off x="3121760" y="1204645"/>
            <a:ext cx="5413439" cy="5478323"/>
            <a:chOff x="3007460" y="1153845"/>
            <a:chExt cx="6357024" cy="643322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28CCD0A-432C-49B9-BFCA-1476E3D460E9}"/>
                </a:ext>
              </a:extLst>
            </p:cNvPr>
            <p:cNvSpPr/>
            <p:nvPr/>
          </p:nvSpPr>
          <p:spPr>
            <a:xfrm rot="21266407">
              <a:off x="3007460" y="1153845"/>
              <a:ext cx="4934500" cy="4117503"/>
            </a:xfrm>
            <a:custGeom>
              <a:avLst/>
              <a:gdLst>
                <a:gd name="connsiteX0" fmla="*/ 675735 w 8359805"/>
                <a:gd name="connsiteY0" fmla="*/ 927099 h 5590150"/>
                <a:gd name="connsiteX1" fmla="*/ 574836 w 8359805"/>
                <a:gd name="connsiteY1" fmla="*/ 1633394 h 5590150"/>
                <a:gd name="connsiteX2" fmla="*/ 581142 w 8359805"/>
                <a:gd name="connsiteY2" fmla="*/ 5587386 h 5590150"/>
                <a:gd name="connsiteX3" fmla="*/ 8350389 w 8359805"/>
                <a:gd name="connsiteY3" fmla="*/ 964936 h 5590150"/>
                <a:gd name="connsiteX4" fmla="*/ 2138775 w 8359805"/>
                <a:gd name="connsiteY4" fmla="*/ 86 h 5590150"/>
                <a:gd name="connsiteX5" fmla="*/ 625285 w 8359805"/>
                <a:gd name="connsiteY5" fmla="*/ 920792 h 5590150"/>
                <a:gd name="connsiteX0" fmla="*/ 675735 w 8359805"/>
                <a:gd name="connsiteY0" fmla="*/ 927099 h 5590150"/>
                <a:gd name="connsiteX1" fmla="*/ 574836 w 8359805"/>
                <a:gd name="connsiteY1" fmla="*/ 1633394 h 5590150"/>
                <a:gd name="connsiteX2" fmla="*/ 581142 w 8359805"/>
                <a:gd name="connsiteY2" fmla="*/ 5587386 h 5590150"/>
                <a:gd name="connsiteX3" fmla="*/ 8350389 w 8359805"/>
                <a:gd name="connsiteY3" fmla="*/ 964936 h 5590150"/>
                <a:gd name="connsiteX4" fmla="*/ 2138775 w 8359805"/>
                <a:gd name="connsiteY4" fmla="*/ 86 h 5590150"/>
                <a:gd name="connsiteX5" fmla="*/ 625285 w 8359805"/>
                <a:gd name="connsiteY5" fmla="*/ 920792 h 5590150"/>
                <a:gd name="connsiteX6" fmla="*/ 675735 w 8359805"/>
                <a:gd name="connsiteY6" fmla="*/ 927099 h 5590150"/>
                <a:gd name="connsiteX0" fmla="*/ 625285 w 8359805"/>
                <a:gd name="connsiteY0" fmla="*/ 920792 h 5590150"/>
                <a:gd name="connsiteX1" fmla="*/ 574836 w 8359805"/>
                <a:gd name="connsiteY1" fmla="*/ 1633394 h 5590150"/>
                <a:gd name="connsiteX2" fmla="*/ 581142 w 8359805"/>
                <a:gd name="connsiteY2" fmla="*/ 5587386 h 5590150"/>
                <a:gd name="connsiteX3" fmla="*/ 8350389 w 8359805"/>
                <a:gd name="connsiteY3" fmla="*/ 964936 h 5590150"/>
                <a:gd name="connsiteX4" fmla="*/ 2138775 w 8359805"/>
                <a:gd name="connsiteY4" fmla="*/ 86 h 5590150"/>
                <a:gd name="connsiteX5" fmla="*/ 625285 w 8359805"/>
                <a:gd name="connsiteY5" fmla="*/ 920792 h 5590150"/>
                <a:gd name="connsiteX0" fmla="*/ 229532 w 7958667"/>
                <a:gd name="connsiteY0" fmla="*/ 920792 h 5631336"/>
                <a:gd name="connsiteX1" fmla="*/ 179083 w 7958667"/>
                <a:gd name="connsiteY1" fmla="*/ 1633394 h 5631336"/>
                <a:gd name="connsiteX2" fmla="*/ 738946 w 7958667"/>
                <a:gd name="connsiteY2" fmla="*/ 5628599 h 5631336"/>
                <a:gd name="connsiteX3" fmla="*/ 7954636 w 7958667"/>
                <a:gd name="connsiteY3" fmla="*/ 964936 h 5631336"/>
                <a:gd name="connsiteX4" fmla="*/ 1743022 w 7958667"/>
                <a:gd name="connsiteY4" fmla="*/ 86 h 5631336"/>
                <a:gd name="connsiteX5" fmla="*/ 229532 w 7958667"/>
                <a:gd name="connsiteY5" fmla="*/ 920792 h 5631336"/>
                <a:gd name="connsiteX0" fmla="*/ 1743022 w 7958673"/>
                <a:gd name="connsiteY0" fmla="*/ 32722 h 5663972"/>
                <a:gd name="connsiteX1" fmla="*/ 179083 w 7958673"/>
                <a:gd name="connsiteY1" fmla="*/ 1666030 h 5663972"/>
                <a:gd name="connsiteX2" fmla="*/ 738946 w 7958673"/>
                <a:gd name="connsiteY2" fmla="*/ 5661235 h 5663972"/>
                <a:gd name="connsiteX3" fmla="*/ 7954636 w 7958673"/>
                <a:gd name="connsiteY3" fmla="*/ 997572 h 5663972"/>
                <a:gd name="connsiteX4" fmla="*/ 1743022 w 7958673"/>
                <a:gd name="connsiteY4" fmla="*/ 32722 h 5663972"/>
                <a:gd name="connsiteX0" fmla="*/ 1788642 w 8004293"/>
                <a:gd name="connsiteY0" fmla="*/ 32722 h 5664013"/>
                <a:gd name="connsiteX1" fmla="*/ 224703 w 8004293"/>
                <a:gd name="connsiteY1" fmla="*/ 1666030 h 5664013"/>
                <a:gd name="connsiteX2" fmla="*/ 784566 w 8004293"/>
                <a:gd name="connsiteY2" fmla="*/ 5661235 h 5664013"/>
                <a:gd name="connsiteX3" fmla="*/ 8000256 w 8004293"/>
                <a:gd name="connsiteY3" fmla="*/ 997572 h 5664013"/>
                <a:gd name="connsiteX4" fmla="*/ 1788642 w 8004293"/>
                <a:gd name="connsiteY4" fmla="*/ 32722 h 5664013"/>
                <a:gd name="connsiteX0" fmla="*/ 1788642 w 8004293"/>
                <a:gd name="connsiteY0" fmla="*/ 32722 h 5664013"/>
                <a:gd name="connsiteX1" fmla="*/ 224703 w 8004293"/>
                <a:gd name="connsiteY1" fmla="*/ 1666030 h 5664013"/>
                <a:gd name="connsiteX2" fmla="*/ 784566 w 8004293"/>
                <a:gd name="connsiteY2" fmla="*/ 5661235 h 5664013"/>
                <a:gd name="connsiteX3" fmla="*/ 8000256 w 8004293"/>
                <a:gd name="connsiteY3" fmla="*/ 997572 h 5664013"/>
                <a:gd name="connsiteX4" fmla="*/ 1788642 w 8004293"/>
                <a:gd name="connsiteY4" fmla="*/ 32722 h 5664013"/>
                <a:gd name="connsiteX0" fmla="*/ 1813636 w 8029287"/>
                <a:gd name="connsiteY0" fmla="*/ 32722 h 5664007"/>
                <a:gd name="connsiteX1" fmla="*/ 249697 w 8029287"/>
                <a:gd name="connsiteY1" fmla="*/ 1666030 h 5664007"/>
                <a:gd name="connsiteX2" fmla="*/ 809560 w 8029287"/>
                <a:gd name="connsiteY2" fmla="*/ 5661235 h 5664007"/>
                <a:gd name="connsiteX3" fmla="*/ 8025250 w 8029287"/>
                <a:gd name="connsiteY3" fmla="*/ 997572 h 5664007"/>
                <a:gd name="connsiteX4" fmla="*/ 1813636 w 8029287"/>
                <a:gd name="connsiteY4" fmla="*/ 32722 h 5664007"/>
                <a:gd name="connsiteX0" fmla="*/ 1835005 w 8382737"/>
                <a:gd name="connsiteY0" fmla="*/ 43250 h 5675345"/>
                <a:gd name="connsiteX1" fmla="*/ 271066 w 8382737"/>
                <a:gd name="connsiteY1" fmla="*/ 1676558 h 5675345"/>
                <a:gd name="connsiteX2" fmla="*/ 830929 w 8382737"/>
                <a:gd name="connsiteY2" fmla="*/ 5671763 h 5675345"/>
                <a:gd name="connsiteX3" fmla="*/ 8378942 w 8382737"/>
                <a:gd name="connsiteY3" fmla="*/ 913730 h 5675345"/>
                <a:gd name="connsiteX4" fmla="*/ 1835005 w 8382737"/>
                <a:gd name="connsiteY4" fmla="*/ 43250 h 5675345"/>
                <a:gd name="connsiteX0" fmla="*/ 1835005 w 8380818"/>
                <a:gd name="connsiteY0" fmla="*/ 19788 h 5651883"/>
                <a:gd name="connsiteX1" fmla="*/ 271066 w 8380818"/>
                <a:gd name="connsiteY1" fmla="*/ 1653096 h 5651883"/>
                <a:gd name="connsiteX2" fmla="*/ 830929 w 8380818"/>
                <a:gd name="connsiteY2" fmla="*/ 5648301 h 5651883"/>
                <a:gd name="connsiteX3" fmla="*/ 8378942 w 8380818"/>
                <a:gd name="connsiteY3" fmla="*/ 890268 h 5651883"/>
                <a:gd name="connsiteX4" fmla="*/ 1835005 w 8380818"/>
                <a:gd name="connsiteY4" fmla="*/ 19788 h 5651883"/>
                <a:gd name="connsiteX0" fmla="*/ 1835005 w 8381429"/>
                <a:gd name="connsiteY0" fmla="*/ 22087 h 5654182"/>
                <a:gd name="connsiteX1" fmla="*/ 271066 w 8381429"/>
                <a:gd name="connsiteY1" fmla="*/ 1655395 h 5654182"/>
                <a:gd name="connsiteX2" fmla="*/ 830929 w 8381429"/>
                <a:gd name="connsiteY2" fmla="*/ 5650600 h 5654182"/>
                <a:gd name="connsiteX3" fmla="*/ 8378942 w 8381429"/>
                <a:gd name="connsiteY3" fmla="*/ 892567 h 5654182"/>
                <a:gd name="connsiteX4" fmla="*/ 1835005 w 8381429"/>
                <a:gd name="connsiteY4" fmla="*/ 22087 h 5654182"/>
                <a:gd name="connsiteX0" fmla="*/ 1596705 w 8149244"/>
                <a:gd name="connsiteY0" fmla="*/ 22087 h 5809073"/>
                <a:gd name="connsiteX1" fmla="*/ 32766 w 8149244"/>
                <a:gd name="connsiteY1" fmla="*/ 1655395 h 5809073"/>
                <a:gd name="connsiteX2" fmla="*/ 592629 w 8149244"/>
                <a:gd name="connsiteY2" fmla="*/ 5650600 h 5809073"/>
                <a:gd name="connsiteX3" fmla="*/ 2934067 w 8149244"/>
                <a:gd name="connsiteY3" fmla="*/ 4609080 h 5809073"/>
                <a:gd name="connsiteX4" fmla="*/ 8140642 w 8149244"/>
                <a:gd name="connsiteY4" fmla="*/ 892567 h 5809073"/>
                <a:gd name="connsiteX5" fmla="*/ 1596705 w 8149244"/>
                <a:gd name="connsiteY5" fmla="*/ 22087 h 5809073"/>
                <a:gd name="connsiteX0" fmla="*/ 1619186 w 8196700"/>
                <a:gd name="connsiteY0" fmla="*/ 17574 h 5674322"/>
                <a:gd name="connsiteX1" fmla="*/ 55247 w 8196700"/>
                <a:gd name="connsiteY1" fmla="*/ 1650882 h 5674322"/>
                <a:gd name="connsiteX2" fmla="*/ 615110 w 8196700"/>
                <a:gd name="connsiteY2" fmla="*/ 5646087 h 5674322"/>
                <a:gd name="connsiteX3" fmla="*/ 4020503 w 8196700"/>
                <a:gd name="connsiteY3" fmla="*/ 3307877 h 5674322"/>
                <a:gd name="connsiteX4" fmla="*/ 8163123 w 8196700"/>
                <a:gd name="connsiteY4" fmla="*/ 888054 h 5674322"/>
                <a:gd name="connsiteX5" fmla="*/ 1619186 w 8196700"/>
                <a:gd name="connsiteY5" fmla="*/ 17574 h 5674322"/>
                <a:gd name="connsiteX0" fmla="*/ 1615249 w 8188104"/>
                <a:gd name="connsiteY0" fmla="*/ 18764 h 5686517"/>
                <a:gd name="connsiteX1" fmla="*/ 51310 w 8188104"/>
                <a:gd name="connsiteY1" fmla="*/ 1652072 h 5686517"/>
                <a:gd name="connsiteX2" fmla="*/ 611173 w 8188104"/>
                <a:gd name="connsiteY2" fmla="*/ 5647277 h 5686517"/>
                <a:gd name="connsiteX3" fmla="*/ 3874705 w 8188104"/>
                <a:gd name="connsiteY3" fmla="*/ 3529690 h 5686517"/>
                <a:gd name="connsiteX4" fmla="*/ 8159186 w 8188104"/>
                <a:gd name="connsiteY4" fmla="*/ 889244 h 5686517"/>
                <a:gd name="connsiteX5" fmla="*/ 1615249 w 8188104"/>
                <a:gd name="connsiteY5" fmla="*/ 18764 h 5686517"/>
                <a:gd name="connsiteX0" fmla="*/ 1615249 w 8188104"/>
                <a:gd name="connsiteY0" fmla="*/ 18764 h 5681275"/>
                <a:gd name="connsiteX1" fmla="*/ 51310 w 8188104"/>
                <a:gd name="connsiteY1" fmla="*/ 1652072 h 5681275"/>
                <a:gd name="connsiteX2" fmla="*/ 611173 w 8188104"/>
                <a:gd name="connsiteY2" fmla="*/ 5647277 h 5681275"/>
                <a:gd name="connsiteX3" fmla="*/ 3874705 w 8188104"/>
                <a:gd name="connsiteY3" fmla="*/ 3529690 h 5681275"/>
                <a:gd name="connsiteX4" fmla="*/ 8159186 w 8188104"/>
                <a:gd name="connsiteY4" fmla="*/ 889244 h 5681275"/>
                <a:gd name="connsiteX5" fmla="*/ 1615249 w 8188104"/>
                <a:gd name="connsiteY5" fmla="*/ 18764 h 5681275"/>
                <a:gd name="connsiteX0" fmla="*/ 1615249 w 8184096"/>
                <a:gd name="connsiteY0" fmla="*/ 18764 h 5681275"/>
                <a:gd name="connsiteX1" fmla="*/ 51310 w 8184096"/>
                <a:gd name="connsiteY1" fmla="*/ 1652072 h 5681275"/>
                <a:gd name="connsiteX2" fmla="*/ 611173 w 8184096"/>
                <a:gd name="connsiteY2" fmla="*/ 5647277 h 5681275"/>
                <a:gd name="connsiteX3" fmla="*/ 3874705 w 8184096"/>
                <a:gd name="connsiteY3" fmla="*/ 3529690 h 5681275"/>
                <a:gd name="connsiteX4" fmla="*/ 8159186 w 8184096"/>
                <a:gd name="connsiteY4" fmla="*/ 889244 h 5681275"/>
                <a:gd name="connsiteX5" fmla="*/ 1615249 w 8184096"/>
                <a:gd name="connsiteY5" fmla="*/ 18764 h 5681275"/>
                <a:gd name="connsiteX0" fmla="*/ 1615249 w 8184096"/>
                <a:gd name="connsiteY0" fmla="*/ 18764 h 5679589"/>
                <a:gd name="connsiteX1" fmla="*/ 51310 w 8184096"/>
                <a:gd name="connsiteY1" fmla="*/ 1652072 h 5679589"/>
                <a:gd name="connsiteX2" fmla="*/ 611173 w 8184096"/>
                <a:gd name="connsiteY2" fmla="*/ 5647277 h 5679589"/>
                <a:gd name="connsiteX3" fmla="*/ 3874705 w 8184096"/>
                <a:gd name="connsiteY3" fmla="*/ 3529690 h 5679589"/>
                <a:gd name="connsiteX4" fmla="*/ 8159186 w 8184096"/>
                <a:gd name="connsiteY4" fmla="*/ 889244 h 5679589"/>
                <a:gd name="connsiteX5" fmla="*/ 1615249 w 8184096"/>
                <a:gd name="connsiteY5" fmla="*/ 18764 h 5679589"/>
                <a:gd name="connsiteX0" fmla="*/ 1600183 w 8154740"/>
                <a:gd name="connsiteY0" fmla="*/ 21023 h 5701010"/>
                <a:gd name="connsiteX1" fmla="*/ 36244 w 8154740"/>
                <a:gd name="connsiteY1" fmla="*/ 1654331 h 5701010"/>
                <a:gd name="connsiteX2" fmla="*/ 596107 w 8154740"/>
                <a:gd name="connsiteY2" fmla="*/ 5649536 h 5701010"/>
                <a:gd name="connsiteX3" fmla="*/ 3159667 w 8154740"/>
                <a:gd name="connsiteY3" fmla="*/ 3888324 h 5701010"/>
                <a:gd name="connsiteX4" fmla="*/ 8144120 w 8154740"/>
                <a:gd name="connsiteY4" fmla="*/ 891503 h 5701010"/>
                <a:gd name="connsiteX5" fmla="*/ 1600183 w 8154740"/>
                <a:gd name="connsiteY5" fmla="*/ 21023 h 5701010"/>
                <a:gd name="connsiteX0" fmla="*/ 1600183 w 8154740"/>
                <a:gd name="connsiteY0" fmla="*/ 21023 h 5701010"/>
                <a:gd name="connsiteX1" fmla="*/ 36244 w 8154740"/>
                <a:gd name="connsiteY1" fmla="*/ 1654331 h 5701010"/>
                <a:gd name="connsiteX2" fmla="*/ 596107 w 8154740"/>
                <a:gd name="connsiteY2" fmla="*/ 5649536 h 5701010"/>
                <a:gd name="connsiteX3" fmla="*/ 3159667 w 8154740"/>
                <a:gd name="connsiteY3" fmla="*/ 3888324 h 5701010"/>
                <a:gd name="connsiteX4" fmla="*/ 8144120 w 8154740"/>
                <a:gd name="connsiteY4" fmla="*/ 891503 h 5701010"/>
                <a:gd name="connsiteX5" fmla="*/ 1600183 w 8154740"/>
                <a:gd name="connsiteY5" fmla="*/ 21023 h 5701010"/>
                <a:gd name="connsiteX0" fmla="*/ 1597724 w 8150099"/>
                <a:gd name="connsiteY0" fmla="*/ 23660 h 5729711"/>
                <a:gd name="connsiteX1" fmla="*/ 33785 w 8150099"/>
                <a:gd name="connsiteY1" fmla="*/ 1656968 h 5729711"/>
                <a:gd name="connsiteX2" fmla="*/ 593648 w 8150099"/>
                <a:gd name="connsiteY2" fmla="*/ 5652173 h 5729711"/>
                <a:gd name="connsiteX3" fmla="*/ 3003739 w 8150099"/>
                <a:gd name="connsiteY3" fmla="*/ 4230839 h 5729711"/>
                <a:gd name="connsiteX4" fmla="*/ 8141661 w 8150099"/>
                <a:gd name="connsiteY4" fmla="*/ 894140 h 5729711"/>
                <a:gd name="connsiteX5" fmla="*/ 1597724 w 8150099"/>
                <a:gd name="connsiteY5" fmla="*/ 23660 h 5729711"/>
                <a:gd name="connsiteX0" fmla="*/ 1601742 w 8157716"/>
                <a:gd name="connsiteY0" fmla="*/ 20519 h 5695955"/>
                <a:gd name="connsiteX1" fmla="*/ 37803 w 8157716"/>
                <a:gd name="connsiteY1" fmla="*/ 1653827 h 5695955"/>
                <a:gd name="connsiteX2" fmla="*/ 597666 w 8157716"/>
                <a:gd name="connsiteY2" fmla="*/ 5649032 h 5695955"/>
                <a:gd name="connsiteX3" fmla="*/ 3250764 w 8157716"/>
                <a:gd name="connsiteY3" fmla="*/ 3814168 h 5695955"/>
                <a:gd name="connsiteX4" fmla="*/ 8145679 w 8157716"/>
                <a:gd name="connsiteY4" fmla="*/ 890999 h 5695955"/>
                <a:gd name="connsiteX5" fmla="*/ 1601742 w 8157716"/>
                <a:gd name="connsiteY5" fmla="*/ 20519 h 5695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57716" h="5695955">
                  <a:moveTo>
                    <a:pt x="1601742" y="20519"/>
                  </a:moveTo>
                  <a:cubicBezTo>
                    <a:pt x="305817" y="131929"/>
                    <a:pt x="153584" y="825369"/>
                    <a:pt x="37803" y="1653827"/>
                  </a:cubicBezTo>
                  <a:cubicBezTo>
                    <a:pt x="-77978" y="2482285"/>
                    <a:pt x="62173" y="5288975"/>
                    <a:pt x="597666" y="5649032"/>
                  </a:cubicBezTo>
                  <a:cubicBezTo>
                    <a:pt x="1133159" y="6009089"/>
                    <a:pt x="2597197" y="4190810"/>
                    <a:pt x="3250764" y="3814168"/>
                  </a:cubicBezTo>
                  <a:cubicBezTo>
                    <a:pt x="3904331" y="3437526"/>
                    <a:pt x="8420516" y="1523274"/>
                    <a:pt x="8145679" y="890999"/>
                  </a:cubicBezTo>
                  <a:cubicBezTo>
                    <a:pt x="7870842" y="258724"/>
                    <a:pt x="2897667" y="-90891"/>
                    <a:pt x="1601742" y="20519"/>
                  </a:cubicBezTo>
                  <a:close/>
                </a:path>
              </a:pathLst>
            </a:custGeom>
            <a:solidFill>
              <a:srgbClr val="990033"/>
            </a:solidFill>
            <a:ln>
              <a:solidFill>
                <a:srgbClr val="66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BCFEBB4-1A2C-7CB8-FDF5-4CB12FBDBB9F}"/>
                </a:ext>
              </a:extLst>
            </p:cNvPr>
            <p:cNvGrpSpPr/>
            <p:nvPr/>
          </p:nvGrpSpPr>
          <p:grpSpPr>
            <a:xfrm rot="3273377">
              <a:off x="5353489" y="3576070"/>
              <a:ext cx="5593464" cy="2428527"/>
              <a:chOff x="6477000" y="-4277"/>
              <a:chExt cx="5593464" cy="2428527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AA25D34B-EC0D-453A-9612-5388493E973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29" r="8237"/>
              <a:stretch/>
            </p:blipFill>
            <p:spPr>
              <a:xfrm rot="20523163" flipV="1">
                <a:off x="6477000" y="-4277"/>
                <a:ext cx="2620540" cy="2428527"/>
              </a:xfrm>
              <a:prstGeom prst="rect">
                <a:avLst/>
              </a:prstGeom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DE280CE-7397-4933-B666-71C54AF1C4A1}"/>
                  </a:ext>
                </a:extLst>
              </p:cNvPr>
              <p:cNvSpPr txBox="1"/>
              <p:nvPr/>
            </p:nvSpPr>
            <p:spPr>
              <a:xfrm rot="21131025">
                <a:off x="9137482" y="1010109"/>
                <a:ext cx="17672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Lig. teres hepatis</a:t>
                </a:r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DFBDE8B-C028-4D8E-B669-20597DBFC8A3}"/>
                  </a:ext>
                </a:extLst>
              </p:cNvPr>
              <p:cNvSpPr txBox="1"/>
              <p:nvPr/>
            </p:nvSpPr>
            <p:spPr>
              <a:xfrm rot="20229608">
                <a:off x="6783766" y="934946"/>
                <a:ext cx="1502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Lig. falciforme</a:t>
                </a:r>
                <a:endParaRPr lang="en-US"/>
              </a:p>
            </p:txBody>
          </p:sp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DB165541-25C7-48FD-97FD-A13183E80A71}"/>
                  </a:ext>
                </a:extLst>
              </p:cNvPr>
              <p:cNvCxnSpPr>
                <a:cxnSpLocks/>
              </p:cNvCxnSpPr>
              <p:nvPr/>
            </p:nvCxnSpPr>
            <p:spPr>
              <a:xfrm rot="18326623">
                <a:off x="11199843" y="928671"/>
                <a:ext cx="282923" cy="28892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36113E4-8A5D-42D7-BC26-0FF3D0965D75}"/>
                  </a:ext>
                </a:extLst>
              </p:cNvPr>
              <p:cNvSpPr txBox="1"/>
              <p:nvPr/>
            </p:nvSpPr>
            <p:spPr>
              <a:xfrm rot="18326623">
                <a:off x="11410133" y="621438"/>
                <a:ext cx="886954" cy="4337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/>
                  <a:t>Navel</a:t>
                </a: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428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28CCD0A-432C-49B9-BFCA-1476E3D460E9}"/>
              </a:ext>
            </a:extLst>
          </p:cNvPr>
          <p:cNvSpPr/>
          <p:nvPr/>
        </p:nvSpPr>
        <p:spPr>
          <a:xfrm rot="21266407">
            <a:off x="3007460" y="1153845"/>
            <a:ext cx="4934500" cy="4117503"/>
          </a:xfrm>
          <a:custGeom>
            <a:avLst/>
            <a:gdLst>
              <a:gd name="connsiteX0" fmla="*/ 675735 w 8359805"/>
              <a:gd name="connsiteY0" fmla="*/ 927099 h 5590150"/>
              <a:gd name="connsiteX1" fmla="*/ 574836 w 8359805"/>
              <a:gd name="connsiteY1" fmla="*/ 1633394 h 5590150"/>
              <a:gd name="connsiteX2" fmla="*/ 581142 w 8359805"/>
              <a:gd name="connsiteY2" fmla="*/ 5587386 h 5590150"/>
              <a:gd name="connsiteX3" fmla="*/ 8350389 w 8359805"/>
              <a:gd name="connsiteY3" fmla="*/ 964936 h 5590150"/>
              <a:gd name="connsiteX4" fmla="*/ 2138775 w 8359805"/>
              <a:gd name="connsiteY4" fmla="*/ 86 h 5590150"/>
              <a:gd name="connsiteX5" fmla="*/ 625285 w 8359805"/>
              <a:gd name="connsiteY5" fmla="*/ 920792 h 5590150"/>
              <a:gd name="connsiteX0" fmla="*/ 675735 w 8359805"/>
              <a:gd name="connsiteY0" fmla="*/ 927099 h 5590150"/>
              <a:gd name="connsiteX1" fmla="*/ 574836 w 8359805"/>
              <a:gd name="connsiteY1" fmla="*/ 1633394 h 5590150"/>
              <a:gd name="connsiteX2" fmla="*/ 581142 w 8359805"/>
              <a:gd name="connsiteY2" fmla="*/ 5587386 h 5590150"/>
              <a:gd name="connsiteX3" fmla="*/ 8350389 w 8359805"/>
              <a:gd name="connsiteY3" fmla="*/ 964936 h 5590150"/>
              <a:gd name="connsiteX4" fmla="*/ 2138775 w 8359805"/>
              <a:gd name="connsiteY4" fmla="*/ 86 h 5590150"/>
              <a:gd name="connsiteX5" fmla="*/ 625285 w 8359805"/>
              <a:gd name="connsiteY5" fmla="*/ 920792 h 5590150"/>
              <a:gd name="connsiteX6" fmla="*/ 675735 w 8359805"/>
              <a:gd name="connsiteY6" fmla="*/ 927099 h 5590150"/>
              <a:gd name="connsiteX0" fmla="*/ 625285 w 8359805"/>
              <a:gd name="connsiteY0" fmla="*/ 920792 h 5590150"/>
              <a:gd name="connsiteX1" fmla="*/ 574836 w 8359805"/>
              <a:gd name="connsiteY1" fmla="*/ 1633394 h 5590150"/>
              <a:gd name="connsiteX2" fmla="*/ 581142 w 8359805"/>
              <a:gd name="connsiteY2" fmla="*/ 5587386 h 5590150"/>
              <a:gd name="connsiteX3" fmla="*/ 8350389 w 8359805"/>
              <a:gd name="connsiteY3" fmla="*/ 964936 h 5590150"/>
              <a:gd name="connsiteX4" fmla="*/ 2138775 w 8359805"/>
              <a:gd name="connsiteY4" fmla="*/ 86 h 5590150"/>
              <a:gd name="connsiteX5" fmla="*/ 625285 w 8359805"/>
              <a:gd name="connsiteY5" fmla="*/ 920792 h 5590150"/>
              <a:gd name="connsiteX0" fmla="*/ 229532 w 7958667"/>
              <a:gd name="connsiteY0" fmla="*/ 920792 h 5631336"/>
              <a:gd name="connsiteX1" fmla="*/ 179083 w 7958667"/>
              <a:gd name="connsiteY1" fmla="*/ 1633394 h 5631336"/>
              <a:gd name="connsiteX2" fmla="*/ 738946 w 7958667"/>
              <a:gd name="connsiteY2" fmla="*/ 5628599 h 5631336"/>
              <a:gd name="connsiteX3" fmla="*/ 7954636 w 7958667"/>
              <a:gd name="connsiteY3" fmla="*/ 964936 h 5631336"/>
              <a:gd name="connsiteX4" fmla="*/ 1743022 w 7958667"/>
              <a:gd name="connsiteY4" fmla="*/ 86 h 5631336"/>
              <a:gd name="connsiteX5" fmla="*/ 229532 w 7958667"/>
              <a:gd name="connsiteY5" fmla="*/ 920792 h 5631336"/>
              <a:gd name="connsiteX0" fmla="*/ 1743022 w 7958673"/>
              <a:gd name="connsiteY0" fmla="*/ 32722 h 5663972"/>
              <a:gd name="connsiteX1" fmla="*/ 179083 w 7958673"/>
              <a:gd name="connsiteY1" fmla="*/ 1666030 h 5663972"/>
              <a:gd name="connsiteX2" fmla="*/ 738946 w 7958673"/>
              <a:gd name="connsiteY2" fmla="*/ 5661235 h 5663972"/>
              <a:gd name="connsiteX3" fmla="*/ 7954636 w 7958673"/>
              <a:gd name="connsiteY3" fmla="*/ 997572 h 5663972"/>
              <a:gd name="connsiteX4" fmla="*/ 1743022 w 7958673"/>
              <a:gd name="connsiteY4" fmla="*/ 32722 h 5663972"/>
              <a:gd name="connsiteX0" fmla="*/ 1788642 w 8004293"/>
              <a:gd name="connsiteY0" fmla="*/ 32722 h 5664013"/>
              <a:gd name="connsiteX1" fmla="*/ 224703 w 8004293"/>
              <a:gd name="connsiteY1" fmla="*/ 1666030 h 5664013"/>
              <a:gd name="connsiteX2" fmla="*/ 784566 w 8004293"/>
              <a:gd name="connsiteY2" fmla="*/ 5661235 h 5664013"/>
              <a:gd name="connsiteX3" fmla="*/ 8000256 w 8004293"/>
              <a:gd name="connsiteY3" fmla="*/ 997572 h 5664013"/>
              <a:gd name="connsiteX4" fmla="*/ 1788642 w 8004293"/>
              <a:gd name="connsiteY4" fmla="*/ 32722 h 5664013"/>
              <a:gd name="connsiteX0" fmla="*/ 1788642 w 8004293"/>
              <a:gd name="connsiteY0" fmla="*/ 32722 h 5664013"/>
              <a:gd name="connsiteX1" fmla="*/ 224703 w 8004293"/>
              <a:gd name="connsiteY1" fmla="*/ 1666030 h 5664013"/>
              <a:gd name="connsiteX2" fmla="*/ 784566 w 8004293"/>
              <a:gd name="connsiteY2" fmla="*/ 5661235 h 5664013"/>
              <a:gd name="connsiteX3" fmla="*/ 8000256 w 8004293"/>
              <a:gd name="connsiteY3" fmla="*/ 997572 h 5664013"/>
              <a:gd name="connsiteX4" fmla="*/ 1788642 w 8004293"/>
              <a:gd name="connsiteY4" fmla="*/ 32722 h 5664013"/>
              <a:gd name="connsiteX0" fmla="*/ 1813636 w 8029287"/>
              <a:gd name="connsiteY0" fmla="*/ 32722 h 5664007"/>
              <a:gd name="connsiteX1" fmla="*/ 249697 w 8029287"/>
              <a:gd name="connsiteY1" fmla="*/ 1666030 h 5664007"/>
              <a:gd name="connsiteX2" fmla="*/ 809560 w 8029287"/>
              <a:gd name="connsiteY2" fmla="*/ 5661235 h 5664007"/>
              <a:gd name="connsiteX3" fmla="*/ 8025250 w 8029287"/>
              <a:gd name="connsiteY3" fmla="*/ 997572 h 5664007"/>
              <a:gd name="connsiteX4" fmla="*/ 1813636 w 8029287"/>
              <a:gd name="connsiteY4" fmla="*/ 32722 h 5664007"/>
              <a:gd name="connsiteX0" fmla="*/ 1835005 w 8382737"/>
              <a:gd name="connsiteY0" fmla="*/ 43250 h 5675345"/>
              <a:gd name="connsiteX1" fmla="*/ 271066 w 8382737"/>
              <a:gd name="connsiteY1" fmla="*/ 1676558 h 5675345"/>
              <a:gd name="connsiteX2" fmla="*/ 830929 w 8382737"/>
              <a:gd name="connsiteY2" fmla="*/ 5671763 h 5675345"/>
              <a:gd name="connsiteX3" fmla="*/ 8378942 w 8382737"/>
              <a:gd name="connsiteY3" fmla="*/ 913730 h 5675345"/>
              <a:gd name="connsiteX4" fmla="*/ 1835005 w 8382737"/>
              <a:gd name="connsiteY4" fmla="*/ 43250 h 5675345"/>
              <a:gd name="connsiteX0" fmla="*/ 1835005 w 8380818"/>
              <a:gd name="connsiteY0" fmla="*/ 19788 h 5651883"/>
              <a:gd name="connsiteX1" fmla="*/ 271066 w 8380818"/>
              <a:gd name="connsiteY1" fmla="*/ 1653096 h 5651883"/>
              <a:gd name="connsiteX2" fmla="*/ 830929 w 8380818"/>
              <a:gd name="connsiteY2" fmla="*/ 5648301 h 5651883"/>
              <a:gd name="connsiteX3" fmla="*/ 8378942 w 8380818"/>
              <a:gd name="connsiteY3" fmla="*/ 890268 h 5651883"/>
              <a:gd name="connsiteX4" fmla="*/ 1835005 w 8380818"/>
              <a:gd name="connsiteY4" fmla="*/ 19788 h 5651883"/>
              <a:gd name="connsiteX0" fmla="*/ 1835005 w 8381429"/>
              <a:gd name="connsiteY0" fmla="*/ 22087 h 5654182"/>
              <a:gd name="connsiteX1" fmla="*/ 271066 w 8381429"/>
              <a:gd name="connsiteY1" fmla="*/ 1655395 h 5654182"/>
              <a:gd name="connsiteX2" fmla="*/ 830929 w 8381429"/>
              <a:gd name="connsiteY2" fmla="*/ 5650600 h 5654182"/>
              <a:gd name="connsiteX3" fmla="*/ 8378942 w 8381429"/>
              <a:gd name="connsiteY3" fmla="*/ 892567 h 5654182"/>
              <a:gd name="connsiteX4" fmla="*/ 1835005 w 8381429"/>
              <a:gd name="connsiteY4" fmla="*/ 22087 h 5654182"/>
              <a:gd name="connsiteX0" fmla="*/ 1596705 w 8149244"/>
              <a:gd name="connsiteY0" fmla="*/ 22087 h 5809073"/>
              <a:gd name="connsiteX1" fmla="*/ 32766 w 8149244"/>
              <a:gd name="connsiteY1" fmla="*/ 1655395 h 5809073"/>
              <a:gd name="connsiteX2" fmla="*/ 592629 w 8149244"/>
              <a:gd name="connsiteY2" fmla="*/ 5650600 h 5809073"/>
              <a:gd name="connsiteX3" fmla="*/ 2934067 w 8149244"/>
              <a:gd name="connsiteY3" fmla="*/ 4609080 h 5809073"/>
              <a:gd name="connsiteX4" fmla="*/ 8140642 w 8149244"/>
              <a:gd name="connsiteY4" fmla="*/ 892567 h 5809073"/>
              <a:gd name="connsiteX5" fmla="*/ 1596705 w 8149244"/>
              <a:gd name="connsiteY5" fmla="*/ 22087 h 5809073"/>
              <a:gd name="connsiteX0" fmla="*/ 1619186 w 8196700"/>
              <a:gd name="connsiteY0" fmla="*/ 17574 h 5674322"/>
              <a:gd name="connsiteX1" fmla="*/ 55247 w 8196700"/>
              <a:gd name="connsiteY1" fmla="*/ 1650882 h 5674322"/>
              <a:gd name="connsiteX2" fmla="*/ 615110 w 8196700"/>
              <a:gd name="connsiteY2" fmla="*/ 5646087 h 5674322"/>
              <a:gd name="connsiteX3" fmla="*/ 4020503 w 8196700"/>
              <a:gd name="connsiteY3" fmla="*/ 3307877 h 5674322"/>
              <a:gd name="connsiteX4" fmla="*/ 8163123 w 8196700"/>
              <a:gd name="connsiteY4" fmla="*/ 888054 h 5674322"/>
              <a:gd name="connsiteX5" fmla="*/ 1619186 w 8196700"/>
              <a:gd name="connsiteY5" fmla="*/ 17574 h 5674322"/>
              <a:gd name="connsiteX0" fmla="*/ 1615249 w 8188104"/>
              <a:gd name="connsiteY0" fmla="*/ 18764 h 5686517"/>
              <a:gd name="connsiteX1" fmla="*/ 51310 w 8188104"/>
              <a:gd name="connsiteY1" fmla="*/ 1652072 h 5686517"/>
              <a:gd name="connsiteX2" fmla="*/ 611173 w 8188104"/>
              <a:gd name="connsiteY2" fmla="*/ 5647277 h 5686517"/>
              <a:gd name="connsiteX3" fmla="*/ 3874705 w 8188104"/>
              <a:gd name="connsiteY3" fmla="*/ 3529690 h 5686517"/>
              <a:gd name="connsiteX4" fmla="*/ 8159186 w 8188104"/>
              <a:gd name="connsiteY4" fmla="*/ 889244 h 5686517"/>
              <a:gd name="connsiteX5" fmla="*/ 1615249 w 8188104"/>
              <a:gd name="connsiteY5" fmla="*/ 18764 h 5686517"/>
              <a:gd name="connsiteX0" fmla="*/ 1615249 w 8188104"/>
              <a:gd name="connsiteY0" fmla="*/ 18764 h 5681275"/>
              <a:gd name="connsiteX1" fmla="*/ 51310 w 8188104"/>
              <a:gd name="connsiteY1" fmla="*/ 1652072 h 5681275"/>
              <a:gd name="connsiteX2" fmla="*/ 611173 w 8188104"/>
              <a:gd name="connsiteY2" fmla="*/ 5647277 h 5681275"/>
              <a:gd name="connsiteX3" fmla="*/ 3874705 w 8188104"/>
              <a:gd name="connsiteY3" fmla="*/ 3529690 h 5681275"/>
              <a:gd name="connsiteX4" fmla="*/ 8159186 w 8188104"/>
              <a:gd name="connsiteY4" fmla="*/ 889244 h 5681275"/>
              <a:gd name="connsiteX5" fmla="*/ 1615249 w 8188104"/>
              <a:gd name="connsiteY5" fmla="*/ 18764 h 5681275"/>
              <a:gd name="connsiteX0" fmla="*/ 1615249 w 8184096"/>
              <a:gd name="connsiteY0" fmla="*/ 18764 h 5681275"/>
              <a:gd name="connsiteX1" fmla="*/ 51310 w 8184096"/>
              <a:gd name="connsiteY1" fmla="*/ 1652072 h 5681275"/>
              <a:gd name="connsiteX2" fmla="*/ 611173 w 8184096"/>
              <a:gd name="connsiteY2" fmla="*/ 5647277 h 5681275"/>
              <a:gd name="connsiteX3" fmla="*/ 3874705 w 8184096"/>
              <a:gd name="connsiteY3" fmla="*/ 3529690 h 5681275"/>
              <a:gd name="connsiteX4" fmla="*/ 8159186 w 8184096"/>
              <a:gd name="connsiteY4" fmla="*/ 889244 h 5681275"/>
              <a:gd name="connsiteX5" fmla="*/ 1615249 w 8184096"/>
              <a:gd name="connsiteY5" fmla="*/ 18764 h 5681275"/>
              <a:gd name="connsiteX0" fmla="*/ 1615249 w 8184096"/>
              <a:gd name="connsiteY0" fmla="*/ 18764 h 5679589"/>
              <a:gd name="connsiteX1" fmla="*/ 51310 w 8184096"/>
              <a:gd name="connsiteY1" fmla="*/ 1652072 h 5679589"/>
              <a:gd name="connsiteX2" fmla="*/ 611173 w 8184096"/>
              <a:gd name="connsiteY2" fmla="*/ 5647277 h 5679589"/>
              <a:gd name="connsiteX3" fmla="*/ 3874705 w 8184096"/>
              <a:gd name="connsiteY3" fmla="*/ 3529690 h 5679589"/>
              <a:gd name="connsiteX4" fmla="*/ 8159186 w 8184096"/>
              <a:gd name="connsiteY4" fmla="*/ 889244 h 5679589"/>
              <a:gd name="connsiteX5" fmla="*/ 1615249 w 8184096"/>
              <a:gd name="connsiteY5" fmla="*/ 18764 h 5679589"/>
              <a:gd name="connsiteX0" fmla="*/ 1600183 w 8154740"/>
              <a:gd name="connsiteY0" fmla="*/ 21023 h 5701010"/>
              <a:gd name="connsiteX1" fmla="*/ 36244 w 8154740"/>
              <a:gd name="connsiteY1" fmla="*/ 1654331 h 5701010"/>
              <a:gd name="connsiteX2" fmla="*/ 596107 w 8154740"/>
              <a:gd name="connsiteY2" fmla="*/ 5649536 h 5701010"/>
              <a:gd name="connsiteX3" fmla="*/ 3159667 w 8154740"/>
              <a:gd name="connsiteY3" fmla="*/ 3888324 h 5701010"/>
              <a:gd name="connsiteX4" fmla="*/ 8144120 w 8154740"/>
              <a:gd name="connsiteY4" fmla="*/ 891503 h 5701010"/>
              <a:gd name="connsiteX5" fmla="*/ 1600183 w 8154740"/>
              <a:gd name="connsiteY5" fmla="*/ 21023 h 5701010"/>
              <a:gd name="connsiteX0" fmla="*/ 1600183 w 8154740"/>
              <a:gd name="connsiteY0" fmla="*/ 21023 h 5701010"/>
              <a:gd name="connsiteX1" fmla="*/ 36244 w 8154740"/>
              <a:gd name="connsiteY1" fmla="*/ 1654331 h 5701010"/>
              <a:gd name="connsiteX2" fmla="*/ 596107 w 8154740"/>
              <a:gd name="connsiteY2" fmla="*/ 5649536 h 5701010"/>
              <a:gd name="connsiteX3" fmla="*/ 3159667 w 8154740"/>
              <a:gd name="connsiteY3" fmla="*/ 3888324 h 5701010"/>
              <a:gd name="connsiteX4" fmla="*/ 8144120 w 8154740"/>
              <a:gd name="connsiteY4" fmla="*/ 891503 h 5701010"/>
              <a:gd name="connsiteX5" fmla="*/ 1600183 w 8154740"/>
              <a:gd name="connsiteY5" fmla="*/ 21023 h 5701010"/>
              <a:gd name="connsiteX0" fmla="*/ 1597724 w 8150099"/>
              <a:gd name="connsiteY0" fmla="*/ 23660 h 5729711"/>
              <a:gd name="connsiteX1" fmla="*/ 33785 w 8150099"/>
              <a:gd name="connsiteY1" fmla="*/ 1656968 h 5729711"/>
              <a:gd name="connsiteX2" fmla="*/ 593648 w 8150099"/>
              <a:gd name="connsiteY2" fmla="*/ 5652173 h 5729711"/>
              <a:gd name="connsiteX3" fmla="*/ 3003739 w 8150099"/>
              <a:gd name="connsiteY3" fmla="*/ 4230839 h 5729711"/>
              <a:gd name="connsiteX4" fmla="*/ 8141661 w 8150099"/>
              <a:gd name="connsiteY4" fmla="*/ 894140 h 5729711"/>
              <a:gd name="connsiteX5" fmla="*/ 1597724 w 8150099"/>
              <a:gd name="connsiteY5" fmla="*/ 23660 h 5729711"/>
              <a:gd name="connsiteX0" fmla="*/ 1601742 w 8157716"/>
              <a:gd name="connsiteY0" fmla="*/ 20519 h 5695955"/>
              <a:gd name="connsiteX1" fmla="*/ 37803 w 8157716"/>
              <a:gd name="connsiteY1" fmla="*/ 1653827 h 5695955"/>
              <a:gd name="connsiteX2" fmla="*/ 597666 w 8157716"/>
              <a:gd name="connsiteY2" fmla="*/ 5649032 h 5695955"/>
              <a:gd name="connsiteX3" fmla="*/ 3250764 w 8157716"/>
              <a:gd name="connsiteY3" fmla="*/ 3814168 h 5695955"/>
              <a:gd name="connsiteX4" fmla="*/ 8145679 w 8157716"/>
              <a:gd name="connsiteY4" fmla="*/ 890999 h 5695955"/>
              <a:gd name="connsiteX5" fmla="*/ 1601742 w 8157716"/>
              <a:gd name="connsiteY5" fmla="*/ 20519 h 569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57716" h="5695955">
                <a:moveTo>
                  <a:pt x="1601742" y="20519"/>
                </a:moveTo>
                <a:cubicBezTo>
                  <a:pt x="305817" y="131929"/>
                  <a:pt x="153584" y="825369"/>
                  <a:pt x="37803" y="1653827"/>
                </a:cubicBezTo>
                <a:cubicBezTo>
                  <a:pt x="-77978" y="2482285"/>
                  <a:pt x="62173" y="5288975"/>
                  <a:pt x="597666" y="5649032"/>
                </a:cubicBezTo>
                <a:cubicBezTo>
                  <a:pt x="1133159" y="6009089"/>
                  <a:pt x="2597197" y="4190810"/>
                  <a:pt x="3250764" y="3814168"/>
                </a:cubicBezTo>
                <a:cubicBezTo>
                  <a:pt x="3904331" y="3437526"/>
                  <a:pt x="8420516" y="1523274"/>
                  <a:pt x="8145679" y="890999"/>
                </a:cubicBezTo>
                <a:cubicBezTo>
                  <a:pt x="7870842" y="258724"/>
                  <a:pt x="2897667" y="-90891"/>
                  <a:pt x="1601742" y="20519"/>
                </a:cubicBezTo>
                <a:close/>
              </a:path>
            </a:pathLst>
          </a:custGeom>
          <a:solidFill>
            <a:srgbClr val="990033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BCFEBB4-1A2C-7CB8-FDF5-4CB12FBDBB9F}"/>
              </a:ext>
            </a:extLst>
          </p:cNvPr>
          <p:cNvGrpSpPr/>
          <p:nvPr/>
        </p:nvGrpSpPr>
        <p:grpSpPr>
          <a:xfrm rot="161595">
            <a:off x="5180430" y="1429368"/>
            <a:ext cx="5451003" cy="2109158"/>
            <a:chOff x="6315951" y="227572"/>
            <a:chExt cx="5451003" cy="210915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A25D34B-EC0D-453A-9612-5388493E97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193326" flipV="1">
              <a:off x="6315951" y="587242"/>
              <a:ext cx="3017867" cy="1749488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DE280CE-7397-4933-B666-71C54AF1C4A1}"/>
                </a:ext>
              </a:extLst>
            </p:cNvPr>
            <p:cNvSpPr txBox="1"/>
            <p:nvPr/>
          </p:nvSpPr>
          <p:spPr>
            <a:xfrm rot="20604262">
              <a:off x="9273030" y="841584"/>
              <a:ext cx="1767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Lig. teres hepatis</a:t>
              </a:r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DFBDE8B-C028-4D8E-B669-20597DBFC8A3}"/>
                </a:ext>
              </a:extLst>
            </p:cNvPr>
            <p:cNvSpPr txBox="1"/>
            <p:nvPr/>
          </p:nvSpPr>
          <p:spPr>
            <a:xfrm rot="20046878">
              <a:off x="7073588" y="1379083"/>
              <a:ext cx="15025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Lig. falciforme</a:t>
              </a:r>
              <a:endParaRPr lang="en-US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DB165541-25C7-48FD-97FD-A13183E80A71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11003438" y="596904"/>
              <a:ext cx="399271" cy="1769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36113E4-8A5D-42D7-BC26-0FF3D0965D75}"/>
                </a:ext>
              </a:extLst>
            </p:cNvPr>
            <p:cNvSpPr txBox="1"/>
            <p:nvPr/>
          </p:nvSpPr>
          <p:spPr>
            <a:xfrm rot="21438405">
              <a:off x="11056182" y="227572"/>
              <a:ext cx="710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Navel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24618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O.P. Gobée</dc:creator>
  <cp:lastModifiedBy>Oscar Paul Gobée</cp:lastModifiedBy>
  <cp:revision>2</cp:revision>
  <dcterms:created xsi:type="dcterms:W3CDTF">2022-12-18T23:48:07Z</dcterms:created>
  <dcterms:modified xsi:type="dcterms:W3CDTF">2023-04-06T14:37:56Z</dcterms:modified>
</cp:coreProperties>
</file>