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90" d="100"/>
          <a:sy n="90" d="100"/>
        </p:scale>
        <p:origin x="-15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1711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>
                <a:solidFill>
                  <a:srgbClr val="0070C0"/>
                </a:solidFill>
              </a:rPr>
              <a:t>Drawing Parts of the Stomach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73A9FEB-41A8-CCC7-9B1C-B81A80541778}"/>
              </a:ext>
            </a:extLst>
          </p:cNvPr>
          <p:cNvGrpSpPr/>
          <p:nvPr/>
        </p:nvGrpSpPr>
        <p:grpSpPr>
          <a:xfrm>
            <a:off x="2721498" y="381217"/>
            <a:ext cx="7126035" cy="6095565"/>
            <a:chOff x="2944782" y="397817"/>
            <a:chExt cx="6209851" cy="531186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749865D-D8B4-405E-5C12-D4795ADAD5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93" t="4867" r="8811" b="23654"/>
            <a:stretch/>
          </p:blipFill>
          <p:spPr>
            <a:xfrm>
              <a:off x="2944782" y="542260"/>
              <a:ext cx="6209851" cy="51674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E153524-058A-6752-221B-BD2490D59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8844" y="449579"/>
              <a:ext cx="512446" cy="5124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6AC891-1D46-BF96-5FA0-EDE736528F42}"/>
                </a:ext>
              </a:extLst>
            </p:cNvPr>
            <p:cNvSpPr txBox="1"/>
            <p:nvPr/>
          </p:nvSpPr>
          <p:spPr>
            <a:xfrm>
              <a:off x="6603033" y="1066800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/>
                <a:t>Fundus</a:t>
              </a:r>
              <a:endParaRPr lang="en-US" sz="2000" b="1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2DFC777-8005-E4AF-7526-FFCDAEFE8A23}"/>
                </a:ext>
              </a:extLst>
            </p:cNvPr>
            <p:cNvSpPr txBox="1"/>
            <p:nvPr/>
          </p:nvSpPr>
          <p:spPr>
            <a:xfrm>
              <a:off x="5946409" y="1917813"/>
              <a:ext cx="8628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/>
                <a:t>Cardia</a:t>
              </a:r>
              <a:endParaRPr lang="en-US" sz="2000" b="1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84B8324-D0D4-F901-7504-FCF2138C7FEA}"/>
                </a:ext>
              </a:extLst>
            </p:cNvPr>
            <p:cNvSpPr txBox="1"/>
            <p:nvPr/>
          </p:nvSpPr>
          <p:spPr>
            <a:xfrm>
              <a:off x="6630285" y="3113795"/>
              <a:ext cx="9284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/>
                <a:t>Corpus</a:t>
              </a:r>
              <a:endParaRPr lang="en-US" sz="2000" b="1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1CDCF-FC9F-EA79-F83F-E2734D5FEB91}"/>
                </a:ext>
              </a:extLst>
            </p:cNvPr>
            <p:cNvSpPr txBox="1"/>
            <p:nvPr/>
          </p:nvSpPr>
          <p:spPr>
            <a:xfrm>
              <a:off x="4971108" y="3849400"/>
              <a:ext cx="1001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/>
                <a:t>Antrum</a:t>
              </a:r>
              <a:endParaRPr lang="en-US" sz="2000" b="1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36B887-AE9A-1C3D-41F8-597F029335D4}"/>
                </a:ext>
              </a:extLst>
            </p:cNvPr>
            <p:cNvSpPr txBox="1"/>
            <p:nvPr/>
          </p:nvSpPr>
          <p:spPr>
            <a:xfrm>
              <a:off x="4117377" y="3429000"/>
              <a:ext cx="976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/>
                <a:t>Pylorus</a:t>
              </a:r>
              <a:endParaRPr lang="en-US" sz="2000" b="1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4097D7B-C0A1-4BC3-4BAC-BD4397AFC3E6}"/>
                </a:ext>
              </a:extLst>
            </p:cNvPr>
            <p:cNvSpPr txBox="1"/>
            <p:nvPr/>
          </p:nvSpPr>
          <p:spPr>
            <a:xfrm>
              <a:off x="5623517" y="397817"/>
              <a:ext cx="12136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/>
                <a:t>Incisura cardialis</a:t>
              </a:r>
            </a:p>
            <a:p>
              <a:pPr algn="ctr"/>
              <a:r>
                <a:rPr lang="en-GB" sz="1200"/>
                <a:t>Cardiac notch</a:t>
              </a:r>
              <a:endParaRPr lang="en-US" sz="120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B4F4260-8E56-C012-6302-6493FA7A9DFF}"/>
                </a:ext>
              </a:extLst>
            </p:cNvPr>
            <p:cNvCxnSpPr/>
            <p:nvPr/>
          </p:nvCxnSpPr>
          <p:spPr>
            <a:xfrm>
              <a:off x="6076950" y="881031"/>
              <a:ext cx="75546" cy="7572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EFCE24-48A5-B8E8-A9EE-C2E90A5F6B27}"/>
                </a:ext>
              </a:extLst>
            </p:cNvPr>
            <p:cNvSpPr txBox="1"/>
            <p:nvPr/>
          </p:nvSpPr>
          <p:spPr>
            <a:xfrm>
              <a:off x="2950625" y="2712707"/>
              <a:ext cx="1268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/>
                <a:t>Incisura angularis</a:t>
              </a:r>
            </a:p>
            <a:p>
              <a:pPr algn="ctr"/>
              <a:r>
                <a:rPr lang="en-GB" sz="1200"/>
                <a:t>Angular incisure</a:t>
              </a:r>
              <a:endParaRPr lang="en-US" sz="120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A92751A-869F-5F3E-9BE1-4799AE7D02E2}"/>
                </a:ext>
              </a:extLst>
            </p:cNvPr>
            <p:cNvSpPr txBox="1"/>
            <p:nvPr/>
          </p:nvSpPr>
          <p:spPr>
            <a:xfrm>
              <a:off x="4761435" y="2586858"/>
              <a:ext cx="1211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Curvatura minor</a:t>
              </a:r>
            </a:p>
            <a:p>
              <a:pPr algn="ctr"/>
              <a:r>
                <a:rPr lang="en-GB" sz="1200"/>
                <a:t>Lesser curvature</a:t>
              </a:r>
              <a:endParaRPr lang="en-US" sz="12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474CC7E-2AE2-3C78-18E6-693B20CACE4F}"/>
                </a:ext>
              </a:extLst>
            </p:cNvPr>
            <p:cNvSpPr txBox="1"/>
            <p:nvPr/>
          </p:nvSpPr>
          <p:spPr>
            <a:xfrm rot="18166992">
              <a:off x="7524579" y="3948674"/>
              <a:ext cx="1295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/>
                <a:t>Curvatura major</a:t>
              </a:r>
            </a:p>
            <a:p>
              <a:pPr algn="ctr"/>
              <a:r>
                <a:rPr lang="en-GB" sz="1200"/>
                <a:t>Greater curvature</a:t>
              </a:r>
              <a:endParaRPr lang="en-US" sz="12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3EF2D8F-942F-07BB-8998-9539E48FD782}"/>
                </a:ext>
              </a:extLst>
            </p:cNvPr>
            <p:cNvSpPr/>
            <p:nvPr/>
          </p:nvSpPr>
          <p:spPr>
            <a:xfrm>
              <a:off x="6772275" y="4676775"/>
              <a:ext cx="1028700" cy="514350"/>
            </a:xfrm>
            <a:custGeom>
              <a:avLst/>
              <a:gdLst>
                <a:gd name="connsiteX0" fmla="*/ 0 w 1028700"/>
                <a:gd name="connsiteY0" fmla="*/ 514350 h 514350"/>
                <a:gd name="connsiteX1" fmla="*/ 666750 w 1028700"/>
                <a:gd name="connsiteY1" fmla="*/ 257175 h 514350"/>
                <a:gd name="connsiteX2" fmla="*/ 1028700 w 1028700"/>
                <a:gd name="connsiteY2" fmla="*/ 0 h 514350"/>
                <a:gd name="connsiteX0" fmla="*/ 0 w 1028700"/>
                <a:gd name="connsiteY0" fmla="*/ 514350 h 514350"/>
                <a:gd name="connsiteX1" fmla="*/ 666750 w 1028700"/>
                <a:gd name="connsiteY1" fmla="*/ 257175 h 514350"/>
                <a:gd name="connsiteX2" fmla="*/ 1028700 w 1028700"/>
                <a:gd name="connsiteY2" fmla="*/ 0 h 514350"/>
                <a:gd name="connsiteX0" fmla="*/ 0 w 1028700"/>
                <a:gd name="connsiteY0" fmla="*/ 514350 h 514350"/>
                <a:gd name="connsiteX1" fmla="*/ 666750 w 1028700"/>
                <a:gd name="connsiteY1" fmla="*/ 257175 h 514350"/>
                <a:gd name="connsiteX2" fmla="*/ 1028700 w 1028700"/>
                <a:gd name="connsiteY2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8700" h="514350">
                  <a:moveTo>
                    <a:pt x="0" y="514350"/>
                  </a:moveTo>
                  <a:cubicBezTo>
                    <a:pt x="516520" y="389198"/>
                    <a:pt x="822004" y="212930"/>
                    <a:pt x="1028700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31689C2-9B7A-E347-3121-7DC9C210807A}"/>
                </a:ext>
              </a:extLst>
            </p:cNvPr>
            <p:cNvSpPr/>
            <p:nvPr/>
          </p:nvSpPr>
          <p:spPr>
            <a:xfrm rot="14931634" flipH="1">
              <a:off x="8086843" y="2800473"/>
              <a:ext cx="1011202" cy="559605"/>
            </a:xfrm>
            <a:custGeom>
              <a:avLst/>
              <a:gdLst>
                <a:gd name="connsiteX0" fmla="*/ 0 w 1028700"/>
                <a:gd name="connsiteY0" fmla="*/ 514350 h 514350"/>
                <a:gd name="connsiteX1" fmla="*/ 666750 w 1028700"/>
                <a:gd name="connsiteY1" fmla="*/ 257175 h 514350"/>
                <a:gd name="connsiteX2" fmla="*/ 1028700 w 1028700"/>
                <a:gd name="connsiteY2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28700"/>
                <a:gd name="connsiteY0" fmla="*/ 514350 h 514350"/>
                <a:gd name="connsiteX1" fmla="*/ 1028700 w 1028700"/>
                <a:gd name="connsiteY1" fmla="*/ 0 h 514350"/>
                <a:gd name="connsiteX0" fmla="*/ 0 w 1017932"/>
                <a:gd name="connsiteY0" fmla="*/ 542199 h 542199"/>
                <a:gd name="connsiteX1" fmla="*/ 1017932 w 1017932"/>
                <a:gd name="connsiteY1" fmla="*/ 0 h 542199"/>
                <a:gd name="connsiteX0" fmla="*/ 0 w 1011202"/>
                <a:gd name="connsiteY0" fmla="*/ 559605 h 559605"/>
                <a:gd name="connsiteX1" fmla="*/ 1011202 w 1011202"/>
                <a:gd name="connsiteY1" fmla="*/ 0 h 559605"/>
                <a:gd name="connsiteX0" fmla="*/ 0 w 1011202"/>
                <a:gd name="connsiteY0" fmla="*/ 559605 h 559605"/>
                <a:gd name="connsiteX1" fmla="*/ 1011202 w 1011202"/>
                <a:gd name="connsiteY1" fmla="*/ 0 h 559605"/>
                <a:gd name="connsiteX0" fmla="*/ 0 w 1011202"/>
                <a:gd name="connsiteY0" fmla="*/ 559605 h 559605"/>
                <a:gd name="connsiteX1" fmla="*/ 1011202 w 1011202"/>
                <a:gd name="connsiteY1" fmla="*/ 0 h 55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202" h="559605">
                  <a:moveTo>
                    <a:pt x="0" y="559605"/>
                  </a:moveTo>
                  <a:cubicBezTo>
                    <a:pt x="365552" y="467432"/>
                    <a:pt x="791345" y="199904"/>
                    <a:pt x="1011202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DE056AD-B9F5-A689-EF01-DDF3110BE0FA}"/>
                </a:ext>
              </a:extLst>
            </p:cNvPr>
            <p:cNvSpPr/>
            <p:nvPr/>
          </p:nvSpPr>
          <p:spPr>
            <a:xfrm>
              <a:off x="5502481" y="2558005"/>
              <a:ext cx="470055" cy="870995"/>
            </a:xfrm>
            <a:custGeom>
              <a:avLst/>
              <a:gdLst>
                <a:gd name="connsiteX0" fmla="*/ 0 w 578734"/>
                <a:gd name="connsiteY0" fmla="*/ 960699 h 960699"/>
                <a:gd name="connsiteX1" fmla="*/ 439838 w 578734"/>
                <a:gd name="connsiteY1" fmla="*/ 509286 h 960699"/>
                <a:gd name="connsiteX2" fmla="*/ 578734 w 578734"/>
                <a:gd name="connsiteY2" fmla="*/ 0 h 96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8734" h="960699">
                  <a:moveTo>
                    <a:pt x="0" y="960699"/>
                  </a:moveTo>
                  <a:cubicBezTo>
                    <a:pt x="171691" y="815050"/>
                    <a:pt x="343382" y="669402"/>
                    <a:pt x="439838" y="509286"/>
                  </a:cubicBezTo>
                  <a:cubicBezTo>
                    <a:pt x="536294" y="349170"/>
                    <a:pt x="557514" y="174585"/>
                    <a:pt x="578734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BC161B5-ECF8-F39A-ECBA-1F197CC034AE}"/>
                </a:ext>
              </a:extLst>
            </p:cNvPr>
            <p:cNvCxnSpPr>
              <a:cxnSpLocks/>
            </p:cNvCxnSpPr>
            <p:nvPr/>
          </p:nvCxnSpPr>
          <p:spPr>
            <a:xfrm>
              <a:off x="5245901" y="3429000"/>
              <a:ext cx="108490" cy="1660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5998FDA-903B-9BDA-E6F8-A14945F461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24829" y="3007258"/>
              <a:ext cx="1026915" cy="4284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AC4540AD-43BF-F4DC-E564-18DDD235E7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0893" y="5233941"/>
              <a:ext cx="1010654" cy="3536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755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Drawing Parts of the Stomach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Oscar Paul Gobée</cp:lastModifiedBy>
  <cp:revision>3</cp:revision>
  <dcterms:created xsi:type="dcterms:W3CDTF">2023-02-12T15:37:47Z</dcterms:created>
  <dcterms:modified xsi:type="dcterms:W3CDTF">2023-02-23T23:31:13Z</dcterms:modified>
</cp:coreProperties>
</file>