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90" d="100"/>
          <a:sy n="90" d="100"/>
        </p:scale>
        <p:origin x="-150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35EA0-76D8-F92F-F11B-D4DDD040D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02050-6D8E-68A7-2BA7-CD605D718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31AEC-67FE-B3E9-C9FB-E85250B5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A02D2-2F6A-0F44-F63C-6D1C06D3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A8D93-FC41-1AD6-CA48-73A469F61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6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E27AD-669B-0B48-8EFB-BB9F1590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0410B-0D7C-E877-CDEB-DEE4D2991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A43E3-3DDF-4BC2-5AEC-19CC439ED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5AA48-51F1-BFA1-16CB-C05C6F80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89AC2-6F73-F427-99A8-569B9FF2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8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1061A9-55AB-091D-8C5C-13C15AD9A9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7F5B7F-563E-85A6-66F7-31654E031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9BDCD-1B4B-F0A5-B800-106DFE6B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10403-D625-59A6-8247-7D4FD5CE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518E6-E43B-3A05-9DB3-002432B5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4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99759-75D3-38A8-DBCC-99D0124DA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E1AFB-15C1-A497-1124-B2589553B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A41BC-AB57-C58B-5385-789928B0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16639-FDC0-C0BD-E01C-2416ED6B6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A4BE4-A01B-6048-B2F9-ACD32B358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3F962-FC4F-CD92-AD83-95C10F8C1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BDDAE-DC9A-AB3F-6635-C91DB89C2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84143-D88C-D616-C824-48CBD733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5C11F-8605-0888-84EE-6977E6AE6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4E2F3-8C0D-25A2-DB0F-67639116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3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50196-C871-5930-7637-C245C5D4E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CCA26-FC00-ABEC-957E-07134E3129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9F4FC-D7D2-C980-CDCA-346F07A65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A157D-5E06-19DD-9C50-E6AADB485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4249F-1482-EFB4-CB4B-828CD5AA6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42909-AF71-14BE-1EF8-5BA2BB5BB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5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134E6-4092-E3ED-3875-6BE6F25B6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C2C2A-512D-F072-F496-BEBFA3F95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DB0119-00EB-D75F-CAFF-9C4716DB2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983536-84C3-A4FA-07A8-7A1E9C8B1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99EA2-6080-F819-ADE2-265D09EC5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BC6836-2BE4-FD62-A331-76C1D1F3F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E53C15-C94C-D0FA-93AB-38CE19F5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6850A2-20E5-056A-BC89-14927D24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77D7-3C42-6F67-723A-813447930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F7E631-35E8-EA35-DE40-A4ACF2BA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C91C1-2DEA-A4C9-686B-E51CB646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32BD3-5842-E064-67E9-DE87E30F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7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733F1D-A4AB-E5CE-B639-0687E1F1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8A72E0-7E2B-B4EF-EB38-C92EA94E6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1F749-DB0F-F60F-6B5F-79098EE4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B5D49-8148-0033-27C7-F530BAEF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5DB54-72EE-F018-F1E2-7D2AE4D21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4D81B0-FBA8-8131-5F37-05E23E215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C4215-71BD-713A-3E4F-3C40BC70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338C54-4EA4-F2E4-1E02-2081689C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839EA-7161-9DD6-D514-7F000D362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0BB35-AC7B-9203-CA39-C31DF3ADB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26B23F-3093-3134-182D-5B0B395D4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2E8930-6952-D80D-8778-A9F6B216F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8121F-71AB-261D-7D83-A57D4849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09FFF-703E-B19B-EA20-32E34A19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58DB25-EC23-2FEB-7BC2-4EF3C9E8C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698C5-BEEE-1BC2-939C-C3988304B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1078B-7D8B-8454-5C54-AF5682F5F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2AA0B-823A-CDCE-CD4A-28BB560D4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B4E22-4FB5-4E85-8D58-4F3D3E6D841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60633-ADA0-B97A-2CE5-DD4BADC12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BF4BF-7327-B4EC-6EAC-DC5724823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9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E9916-6535-42DE-962A-3F3C81F0F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71711"/>
          </a:xfrm>
        </p:spPr>
        <p:txBody>
          <a:bodyPr>
            <a:normAutofit fontScale="90000"/>
          </a:bodyPr>
          <a:lstStyle/>
          <a:p>
            <a:r>
              <a:rPr lang="en-GB">
                <a:solidFill>
                  <a:srgbClr val="0070C0"/>
                </a:solidFill>
              </a:rPr>
              <a:t>Presentation slide</a:t>
            </a:r>
            <a:br>
              <a:rPr lang="en-GB">
                <a:solidFill>
                  <a:srgbClr val="0070C0"/>
                </a:solidFill>
              </a:rPr>
            </a:br>
            <a:r>
              <a:rPr lang="en-GB">
                <a:solidFill>
                  <a:srgbClr val="0070C0"/>
                </a:solidFill>
              </a:rPr>
              <a:t>Drawing Parts of the Stomach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692BB-04CA-4F21-914E-FF42C0042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0796"/>
            <a:ext cx="9144000" cy="500730"/>
          </a:xfrm>
        </p:spPr>
        <p:txBody>
          <a:bodyPr>
            <a:normAutofit fontScale="47500" lnSpcReduction="20000"/>
          </a:bodyPr>
          <a:lstStyle/>
          <a:p>
            <a:r>
              <a:rPr lang="en-GB">
                <a:solidFill>
                  <a:srgbClr val="0070C0"/>
                </a:solidFill>
              </a:rPr>
              <a:t>drawing: R. Slagter, NZIMBI, medical illustrator</a:t>
            </a:r>
          </a:p>
          <a:p>
            <a:r>
              <a:rPr lang="en-GB">
                <a:solidFill>
                  <a:srgbClr val="0070C0"/>
                </a:solidFill>
              </a:rPr>
              <a:t>labels: O. Paul Gobée, MD, dept. Anatomy&amp; Embryology, LUMC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385D496-5555-48EC-B987-FC037EFEDB09}"/>
              </a:ext>
            </a:extLst>
          </p:cNvPr>
          <p:cNvSpPr txBox="1">
            <a:spLocks/>
          </p:cNvSpPr>
          <p:nvPr/>
        </p:nvSpPr>
        <p:spPr>
          <a:xfrm>
            <a:off x="1343431" y="5963467"/>
            <a:ext cx="9144000" cy="500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license:  Creative Commons Attribution NonCommercial ShareAlike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CB32BCF-8F97-4DFD-9B0D-2C75B56B7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294" y="5999111"/>
            <a:ext cx="1227411" cy="4294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21FCDEE-A4C2-B93D-7AAE-C1A15B52D5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94" y="578318"/>
            <a:ext cx="396241" cy="39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1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473A9FEB-41A8-CCC7-9B1C-B81A80541778}"/>
              </a:ext>
            </a:extLst>
          </p:cNvPr>
          <p:cNvGrpSpPr/>
          <p:nvPr/>
        </p:nvGrpSpPr>
        <p:grpSpPr>
          <a:xfrm>
            <a:off x="2721498" y="381217"/>
            <a:ext cx="7126035" cy="6095565"/>
            <a:chOff x="2944782" y="397817"/>
            <a:chExt cx="6209851" cy="531186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749865D-D8B4-405E-5C12-D4795ADAD5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93" t="4867" r="8811" b="23654"/>
            <a:stretch/>
          </p:blipFill>
          <p:spPr>
            <a:xfrm>
              <a:off x="2944782" y="542260"/>
              <a:ext cx="6209851" cy="516742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E153524-058A-6752-221B-BD2490D59F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8844" y="449579"/>
              <a:ext cx="512446" cy="5124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16AC891-1D46-BF96-5FA0-EDE736528F42}"/>
                </a:ext>
              </a:extLst>
            </p:cNvPr>
            <p:cNvSpPr txBox="1"/>
            <p:nvPr/>
          </p:nvSpPr>
          <p:spPr>
            <a:xfrm>
              <a:off x="6603033" y="1066800"/>
              <a:ext cx="95571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/>
                <a:t>Fundus</a:t>
              </a:r>
              <a:endParaRPr lang="en-US" sz="2000" b="1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2DFC777-8005-E4AF-7526-FFCDAEFE8A23}"/>
                </a:ext>
              </a:extLst>
            </p:cNvPr>
            <p:cNvSpPr txBox="1"/>
            <p:nvPr/>
          </p:nvSpPr>
          <p:spPr>
            <a:xfrm>
              <a:off x="5946409" y="1917813"/>
              <a:ext cx="8628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/>
                <a:t>Cardia</a:t>
              </a:r>
              <a:endParaRPr lang="en-US" sz="2000" b="1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84B8324-D0D4-F901-7504-FCF2138C7FEA}"/>
                </a:ext>
              </a:extLst>
            </p:cNvPr>
            <p:cNvSpPr txBox="1"/>
            <p:nvPr/>
          </p:nvSpPr>
          <p:spPr>
            <a:xfrm>
              <a:off x="6630285" y="3113795"/>
              <a:ext cx="9284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/>
                <a:t>Corpus</a:t>
              </a:r>
              <a:endParaRPr lang="en-US" sz="2000" b="1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311CDCF-FC9F-EA79-F83F-E2734D5FEB91}"/>
                </a:ext>
              </a:extLst>
            </p:cNvPr>
            <p:cNvSpPr txBox="1"/>
            <p:nvPr/>
          </p:nvSpPr>
          <p:spPr>
            <a:xfrm>
              <a:off x="4971108" y="3849400"/>
              <a:ext cx="10014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/>
                <a:t>Antrum</a:t>
              </a:r>
              <a:endParaRPr lang="en-US" sz="2000" b="1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F36B887-AE9A-1C3D-41F8-597F029335D4}"/>
                </a:ext>
              </a:extLst>
            </p:cNvPr>
            <p:cNvSpPr txBox="1"/>
            <p:nvPr/>
          </p:nvSpPr>
          <p:spPr>
            <a:xfrm>
              <a:off x="4117377" y="3429000"/>
              <a:ext cx="9768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/>
                <a:t>Pylorus</a:t>
              </a:r>
              <a:endParaRPr lang="en-US" sz="2000" b="1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4097D7B-C0A1-4BC3-4BAC-BD4397AFC3E6}"/>
                </a:ext>
              </a:extLst>
            </p:cNvPr>
            <p:cNvSpPr txBox="1"/>
            <p:nvPr/>
          </p:nvSpPr>
          <p:spPr>
            <a:xfrm>
              <a:off x="5623517" y="397817"/>
              <a:ext cx="12136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/>
                <a:t>Incisura cardialis</a:t>
              </a:r>
            </a:p>
            <a:p>
              <a:pPr algn="ctr"/>
              <a:r>
                <a:rPr lang="en-GB" sz="1200"/>
                <a:t>Cardiac notch</a:t>
              </a:r>
              <a:endParaRPr lang="en-US" sz="1200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DB4F4260-8E56-C012-6302-6493FA7A9DFF}"/>
                </a:ext>
              </a:extLst>
            </p:cNvPr>
            <p:cNvCxnSpPr/>
            <p:nvPr/>
          </p:nvCxnSpPr>
          <p:spPr>
            <a:xfrm>
              <a:off x="6076950" y="881031"/>
              <a:ext cx="75546" cy="75726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1EFCE24-48A5-B8E8-A9EE-C2E90A5F6B27}"/>
                </a:ext>
              </a:extLst>
            </p:cNvPr>
            <p:cNvSpPr txBox="1"/>
            <p:nvPr/>
          </p:nvSpPr>
          <p:spPr>
            <a:xfrm>
              <a:off x="2950625" y="2712707"/>
              <a:ext cx="12683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/>
                <a:t>Incisura angularis</a:t>
              </a:r>
            </a:p>
            <a:p>
              <a:pPr algn="ctr"/>
              <a:r>
                <a:rPr lang="en-GB" sz="1200"/>
                <a:t>Angular incisure</a:t>
              </a:r>
              <a:endParaRPr lang="en-US" sz="120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A92751A-869F-5F3E-9BE1-4799AE7D02E2}"/>
                </a:ext>
              </a:extLst>
            </p:cNvPr>
            <p:cNvSpPr txBox="1"/>
            <p:nvPr/>
          </p:nvSpPr>
          <p:spPr>
            <a:xfrm>
              <a:off x="4761435" y="2586858"/>
              <a:ext cx="12111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/>
                <a:t>Curvatura minor</a:t>
              </a:r>
            </a:p>
            <a:p>
              <a:pPr algn="ctr"/>
              <a:r>
                <a:rPr lang="en-GB" sz="1200"/>
                <a:t>Lesser curvature</a:t>
              </a:r>
              <a:endParaRPr lang="en-US" sz="12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474CC7E-2AE2-3C78-18E6-693B20CACE4F}"/>
                </a:ext>
              </a:extLst>
            </p:cNvPr>
            <p:cNvSpPr txBox="1"/>
            <p:nvPr/>
          </p:nvSpPr>
          <p:spPr>
            <a:xfrm rot="18166992">
              <a:off x="7524579" y="3948674"/>
              <a:ext cx="12957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/>
                <a:t>Curvatura major</a:t>
              </a:r>
            </a:p>
            <a:p>
              <a:pPr algn="ctr"/>
              <a:r>
                <a:rPr lang="en-GB" sz="1200"/>
                <a:t>Greater curvature</a:t>
              </a:r>
              <a:endParaRPr lang="en-US" sz="12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3EF2D8F-942F-07BB-8998-9539E48FD782}"/>
                </a:ext>
              </a:extLst>
            </p:cNvPr>
            <p:cNvSpPr/>
            <p:nvPr/>
          </p:nvSpPr>
          <p:spPr>
            <a:xfrm>
              <a:off x="6772275" y="4676775"/>
              <a:ext cx="1028700" cy="514350"/>
            </a:xfrm>
            <a:custGeom>
              <a:avLst/>
              <a:gdLst>
                <a:gd name="connsiteX0" fmla="*/ 0 w 1028700"/>
                <a:gd name="connsiteY0" fmla="*/ 514350 h 514350"/>
                <a:gd name="connsiteX1" fmla="*/ 666750 w 1028700"/>
                <a:gd name="connsiteY1" fmla="*/ 257175 h 514350"/>
                <a:gd name="connsiteX2" fmla="*/ 1028700 w 1028700"/>
                <a:gd name="connsiteY2" fmla="*/ 0 h 514350"/>
                <a:gd name="connsiteX0" fmla="*/ 0 w 1028700"/>
                <a:gd name="connsiteY0" fmla="*/ 514350 h 514350"/>
                <a:gd name="connsiteX1" fmla="*/ 666750 w 1028700"/>
                <a:gd name="connsiteY1" fmla="*/ 257175 h 514350"/>
                <a:gd name="connsiteX2" fmla="*/ 1028700 w 1028700"/>
                <a:gd name="connsiteY2" fmla="*/ 0 h 514350"/>
                <a:gd name="connsiteX0" fmla="*/ 0 w 1028700"/>
                <a:gd name="connsiteY0" fmla="*/ 514350 h 514350"/>
                <a:gd name="connsiteX1" fmla="*/ 666750 w 1028700"/>
                <a:gd name="connsiteY1" fmla="*/ 257175 h 514350"/>
                <a:gd name="connsiteX2" fmla="*/ 1028700 w 1028700"/>
                <a:gd name="connsiteY2" fmla="*/ 0 h 514350"/>
                <a:gd name="connsiteX0" fmla="*/ 0 w 1028700"/>
                <a:gd name="connsiteY0" fmla="*/ 514350 h 514350"/>
                <a:gd name="connsiteX1" fmla="*/ 1028700 w 1028700"/>
                <a:gd name="connsiteY1" fmla="*/ 0 h 514350"/>
                <a:gd name="connsiteX0" fmla="*/ 0 w 1028700"/>
                <a:gd name="connsiteY0" fmla="*/ 514350 h 514350"/>
                <a:gd name="connsiteX1" fmla="*/ 1028700 w 1028700"/>
                <a:gd name="connsiteY1" fmla="*/ 0 h 514350"/>
                <a:gd name="connsiteX0" fmla="*/ 0 w 1028700"/>
                <a:gd name="connsiteY0" fmla="*/ 514350 h 514350"/>
                <a:gd name="connsiteX1" fmla="*/ 1028700 w 1028700"/>
                <a:gd name="connsiteY1" fmla="*/ 0 h 514350"/>
                <a:gd name="connsiteX0" fmla="*/ 0 w 1028700"/>
                <a:gd name="connsiteY0" fmla="*/ 514350 h 514350"/>
                <a:gd name="connsiteX1" fmla="*/ 1028700 w 1028700"/>
                <a:gd name="connsiteY1" fmla="*/ 0 h 514350"/>
                <a:gd name="connsiteX0" fmla="*/ 0 w 1028700"/>
                <a:gd name="connsiteY0" fmla="*/ 514350 h 514350"/>
                <a:gd name="connsiteX1" fmla="*/ 1028700 w 1028700"/>
                <a:gd name="connsiteY1" fmla="*/ 0 h 514350"/>
                <a:gd name="connsiteX0" fmla="*/ 0 w 1028700"/>
                <a:gd name="connsiteY0" fmla="*/ 514350 h 514350"/>
                <a:gd name="connsiteX1" fmla="*/ 1028700 w 1028700"/>
                <a:gd name="connsiteY1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8700" h="514350">
                  <a:moveTo>
                    <a:pt x="0" y="514350"/>
                  </a:moveTo>
                  <a:cubicBezTo>
                    <a:pt x="516520" y="389198"/>
                    <a:pt x="822004" y="212930"/>
                    <a:pt x="1028700" y="0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31689C2-9B7A-E347-3121-7DC9C210807A}"/>
                </a:ext>
              </a:extLst>
            </p:cNvPr>
            <p:cNvSpPr/>
            <p:nvPr/>
          </p:nvSpPr>
          <p:spPr>
            <a:xfrm rot="14931634" flipH="1">
              <a:off x="8086843" y="2800473"/>
              <a:ext cx="1011202" cy="559605"/>
            </a:xfrm>
            <a:custGeom>
              <a:avLst/>
              <a:gdLst>
                <a:gd name="connsiteX0" fmla="*/ 0 w 1028700"/>
                <a:gd name="connsiteY0" fmla="*/ 514350 h 514350"/>
                <a:gd name="connsiteX1" fmla="*/ 666750 w 1028700"/>
                <a:gd name="connsiteY1" fmla="*/ 257175 h 514350"/>
                <a:gd name="connsiteX2" fmla="*/ 1028700 w 1028700"/>
                <a:gd name="connsiteY2" fmla="*/ 0 h 514350"/>
                <a:gd name="connsiteX0" fmla="*/ 0 w 1028700"/>
                <a:gd name="connsiteY0" fmla="*/ 514350 h 514350"/>
                <a:gd name="connsiteX1" fmla="*/ 1028700 w 1028700"/>
                <a:gd name="connsiteY1" fmla="*/ 0 h 514350"/>
                <a:gd name="connsiteX0" fmla="*/ 0 w 1028700"/>
                <a:gd name="connsiteY0" fmla="*/ 514350 h 514350"/>
                <a:gd name="connsiteX1" fmla="*/ 1028700 w 1028700"/>
                <a:gd name="connsiteY1" fmla="*/ 0 h 514350"/>
                <a:gd name="connsiteX0" fmla="*/ 0 w 1028700"/>
                <a:gd name="connsiteY0" fmla="*/ 514350 h 514350"/>
                <a:gd name="connsiteX1" fmla="*/ 1028700 w 1028700"/>
                <a:gd name="connsiteY1" fmla="*/ 0 h 514350"/>
                <a:gd name="connsiteX0" fmla="*/ 0 w 1028700"/>
                <a:gd name="connsiteY0" fmla="*/ 514350 h 514350"/>
                <a:gd name="connsiteX1" fmla="*/ 1028700 w 1028700"/>
                <a:gd name="connsiteY1" fmla="*/ 0 h 514350"/>
                <a:gd name="connsiteX0" fmla="*/ 0 w 1028700"/>
                <a:gd name="connsiteY0" fmla="*/ 514350 h 514350"/>
                <a:gd name="connsiteX1" fmla="*/ 1028700 w 1028700"/>
                <a:gd name="connsiteY1" fmla="*/ 0 h 514350"/>
                <a:gd name="connsiteX0" fmla="*/ 0 w 1028700"/>
                <a:gd name="connsiteY0" fmla="*/ 514350 h 514350"/>
                <a:gd name="connsiteX1" fmla="*/ 1028700 w 1028700"/>
                <a:gd name="connsiteY1" fmla="*/ 0 h 514350"/>
                <a:gd name="connsiteX0" fmla="*/ 0 w 1017932"/>
                <a:gd name="connsiteY0" fmla="*/ 542199 h 542199"/>
                <a:gd name="connsiteX1" fmla="*/ 1017932 w 1017932"/>
                <a:gd name="connsiteY1" fmla="*/ 0 h 542199"/>
                <a:gd name="connsiteX0" fmla="*/ 0 w 1011202"/>
                <a:gd name="connsiteY0" fmla="*/ 559605 h 559605"/>
                <a:gd name="connsiteX1" fmla="*/ 1011202 w 1011202"/>
                <a:gd name="connsiteY1" fmla="*/ 0 h 559605"/>
                <a:gd name="connsiteX0" fmla="*/ 0 w 1011202"/>
                <a:gd name="connsiteY0" fmla="*/ 559605 h 559605"/>
                <a:gd name="connsiteX1" fmla="*/ 1011202 w 1011202"/>
                <a:gd name="connsiteY1" fmla="*/ 0 h 559605"/>
                <a:gd name="connsiteX0" fmla="*/ 0 w 1011202"/>
                <a:gd name="connsiteY0" fmla="*/ 559605 h 559605"/>
                <a:gd name="connsiteX1" fmla="*/ 1011202 w 1011202"/>
                <a:gd name="connsiteY1" fmla="*/ 0 h 55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202" h="559605">
                  <a:moveTo>
                    <a:pt x="0" y="559605"/>
                  </a:moveTo>
                  <a:cubicBezTo>
                    <a:pt x="365552" y="467432"/>
                    <a:pt x="791345" y="199904"/>
                    <a:pt x="1011202" y="0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DE056AD-B9F5-A689-EF01-DDF3110BE0FA}"/>
                </a:ext>
              </a:extLst>
            </p:cNvPr>
            <p:cNvSpPr/>
            <p:nvPr/>
          </p:nvSpPr>
          <p:spPr>
            <a:xfrm>
              <a:off x="5502481" y="2558005"/>
              <a:ext cx="470055" cy="870995"/>
            </a:xfrm>
            <a:custGeom>
              <a:avLst/>
              <a:gdLst>
                <a:gd name="connsiteX0" fmla="*/ 0 w 578734"/>
                <a:gd name="connsiteY0" fmla="*/ 960699 h 960699"/>
                <a:gd name="connsiteX1" fmla="*/ 439838 w 578734"/>
                <a:gd name="connsiteY1" fmla="*/ 509286 h 960699"/>
                <a:gd name="connsiteX2" fmla="*/ 578734 w 578734"/>
                <a:gd name="connsiteY2" fmla="*/ 0 h 960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8734" h="960699">
                  <a:moveTo>
                    <a:pt x="0" y="960699"/>
                  </a:moveTo>
                  <a:cubicBezTo>
                    <a:pt x="171691" y="815050"/>
                    <a:pt x="343382" y="669402"/>
                    <a:pt x="439838" y="509286"/>
                  </a:cubicBezTo>
                  <a:cubicBezTo>
                    <a:pt x="536294" y="349170"/>
                    <a:pt x="557514" y="174585"/>
                    <a:pt x="578734" y="0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7BC161B5-ECF8-F39A-ECBA-1F197CC034AE}"/>
                </a:ext>
              </a:extLst>
            </p:cNvPr>
            <p:cNvCxnSpPr>
              <a:cxnSpLocks/>
            </p:cNvCxnSpPr>
            <p:nvPr/>
          </p:nvCxnSpPr>
          <p:spPr>
            <a:xfrm>
              <a:off x="5245901" y="3429000"/>
              <a:ext cx="108490" cy="16608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5998FDA-903B-9BDA-E6F8-A14945F4614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224829" y="3007258"/>
              <a:ext cx="1026915" cy="4284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AC4540AD-43BF-F4DC-E564-18DDD235E7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0893" y="5233941"/>
              <a:ext cx="1010654" cy="3536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87557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62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Presentation slide Drawing Parts of the Stomach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slide Subject</dc:title>
  <dc:creator>Oscar Paul Gobée</dc:creator>
  <cp:lastModifiedBy>Oscar Paul Gobée</cp:lastModifiedBy>
  <cp:revision>3</cp:revision>
  <dcterms:created xsi:type="dcterms:W3CDTF">2023-02-12T15:37:47Z</dcterms:created>
  <dcterms:modified xsi:type="dcterms:W3CDTF">2023-02-23T23:31:13Z</dcterms:modified>
</cp:coreProperties>
</file>