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813" r:id="rId3"/>
    <p:sldId id="81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20CF-9522-FEC5-35D5-CB714B07E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666A7-1863-0A35-417C-A455A9D16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554F0-1B8C-A005-DDF6-8C44C35CE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4BA8C-E77E-E34F-B2D7-0D7201FF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8B0D2-FAAD-BFD2-9410-EC26EFB5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21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29D0-E8EC-06A8-3AA3-702AF125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20807-8FDF-0FCE-7058-8CD58A6F2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833DD-B30D-5296-C292-EA03D4C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F0B6-743E-ED93-69B9-62F0852D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B1F9A-F6B2-8158-B009-86B8149A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7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ECB454-998B-A74B-072C-4D0CEDE61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DDF09-2A17-4D18-5104-CCAA6CE6B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CE3C3-8AB4-0B0C-57B4-86D3B3CBD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FA07F-71C8-A87E-9D9C-6C13B5DB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0A60B-14F8-E2BD-F68C-54F065E2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4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CE52-6028-3F3A-B245-89E1CCC2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8D39-70D7-ABC1-033D-1317C4E1C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A9A44-EE9A-C4EB-7DEE-DFCA5D40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191E9-B5AE-7D89-67AA-0DF4E4FF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EC535-1718-9CDB-67D9-3E9744E0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1DF67-CAE5-AF4C-FC8A-3F9017646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DF81F-0717-F23A-1022-2DF9EF200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73ED8-1713-F51E-0359-61454121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DAA9-2B21-2EB2-37BB-5406A477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34D6A-9111-9FED-0ADD-92A22B707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80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A2409-A2CB-DDA9-A987-C6380A3C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900A3-BFAC-6FCC-8FA2-BB4565E3A8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41B15-C5B7-A8CB-8C53-A32A2688B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F123A-405A-1B7E-9C12-FDED9886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76A3F-F997-0647-B074-FFEFEEE8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5A6D8-7F93-386D-F4F2-E87AE2A8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4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30A2-9184-DF27-C530-C185566A8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11BF4-204E-6569-1AA6-2E0A432E3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EA87F-AEE7-9EA0-4212-DA2FD42BB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90937-48D2-456F-C5FF-9C5AACA6A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919EB-74F3-8BE5-0579-3E29CA57A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508437-29CF-F403-2D29-04E7CC3E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0BD222-784E-7EE8-26E0-3C0CC9FF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37274-D767-BFC6-0C4F-1CF0CAD7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7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EAFD-6786-F178-1561-6F3D2F29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25801-2B8C-9E1E-DFD0-A4D6730B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B24097-E215-D88B-29F2-BACFDCDA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B8396-393A-0BE3-E524-DFDF06CE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45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B44531-ABD8-C561-C4B6-CA8F23FD5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B0D34-F767-0986-BB91-0777DDFA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83A416-E061-EA36-9E90-611499818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9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7810-9981-D1AD-C661-537A79E56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6CD20-9A30-B6AA-6F88-BB4E526EB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BFB12-02FA-9F58-1DB6-497EB563E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7A575-BF3B-3D42-B394-7750524D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D8D87-6FAB-716C-A46C-301E8F8F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E8970-54A7-E3D1-72AB-5DDC109F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55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F593F-D861-CBD0-3BFC-CD5E14B7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5C0781-C5F1-4EF4-CEC4-0F0DDF96F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5C145-ADE5-6F59-94C0-FD0436629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6E5FE-614F-DE6D-DB37-9C636E5C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AA922-BF1E-23A8-BF5F-06FE6C64B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F398D-F565-48EF-9F2D-A8688998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25891E-2311-AD2D-1A40-EB1415BF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07079-1D9E-45F8-7571-D024EFE2C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21A3-EC38-EFDA-3296-85B09A1FA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CFEE6-3351-46FF-882B-80551FD0F4BD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B9C3C-FB5B-B828-347E-EC876F455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B0C3C-5C5E-282F-56FD-DB3D59C3D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9846-FD8B-4C2E-835A-DBA9ECC8B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95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01A4-AA72-468B-D52C-52EE4BFDC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/>
              <a:t>Leiden - Schematic drawing </a:t>
            </a:r>
            <a:br>
              <a:rPr lang="en-GB" sz="4800"/>
            </a:br>
            <a:r>
              <a:rPr lang="en-GB" sz="4800"/>
              <a:t>peritoneal folds around uterus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992E9-79D3-BF7F-6318-DD551C783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O.P. Gobée MD,</a:t>
            </a: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Dept. Anatomy &amp; Embryology, </a:t>
            </a: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Leiden University Medical Center</a:t>
            </a:r>
          </a:p>
          <a:p>
            <a:endParaRPr lang="en-GB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>
                <a:solidFill>
                  <a:schemeClr val="bg1">
                    <a:lumMod val="50000"/>
                  </a:schemeClr>
                </a:solidFill>
              </a:rPr>
              <a:t>These presentation slides are licensed under Creative Commons Attribution Share Alike 4.0 International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328D18-82AD-B69A-5BAA-8539D182D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769" y="5954712"/>
            <a:ext cx="1227411" cy="4294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F41441-4BD3-DE99-AE8A-FC91DABC06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20" y="5747883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09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5C1937-52F7-5F3F-F316-AB5975D0C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2014216-1856-1DAE-16D5-87B5D9B1D4B6}"/>
              </a:ext>
            </a:extLst>
          </p:cNvPr>
          <p:cNvSpPr/>
          <p:nvPr/>
        </p:nvSpPr>
        <p:spPr>
          <a:xfrm rot="21090803">
            <a:off x="3182682" y="1099947"/>
            <a:ext cx="1615739" cy="3597624"/>
          </a:xfrm>
          <a:custGeom>
            <a:avLst/>
            <a:gdLst>
              <a:gd name="connsiteX0" fmla="*/ 581457 w 1261099"/>
              <a:gd name="connsiteY0" fmla="*/ 3300876 h 3440561"/>
              <a:gd name="connsiteX1" fmla="*/ 842714 w 1261099"/>
              <a:gd name="connsiteY1" fmla="*/ 2395807 h 3440561"/>
              <a:gd name="connsiteX2" fmla="*/ 1066649 w 1261099"/>
              <a:gd name="connsiteY2" fmla="*/ 1779986 h 3440561"/>
              <a:gd name="connsiteX3" fmla="*/ 1234600 w 1261099"/>
              <a:gd name="connsiteY3" fmla="*/ 678974 h 3440561"/>
              <a:gd name="connsiteX4" fmla="*/ 1234600 w 1261099"/>
              <a:gd name="connsiteY4" fmla="*/ 622990 h 3440561"/>
              <a:gd name="connsiteX5" fmla="*/ 982673 w 1261099"/>
              <a:gd name="connsiteY5" fmla="*/ 147129 h 3440561"/>
              <a:gd name="connsiteX6" fmla="*/ 329530 w 1261099"/>
              <a:gd name="connsiteY6" fmla="*/ 16500 h 3440561"/>
              <a:gd name="connsiteX7" fmla="*/ 30951 w 1261099"/>
              <a:gd name="connsiteY7" fmla="*/ 464370 h 3440561"/>
              <a:gd name="connsiteX8" fmla="*/ 124257 w 1261099"/>
              <a:gd name="connsiteY8" fmla="*/ 1528060 h 3440561"/>
              <a:gd name="connsiteX9" fmla="*/ 40282 w 1261099"/>
              <a:gd name="connsiteY9" fmla="*/ 2377145 h 3440561"/>
              <a:gd name="connsiteX10" fmla="*/ 2959 w 1261099"/>
              <a:gd name="connsiteY10" fmla="*/ 3067611 h 3440561"/>
              <a:gd name="connsiteX11" fmla="*/ 114926 w 1261099"/>
              <a:gd name="connsiteY11" fmla="*/ 3412843 h 3440561"/>
              <a:gd name="connsiteX12" fmla="*/ 581457 w 1261099"/>
              <a:gd name="connsiteY12" fmla="*/ 3300876 h 3440561"/>
              <a:gd name="connsiteX0" fmla="*/ 581457 w 1235754"/>
              <a:gd name="connsiteY0" fmla="*/ 3301947 h 3441632"/>
              <a:gd name="connsiteX1" fmla="*/ 842714 w 1235754"/>
              <a:gd name="connsiteY1" fmla="*/ 2396878 h 3441632"/>
              <a:gd name="connsiteX2" fmla="*/ 1066649 w 1235754"/>
              <a:gd name="connsiteY2" fmla="*/ 1781057 h 3441632"/>
              <a:gd name="connsiteX3" fmla="*/ 1234600 w 1235754"/>
              <a:gd name="connsiteY3" fmla="*/ 680045 h 3441632"/>
              <a:gd name="connsiteX4" fmla="*/ 982673 w 1235754"/>
              <a:gd name="connsiteY4" fmla="*/ 148200 h 3441632"/>
              <a:gd name="connsiteX5" fmla="*/ 329530 w 1235754"/>
              <a:gd name="connsiteY5" fmla="*/ 17571 h 3441632"/>
              <a:gd name="connsiteX6" fmla="*/ 30951 w 1235754"/>
              <a:gd name="connsiteY6" fmla="*/ 465441 h 3441632"/>
              <a:gd name="connsiteX7" fmla="*/ 124257 w 1235754"/>
              <a:gd name="connsiteY7" fmla="*/ 1529131 h 3441632"/>
              <a:gd name="connsiteX8" fmla="*/ 40282 w 1235754"/>
              <a:gd name="connsiteY8" fmla="*/ 2378216 h 3441632"/>
              <a:gd name="connsiteX9" fmla="*/ 2959 w 1235754"/>
              <a:gd name="connsiteY9" fmla="*/ 3068682 h 3441632"/>
              <a:gd name="connsiteX10" fmla="*/ 114926 w 1235754"/>
              <a:gd name="connsiteY10" fmla="*/ 3413914 h 3441632"/>
              <a:gd name="connsiteX11" fmla="*/ 581457 w 1235754"/>
              <a:gd name="connsiteY11" fmla="*/ 3301947 h 3441632"/>
              <a:gd name="connsiteX0" fmla="*/ 730740 w 1385037"/>
              <a:gd name="connsiteY0" fmla="*/ 3293933 h 3433618"/>
              <a:gd name="connsiteX1" fmla="*/ 991997 w 1385037"/>
              <a:gd name="connsiteY1" fmla="*/ 2388864 h 3433618"/>
              <a:gd name="connsiteX2" fmla="*/ 1215932 w 1385037"/>
              <a:gd name="connsiteY2" fmla="*/ 1773043 h 3433618"/>
              <a:gd name="connsiteX3" fmla="*/ 1383883 w 1385037"/>
              <a:gd name="connsiteY3" fmla="*/ 672031 h 3433618"/>
              <a:gd name="connsiteX4" fmla="*/ 1131956 w 1385037"/>
              <a:gd name="connsiteY4" fmla="*/ 140186 h 3433618"/>
              <a:gd name="connsiteX5" fmla="*/ 478813 w 1385037"/>
              <a:gd name="connsiteY5" fmla="*/ 9557 h 3433618"/>
              <a:gd name="connsiteX6" fmla="*/ 2953 w 1385037"/>
              <a:gd name="connsiteY6" fmla="*/ 336129 h 3433618"/>
              <a:gd name="connsiteX7" fmla="*/ 273540 w 1385037"/>
              <a:gd name="connsiteY7" fmla="*/ 1521117 h 3433618"/>
              <a:gd name="connsiteX8" fmla="*/ 189565 w 1385037"/>
              <a:gd name="connsiteY8" fmla="*/ 2370202 h 3433618"/>
              <a:gd name="connsiteX9" fmla="*/ 152242 w 1385037"/>
              <a:gd name="connsiteY9" fmla="*/ 3060668 h 3433618"/>
              <a:gd name="connsiteX10" fmla="*/ 264209 w 1385037"/>
              <a:gd name="connsiteY10" fmla="*/ 3405900 h 3433618"/>
              <a:gd name="connsiteX11" fmla="*/ 730740 w 1385037"/>
              <a:gd name="connsiteY11" fmla="*/ 3293933 h 3433618"/>
              <a:gd name="connsiteX0" fmla="*/ 730502 w 1384799"/>
              <a:gd name="connsiteY0" fmla="*/ 3428427 h 3568112"/>
              <a:gd name="connsiteX1" fmla="*/ 991759 w 1384799"/>
              <a:gd name="connsiteY1" fmla="*/ 2523358 h 3568112"/>
              <a:gd name="connsiteX2" fmla="*/ 1215694 w 1384799"/>
              <a:gd name="connsiteY2" fmla="*/ 1907537 h 3568112"/>
              <a:gd name="connsiteX3" fmla="*/ 1383645 w 1384799"/>
              <a:gd name="connsiteY3" fmla="*/ 806525 h 3568112"/>
              <a:gd name="connsiteX4" fmla="*/ 1131718 w 1384799"/>
              <a:gd name="connsiteY4" fmla="*/ 274680 h 3568112"/>
              <a:gd name="connsiteX5" fmla="*/ 469245 w 1384799"/>
              <a:gd name="connsiteY5" fmla="*/ 4091 h 3568112"/>
              <a:gd name="connsiteX6" fmla="*/ 2715 w 1384799"/>
              <a:gd name="connsiteY6" fmla="*/ 470623 h 3568112"/>
              <a:gd name="connsiteX7" fmla="*/ 273302 w 1384799"/>
              <a:gd name="connsiteY7" fmla="*/ 1655611 h 3568112"/>
              <a:gd name="connsiteX8" fmla="*/ 189327 w 1384799"/>
              <a:gd name="connsiteY8" fmla="*/ 2504696 h 3568112"/>
              <a:gd name="connsiteX9" fmla="*/ 152004 w 1384799"/>
              <a:gd name="connsiteY9" fmla="*/ 3195162 h 3568112"/>
              <a:gd name="connsiteX10" fmla="*/ 263971 w 1384799"/>
              <a:gd name="connsiteY10" fmla="*/ 3540394 h 3568112"/>
              <a:gd name="connsiteX11" fmla="*/ 730502 w 1384799"/>
              <a:gd name="connsiteY11" fmla="*/ 3428427 h 3568112"/>
              <a:gd name="connsiteX0" fmla="*/ 730502 w 1451216"/>
              <a:gd name="connsiteY0" fmla="*/ 3448845 h 3588530"/>
              <a:gd name="connsiteX1" fmla="*/ 991759 w 1451216"/>
              <a:gd name="connsiteY1" fmla="*/ 2543776 h 3588530"/>
              <a:gd name="connsiteX2" fmla="*/ 1215694 w 1451216"/>
              <a:gd name="connsiteY2" fmla="*/ 1927955 h 3588530"/>
              <a:gd name="connsiteX3" fmla="*/ 1383645 w 1451216"/>
              <a:gd name="connsiteY3" fmla="*/ 826943 h 3588530"/>
              <a:gd name="connsiteX4" fmla="*/ 1374313 w 1451216"/>
              <a:gd name="connsiteY4" fmla="*/ 145808 h 3588530"/>
              <a:gd name="connsiteX5" fmla="*/ 469245 w 1451216"/>
              <a:gd name="connsiteY5" fmla="*/ 24509 h 3588530"/>
              <a:gd name="connsiteX6" fmla="*/ 2715 w 1451216"/>
              <a:gd name="connsiteY6" fmla="*/ 491041 h 3588530"/>
              <a:gd name="connsiteX7" fmla="*/ 273302 w 1451216"/>
              <a:gd name="connsiteY7" fmla="*/ 1676029 h 3588530"/>
              <a:gd name="connsiteX8" fmla="*/ 189327 w 1451216"/>
              <a:gd name="connsiteY8" fmla="*/ 2525114 h 3588530"/>
              <a:gd name="connsiteX9" fmla="*/ 152004 w 1451216"/>
              <a:gd name="connsiteY9" fmla="*/ 3215580 h 3588530"/>
              <a:gd name="connsiteX10" fmla="*/ 263971 w 1451216"/>
              <a:gd name="connsiteY10" fmla="*/ 3560812 h 3588530"/>
              <a:gd name="connsiteX11" fmla="*/ 730502 w 1451216"/>
              <a:gd name="connsiteY11" fmla="*/ 3448845 h 3588530"/>
              <a:gd name="connsiteX0" fmla="*/ 730502 w 1385520"/>
              <a:gd name="connsiteY0" fmla="*/ 3432708 h 3572393"/>
              <a:gd name="connsiteX1" fmla="*/ 991759 w 1385520"/>
              <a:gd name="connsiteY1" fmla="*/ 2527639 h 3572393"/>
              <a:gd name="connsiteX2" fmla="*/ 1215694 w 1385520"/>
              <a:gd name="connsiteY2" fmla="*/ 1911818 h 3572393"/>
              <a:gd name="connsiteX3" fmla="*/ 1383645 w 1385520"/>
              <a:gd name="connsiteY3" fmla="*/ 810806 h 3572393"/>
              <a:gd name="connsiteX4" fmla="*/ 1243685 w 1385520"/>
              <a:gd name="connsiteY4" fmla="*/ 222977 h 3572393"/>
              <a:gd name="connsiteX5" fmla="*/ 469245 w 1385520"/>
              <a:gd name="connsiteY5" fmla="*/ 8372 h 3572393"/>
              <a:gd name="connsiteX6" fmla="*/ 2715 w 1385520"/>
              <a:gd name="connsiteY6" fmla="*/ 474904 h 3572393"/>
              <a:gd name="connsiteX7" fmla="*/ 273302 w 1385520"/>
              <a:gd name="connsiteY7" fmla="*/ 1659892 h 3572393"/>
              <a:gd name="connsiteX8" fmla="*/ 189327 w 1385520"/>
              <a:gd name="connsiteY8" fmla="*/ 2508977 h 3572393"/>
              <a:gd name="connsiteX9" fmla="*/ 152004 w 1385520"/>
              <a:gd name="connsiteY9" fmla="*/ 3199443 h 3572393"/>
              <a:gd name="connsiteX10" fmla="*/ 263971 w 1385520"/>
              <a:gd name="connsiteY10" fmla="*/ 3544675 h 3572393"/>
              <a:gd name="connsiteX11" fmla="*/ 730502 w 1385520"/>
              <a:gd name="connsiteY11" fmla="*/ 3432708 h 3572393"/>
              <a:gd name="connsiteX0" fmla="*/ 730502 w 1514427"/>
              <a:gd name="connsiteY0" fmla="*/ 3432214 h 3571899"/>
              <a:gd name="connsiteX1" fmla="*/ 991759 w 1514427"/>
              <a:gd name="connsiteY1" fmla="*/ 2527145 h 3571899"/>
              <a:gd name="connsiteX2" fmla="*/ 1215694 w 1514427"/>
              <a:gd name="connsiteY2" fmla="*/ 1911324 h 3571899"/>
              <a:gd name="connsiteX3" fmla="*/ 1514273 w 1514427"/>
              <a:gd name="connsiteY3" fmla="*/ 744997 h 3571899"/>
              <a:gd name="connsiteX4" fmla="*/ 1243685 w 1514427"/>
              <a:gd name="connsiteY4" fmla="*/ 222483 h 3571899"/>
              <a:gd name="connsiteX5" fmla="*/ 469245 w 1514427"/>
              <a:gd name="connsiteY5" fmla="*/ 7878 h 3571899"/>
              <a:gd name="connsiteX6" fmla="*/ 2715 w 1514427"/>
              <a:gd name="connsiteY6" fmla="*/ 474410 h 3571899"/>
              <a:gd name="connsiteX7" fmla="*/ 273302 w 1514427"/>
              <a:gd name="connsiteY7" fmla="*/ 1659398 h 3571899"/>
              <a:gd name="connsiteX8" fmla="*/ 189327 w 1514427"/>
              <a:gd name="connsiteY8" fmla="*/ 2508483 h 3571899"/>
              <a:gd name="connsiteX9" fmla="*/ 152004 w 1514427"/>
              <a:gd name="connsiteY9" fmla="*/ 3198949 h 3571899"/>
              <a:gd name="connsiteX10" fmla="*/ 263971 w 1514427"/>
              <a:gd name="connsiteY10" fmla="*/ 3544181 h 3571899"/>
              <a:gd name="connsiteX11" fmla="*/ 730502 w 1514427"/>
              <a:gd name="connsiteY11" fmla="*/ 3432214 h 3571899"/>
              <a:gd name="connsiteX0" fmla="*/ 730502 w 1520344"/>
              <a:gd name="connsiteY0" fmla="*/ 3432214 h 3571899"/>
              <a:gd name="connsiteX1" fmla="*/ 991759 w 1520344"/>
              <a:gd name="connsiteY1" fmla="*/ 2527145 h 3571899"/>
              <a:gd name="connsiteX2" fmla="*/ 1215694 w 1520344"/>
              <a:gd name="connsiteY2" fmla="*/ 1911324 h 3571899"/>
              <a:gd name="connsiteX3" fmla="*/ 1514273 w 1520344"/>
              <a:gd name="connsiteY3" fmla="*/ 744997 h 3571899"/>
              <a:gd name="connsiteX4" fmla="*/ 1336991 w 1520344"/>
              <a:gd name="connsiteY4" fmla="*/ 222483 h 3571899"/>
              <a:gd name="connsiteX5" fmla="*/ 469245 w 1520344"/>
              <a:gd name="connsiteY5" fmla="*/ 7878 h 3571899"/>
              <a:gd name="connsiteX6" fmla="*/ 2715 w 1520344"/>
              <a:gd name="connsiteY6" fmla="*/ 474410 h 3571899"/>
              <a:gd name="connsiteX7" fmla="*/ 273302 w 1520344"/>
              <a:gd name="connsiteY7" fmla="*/ 1659398 h 3571899"/>
              <a:gd name="connsiteX8" fmla="*/ 189327 w 1520344"/>
              <a:gd name="connsiteY8" fmla="*/ 2508483 h 3571899"/>
              <a:gd name="connsiteX9" fmla="*/ 152004 w 1520344"/>
              <a:gd name="connsiteY9" fmla="*/ 3198949 h 3571899"/>
              <a:gd name="connsiteX10" fmla="*/ 263971 w 1520344"/>
              <a:gd name="connsiteY10" fmla="*/ 3544181 h 3571899"/>
              <a:gd name="connsiteX11" fmla="*/ 730502 w 1520344"/>
              <a:gd name="connsiteY11" fmla="*/ 3432214 h 3571899"/>
              <a:gd name="connsiteX0" fmla="*/ 730195 w 1520037"/>
              <a:gd name="connsiteY0" fmla="*/ 3432214 h 3571899"/>
              <a:gd name="connsiteX1" fmla="*/ 991452 w 1520037"/>
              <a:gd name="connsiteY1" fmla="*/ 2527145 h 3571899"/>
              <a:gd name="connsiteX2" fmla="*/ 1215387 w 1520037"/>
              <a:gd name="connsiteY2" fmla="*/ 1911324 h 3571899"/>
              <a:gd name="connsiteX3" fmla="*/ 1513966 w 1520037"/>
              <a:gd name="connsiteY3" fmla="*/ 744997 h 3571899"/>
              <a:gd name="connsiteX4" fmla="*/ 1336684 w 1520037"/>
              <a:gd name="connsiteY4" fmla="*/ 222483 h 3571899"/>
              <a:gd name="connsiteX5" fmla="*/ 468938 w 1520037"/>
              <a:gd name="connsiteY5" fmla="*/ 7878 h 3571899"/>
              <a:gd name="connsiteX6" fmla="*/ 2408 w 1520037"/>
              <a:gd name="connsiteY6" fmla="*/ 474410 h 3571899"/>
              <a:gd name="connsiteX7" fmla="*/ 282325 w 1520037"/>
              <a:gd name="connsiteY7" fmla="*/ 1463455 h 3571899"/>
              <a:gd name="connsiteX8" fmla="*/ 189020 w 1520037"/>
              <a:gd name="connsiteY8" fmla="*/ 2508483 h 3571899"/>
              <a:gd name="connsiteX9" fmla="*/ 151697 w 1520037"/>
              <a:gd name="connsiteY9" fmla="*/ 3198949 h 3571899"/>
              <a:gd name="connsiteX10" fmla="*/ 263664 w 1520037"/>
              <a:gd name="connsiteY10" fmla="*/ 3544181 h 3571899"/>
              <a:gd name="connsiteX11" fmla="*/ 730195 w 1520037"/>
              <a:gd name="connsiteY11" fmla="*/ 3432214 h 3571899"/>
              <a:gd name="connsiteX0" fmla="*/ 832299 w 1622141"/>
              <a:gd name="connsiteY0" fmla="*/ 3435547 h 3575232"/>
              <a:gd name="connsiteX1" fmla="*/ 1093556 w 1622141"/>
              <a:gd name="connsiteY1" fmla="*/ 2530478 h 3575232"/>
              <a:gd name="connsiteX2" fmla="*/ 1317491 w 1622141"/>
              <a:gd name="connsiteY2" fmla="*/ 1914657 h 3575232"/>
              <a:gd name="connsiteX3" fmla="*/ 1616070 w 1622141"/>
              <a:gd name="connsiteY3" fmla="*/ 748330 h 3575232"/>
              <a:gd name="connsiteX4" fmla="*/ 1438788 w 1622141"/>
              <a:gd name="connsiteY4" fmla="*/ 225816 h 3575232"/>
              <a:gd name="connsiteX5" fmla="*/ 571042 w 1622141"/>
              <a:gd name="connsiteY5" fmla="*/ 11211 h 3575232"/>
              <a:gd name="connsiteX6" fmla="*/ 1875 w 1622141"/>
              <a:gd name="connsiteY6" fmla="*/ 543058 h 3575232"/>
              <a:gd name="connsiteX7" fmla="*/ 384429 w 1622141"/>
              <a:gd name="connsiteY7" fmla="*/ 1466788 h 3575232"/>
              <a:gd name="connsiteX8" fmla="*/ 291124 w 1622141"/>
              <a:gd name="connsiteY8" fmla="*/ 2511816 h 3575232"/>
              <a:gd name="connsiteX9" fmla="*/ 253801 w 1622141"/>
              <a:gd name="connsiteY9" fmla="*/ 3202282 h 3575232"/>
              <a:gd name="connsiteX10" fmla="*/ 365768 w 1622141"/>
              <a:gd name="connsiteY10" fmla="*/ 3547514 h 3575232"/>
              <a:gd name="connsiteX11" fmla="*/ 832299 w 1622141"/>
              <a:gd name="connsiteY11" fmla="*/ 3435547 h 3575232"/>
              <a:gd name="connsiteX0" fmla="*/ 830424 w 1623914"/>
              <a:gd name="connsiteY0" fmla="*/ 3471307 h 3610992"/>
              <a:gd name="connsiteX1" fmla="*/ 1091681 w 1623914"/>
              <a:gd name="connsiteY1" fmla="*/ 2566238 h 3610992"/>
              <a:gd name="connsiteX2" fmla="*/ 1315616 w 1623914"/>
              <a:gd name="connsiteY2" fmla="*/ 1950417 h 3610992"/>
              <a:gd name="connsiteX3" fmla="*/ 1614195 w 1623914"/>
              <a:gd name="connsiteY3" fmla="*/ 784090 h 3610992"/>
              <a:gd name="connsiteX4" fmla="*/ 1436913 w 1623914"/>
              <a:gd name="connsiteY4" fmla="*/ 261576 h 3610992"/>
              <a:gd name="connsiteX5" fmla="*/ 382555 w 1623914"/>
              <a:gd name="connsiteY5" fmla="*/ 9649 h 3610992"/>
              <a:gd name="connsiteX6" fmla="*/ 0 w 1623914"/>
              <a:gd name="connsiteY6" fmla="*/ 578818 h 3610992"/>
              <a:gd name="connsiteX7" fmla="*/ 382554 w 1623914"/>
              <a:gd name="connsiteY7" fmla="*/ 1502548 h 3610992"/>
              <a:gd name="connsiteX8" fmla="*/ 289249 w 1623914"/>
              <a:gd name="connsiteY8" fmla="*/ 2547576 h 3610992"/>
              <a:gd name="connsiteX9" fmla="*/ 251926 w 1623914"/>
              <a:gd name="connsiteY9" fmla="*/ 3238042 h 3610992"/>
              <a:gd name="connsiteX10" fmla="*/ 363893 w 1623914"/>
              <a:gd name="connsiteY10" fmla="*/ 3583274 h 3610992"/>
              <a:gd name="connsiteX11" fmla="*/ 830424 w 1623914"/>
              <a:gd name="connsiteY11" fmla="*/ 3471307 h 3610992"/>
              <a:gd name="connsiteX0" fmla="*/ 830424 w 1615621"/>
              <a:gd name="connsiteY0" fmla="*/ 3479175 h 3618860"/>
              <a:gd name="connsiteX1" fmla="*/ 1091681 w 1615621"/>
              <a:gd name="connsiteY1" fmla="*/ 2574106 h 3618860"/>
              <a:gd name="connsiteX2" fmla="*/ 1315616 w 1615621"/>
              <a:gd name="connsiteY2" fmla="*/ 1958285 h 3618860"/>
              <a:gd name="connsiteX3" fmla="*/ 1614195 w 1615621"/>
              <a:gd name="connsiteY3" fmla="*/ 791958 h 3618860"/>
              <a:gd name="connsiteX4" fmla="*/ 1184987 w 1615621"/>
              <a:gd name="connsiteY4" fmla="*/ 204129 h 3618860"/>
              <a:gd name="connsiteX5" fmla="*/ 382555 w 1615621"/>
              <a:gd name="connsiteY5" fmla="*/ 17517 h 3618860"/>
              <a:gd name="connsiteX6" fmla="*/ 0 w 1615621"/>
              <a:gd name="connsiteY6" fmla="*/ 586686 h 3618860"/>
              <a:gd name="connsiteX7" fmla="*/ 382554 w 1615621"/>
              <a:gd name="connsiteY7" fmla="*/ 1510416 h 3618860"/>
              <a:gd name="connsiteX8" fmla="*/ 289249 w 1615621"/>
              <a:gd name="connsiteY8" fmla="*/ 2555444 h 3618860"/>
              <a:gd name="connsiteX9" fmla="*/ 251926 w 1615621"/>
              <a:gd name="connsiteY9" fmla="*/ 3245910 h 3618860"/>
              <a:gd name="connsiteX10" fmla="*/ 363893 w 1615621"/>
              <a:gd name="connsiteY10" fmla="*/ 3591142 h 3618860"/>
              <a:gd name="connsiteX11" fmla="*/ 830424 w 1615621"/>
              <a:gd name="connsiteY11" fmla="*/ 3479175 h 3618860"/>
              <a:gd name="connsiteX0" fmla="*/ 830424 w 1486091"/>
              <a:gd name="connsiteY0" fmla="*/ 3478908 h 3618593"/>
              <a:gd name="connsiteX1" fmla="*/ 1091681 w 1486091"/>
              <a:gd name="connsiteY1" fmla="*/ 2573839 h 3618593"/>
              <a:gd name="connsiteX2" fmla="*/ 1315616 w 1486091"/>
              <a:gd name="connsiteY2" fmla="*/ 1958018 h 3618593"/>
              <a:gd name="connsiteX3" fmla="*/ 1483567 w 1486091"/>
              <a:gd name="connsiteY3" fmla="*/ 773030 h 3618593"/>
              <a:gd name="connsiteX4" fmla="*/ 1184987 w 1486091"/>
              <a:gd name="connsiteY4" fmla="*/ 203862 h 3618593"/>
              <a:gd name="connsiteX5" fmla="*/ 382555 w 1486091"/>
              <a:gd name="connsiteY5" fmla="*/ 17250 h 3618593"/>
              <a:gd name="connsiteX6" fmla="*/ 0 w 1486091"/>
              <a:gd name="connsiteY6" fmla="*/ 586419 h 3618593"/>
              <a:gd name="connsiteX7" fmla="*/ 382554 w 1486091"/>
              <a:gd name="connsiteY7" fmla="*/ 1510149 h 3618593"/>
              <a:gd name="connsiteX8" fmla="*/ 289249 w 1486091"/>
              <a:gd name="connsiteY8" fmla="*/ 2555177 h 3618593"/>
              <a:gd name="connsiteX9" fmla="*/ 251926 w 1486091"/>
              <a:gd name="connsiteY9" fmla="*/ 3245643 h 3618593"/>
              <a:gd name="connsiteX10" fmla="*/ 363893 w 1486091"/>
              <a:gd name="connsiteY10" fmla="*/ 3590875 h 3618593"/>
              <a:gd name="connsiteX11" fmla="*/ 830424 w 1486091"/>
              <a:gd name="connsiteY11" fmla="*/ 3478908 h 3618593"/>
              <a:gd name="connsiteX0" fmla="*/ 830424 w 1496324"/>
              <a:gd name="connsiteY0" fmla="*/ 3478908 h 3618593"/>
              <a:gd name="connsiteX1" fmla="*/ 1091681 w 1496324"/>
              <a:gd name="connsiteY1" fmla="*/ 2573839 h 3618593"/>
              <a:gd name="connsiteX2" fmla="*/ 1315616 w 1496324"/>
              <a:gd name="connsiteY2" fmla="*/ 1958018 h 3618593"/>
              <a:gd name="connsiteX3" fmla="*/ 1483567 w 1496324"/>
              <a:gd name="connsiteY3" fmla="*/ 773030 h 3618593"/>
              <a:gd name="connsiteX4" fmla="*/ 1184987 w 1496324"/>
              <a:gd name="connsiteY4" fmla="*/ 203862 h 3618593"/>
              <a:gd name="connsiteX5" fmla="*/ 382555 w 1496324"/>
              <a:gd name="connsiteY5" fmla="*/ 17250 h 3618593"/>
              <a:gd name="connsiteX6" fmla="*/ 0 w 1496324"/>
              <a:gd name="connsiteY6" fmla="*/ 586419 h 3618593"/>
              <a:gd name="connsiteX7" fmla="*/ 382554 w 1496324"/>
              <a:gd name="connsiteY7" fmla="*/ 1510149 h 3618593"/>
              <a:gd name="connsiteX8" fmla="*/ 289249 w 1496324"/>
              <a:gd name="connsiteY8" fmla="*/ 2555177 h 3618593"/>
              <a:gd name="connsiteX9" fmla="*/ 251926 w 1496324"/>
              <a:gd name="connsiteY9" fmla="*/ 3245643 h 3618593"/>
              <a:gd name="connsiteX10" fmla="*/ 363893 w 1496324"/>
              <a:gd name="connsiteY10" fmla="*/ 3590875 h 3618593"/>
              <a:gd name="connsiteX11" fmla="*/ 830424 w 1496324"/>
              <a:gd name="connsiteY11" fmla="*/ 3478908 h 3618593"/>
              <a:gd name="connsiteX0" fmla="*/ 830518 w 1496418"/>
              <a:gd name="connsiteY0" fmla="*/ 3478908 h 3618593"/>
              <a:gd name="connsiteX1" fmla="*/ 1091775 w 1496418"/>
              <a:gd name="connsiteY1" fmla="*/ 2573839 h 3618593"/>
              <a:gd name="connsiteX2" fmla="*/ 1315710 w 1496418"/>
              <a:gd name="connsiteY2" fmla="*/ 1958018 h 3618593"/>
              <a:gd name="connsiteX3" fmla="*/ 1483661 w 1496418"/>
              <a:gd name="connsiteY3" fmla="*/ 773030 h 3618593"/>
              <a:gd name="connsiteX4" fmla="*/ 1185081 w 1496418"/>
              <a:gd name="connsiteY4" fmla="*/ 203862 h 3618593"/>
              <a:gd name="connsiteX5" fmla="*/ 382649 w 1496418"/>
              <a:gd name="connsiteY5" fmla="*/ 17250 h 3618593"/>
              <a:gd name="connsiteX6" fmla="*/ 94 w 1496418"/>
              <a:gd name="connsiteY6" fmla="*/ 586419 h 3618593"/>
              <a:gd name="connsiteX7" fmla="*/ 345326 w 1496418"/>
              <a:gd name="connsiteY7" fmla="*/ 1855382 h 3618593"/>
              <a:gd name="connsiteX8" fmla="*/ 289343 w 1496418"/>
              <a:gd name="connsiteY8" fmla="*/ 2555177 h 3618593"/>
              <a:gd name="connsiteX9" fmla="*/ 252020 w 1496418"/>
              <a:gd name="connsiteY9" fmla="*/ 3245643 h 3618593"/>
              <a:gd name="connsiteX10" fmla="*/ 363987 w 1496418"/>
              <a:gd name="connsiteY10" fmla="*/ 3590875 h 3618593"/>
              <a:gd name="connsiteX11" fmla="*/ 830518 w 1496418"/>
              <a:gd name="connsiteY11" fmla="*/ 3478908 h 3618593"/>
              <a:gd name="connsiteX0" fmla="*/ 830518 w 1496418"/>
              <a:gd name="connsiteY0" fmla="*/ 3478908 h 3640094"/>
              <a:gd name="connsiteX1" fmla="*/ 1091775 w 1496418"/>
              <a:gd name="connsiteY1" fmla="*/ 2573839 h 3640094"/>
              <a:gd name="connsiteX2" fmla="*/ 1315710 w 1496418"/>
              <a:gd name="connsiteY2" fmla="*/ 1958018 h 3640094"/>
              <a:gd name="connsiteX3" fmla="*/ 1483661 w 1496418"/>
              <a:gd name="connsiteY3" fmla="*/ 773030 h 3640094"/>
              <a:gd name="connsiteX4" fmla="*/ 1185081 w 1496418"/>
              <a:gd name="connsiteY4" fmla="*/ 203862 h 3640094"/>
              <a:gd name="connsiteX5" fmla="*/ 382649 w 1496418"/>
              <a:gd name="connsiteY5" fmla="*/ 17250 h 3640094"/>
              <a:gd name="connsiteX6" fmla="*/ 94 w 1496418"/>
              <a:gd name="connsiteY6" fmla="*/ 586419 h 3640094"/>
              <a:gd name="connsiteX7" fmla="*/ 345326 w 1496418"/>
              <a:gd name="connsiteY7" fmla="*/ 1855382 h 3640094"/>
              <a:gd name="connsiteX8" fmla="*/ 289343 w 1496418"/>
              <a:gd name="connsiteY8" fmla="*/ 2555177 h 3640094"/>
              <a:gd name="connsiteX9" fmla="*/ 252020 w 1496418"/>
              <a:gd name="connsiteY9" fmla="*/ 3245643 h 3640094"/>
              <a:gd name="connsiteX10" fmla="*/ 447962 w 1496418"/>
              <a:gd name="connsiteY10" fmla="*/ 3618867 h 3640094"/>
              <a:gd name="connsiteX11" fmla="*/ 830518 w 1496418"/>
              <a:gd name="connsiteY11" fmla="*/ 3478908 h 3640094"/>
              <a:gd name="connsiteX0" fmla="*/ 830518 w 1496418"/>
              <a:gd name="connsiteY0" fmla="*/ 3478908 h 3635965"/>
              <a:gd name="connsiteX1" fmla="*/ 1091775 w 1496418"/>
              <a:gd name="connsiteY1" fmla="*/ 2573839 h 3635965"/>
              <a:gd name="connsiteX2" fmla="*/ 1315710 w 1496418"/>
              <a:gd name="connsiteY2" fmla="*/ 1958018 h 3635965"/>
              <a:gd name="connsiteX3" fmla="*/ 1483661 w 1496418"/>
              <a:gd name="connsiteY3" fmla="*/ 773030 h 3635965"/>
              <a:gd name="connsiteX4" fmla="*/ 1185081 w 1496418"/>
              <a:gd name="connsiteY4" fmla="*/ 203862 h 3635965"/>
              <a:gd name="connsiteX5" fmla="*/ 382649 w 1496418"/>
              <a:gd name="connsiteY5" fmla="*/ 17250 h 3635965"/>
              <a:gd name="connsiteX6" fmla="*/ 94 w 1496418"/>
              <a:gd name="connsiteY6" fmla="*/ 586419 h 3635965"/>
              <a:gd name="connsiteX7" fmla="*/ 345326 w 1496418"/>
              <a:gd name="connsiteY7" fmla="*/ 1855382 h 3635965"/>
              <a:gd name="connsiteX8" fmla="*/ 289343 w 1496418"/>
              <a:gd name="connsiteY8" fmla="*/ 2555177 h 3635965"/>
              <a:gd name="connsiteX9" fmla="*/ 252020 w 1496418"/>
              <a:gd name="connsiteY9" fmla="*/ 3245643 h 3635965"/>
              <a:gd name="connsiteX10" fmla="*/ 447962 w 1496418"/>
              <a:gd name="connsiteY10" fmla="*/ 3618867 h 3635965"/>
              <a:gd name="connsiteX11" fmla="*/ 830518 w 1496418"/>
              <a:gd name="connsiteY11" fmla="*/ 3478908 h 3635965"/>
              <a:gd name="connsiteX0" fmla="*/ 830518 w 1485358"/>
              <a:gd name="connsiteY0" fmla="*/ 3478908 h 3635965"/>
              <a:gd name="connsiteX1" fmla="*/ 1091775 w 1485358"/>
              <a:gd name="connsiteY1" fmla="*/ 2573839 h 3635965"/>
              <a:gd name="connsiteX2" fmla="*/ 1297048 w 1485358"/>
              <a:gd name="connsiteY2" fmla="*/ 1780737 h 3635965"/>
              <a:gd name="connsiteX3" fmla="*/ 1483661 w 1485358"/>
              <a:gd name="connsiteY3" fmla="*/ 773030 h 3635965"/>
              <a:gd name="connsiteX4" fmla="*/ 1185081 w 1485358"/>
              <a:gd name="connsiteY4" fmla="*/ 203862 h 3635965"/>
              <a:gd name="connsiteX5" fmla="*/ 382649 w 1485358"/>
              <a:gd name="connsiteY5" fmla="*/ 17250 h 3635965"/>
              <a:gd name="connsiteX6" fmla="*/ 94 w 1485358"/>
              <a:gd name="connsiteY6" fmla="*/ 586419 h 3635965"/>
              <a:gd name="connsiteX7" fmla="*/ 345326 w 1485358"/>
              <a:gd name="connsiteY7" fmla="*/ 1855382 h 3635965"/>
              <a:gd name="connsiteX8" fmla="*/ 289343 w 1485358"/>
              <a:gd name="connsiteY8" fmla="*/ 2555177 h 3635965"/>
              <a:gd name="connsiteX9" fmla="*/ 252020 w 1485358"/>
              <a:gd name="connsiteY9" fmla="*/ 3245643 h 3635965"/>
              <a:gd name="connsiteX10" fmla="*/ 447962 w 1485358"/>
              <a:gd name="connsiteY10" fmla="*/ 3618867 h 3635965"/>
              <a:gd name="connsiteX11" fmla="*/ 830518 w 1485358"/>
              <a:gd name="connsiteY11" fmla="*/ 3478908 h 3635965"/>
              <a:gd name="connsiteX0" fmla="*/ 830504 w 1485344"/>
              <a:gd name="connsiteY0" fmla="*/ 3478908 h 3635965"/>
              <a:gd name="connsiteX1" fmla="*/ 1091761 w 1485344"/>
              <a:gd name="connsiteY1" fmla="*/ 2573839 h 3635965"/>
              <a:gd name="connsiteX2" fmla="*/ 1297034 w 1485344"/>
              <a:gd name="connsiteY2" fmla="*/ 1780737 h 3635965"/>
              <a:gd name="connsiteX3" fmla="*/ 1483647 w 1485344"/>
              <a:gd name="connsiteY3" fmla="*/ 773030 h 3635965"/>
              <a:gd name="connsiteX4" fmla="*/ 1185067 w 1485344"/>
              <a:gd name="connsiteY4" fmla="*/ 203862 h 3635965"/>
              <a:gd name="connsiteX5" fmla="*/ 382635 w 1485344"/>
              <a:gd name="connsiteY5" fmla="*/ 17250 h 3635965"/>
              <a:gd name="connsiteX6" fmla="*/ 80 w 1485344"/>
              <a:gd name="connsiteY6" fmla="*/ 586419 h 3635965"/>
              <a:gd name="connsiteX7" fmla="*/ 345312 w 1485344"/>
              <a:gd name="connsiteY7" fmla="*/ 1855382 h 3635965"/>
              <a:gd name="connsiteX8" fmla="*/ 289329 w 1485344"/>
              <a:gd name="connsiteY8" fmla="*/ 2555177 h 3635965"/>
              <a:gd name="connsiteX9" fmla="*/ 252006 w 1485344"/>
              <a:gd name="connsiteY9" fmla="*/ 3245643 h 3635965"/>
              <a:gd name="connsiteX10" fmla="*/ 447948 w 1485344"/>
              <a:gd name="connsiteY10" fmla="*/ 3618867 h 3635965"/>
              <a:gd name="connsiteX11" fmla="*/ 830504 w 1485344"/>
              <a:gd name="connsiteY11" fmla="*/ 3478908 h 3635965"/>
              <a:gd name="connsiteX0" fmla="*/ 905147 w 1559987"/>
              <a:gd name="connsiteY0" fmla="*/ 3477762 h 3634819"/>
              <a:gd name="connsiteX1" fmla="*/ 1166404 w 1559987"/>
              <a:gd name="connsiteY1" fmla="*/ 2572693 h 3634819"/>
              <a:gd name="connsiteX2" fmla="*/ 1371677 w 1559987"/>
              <a:gd name="connsiteY2" fmla="*/ 1779591 h 3634819"/>
              <a:gd name="connsiteX3" fmla="*/ 1558290 w 1559987"/>
              <a:gd name="connsiteY3" fmla="*/ 771884 h 3634819"/>
              <a:gd name="connsiteX4" fmla="*/ 1259710 w 1559987"/>
              <a:gd name="connsiteY4" fmla="*/ 202716 h 3634819"/>
              <a:gd name="connsiteX5" fmla="*/ 457278 w 1559987"/>
              <a:gd name="connsiteY5" fmla="*/ 16104 h 3634819"/>
              <a:gd name="connsiteX6" fmla="*/ 78 w 1559987"/>
              <a:gd name="connsiteY6" fmla="*/ 566611 h 3634819"/>
              <a:gd name="connsiteX7" fmla="*/ 419955 w 1559987"/>
              <a:gd name="connsiteY7" fmla="*/ 1854236 h 3634819"/>
              <a:gd name="connsiteX8" fmla="*/ 363972 w 1559987"/>
              <a:gd name="connsiteY8" fmla="*/ 2554031 h 3634819"/>
              <a:gd name="connsiteX9" fmla="*/ 326649 w 1559987"/>
              <a:gd name="connsiteY9" fmla="*/ 3244497 h 3634819"/>
              <a:gd name="connsiteX10" fmla="*/ 522591 w 1559987"/>
              <a:gd name="connsiteY10" fmla="*/ 3617721 h 3634819"/>
              <a:gd name="connsiteX11" fmla="*/ 905147 w 1559987"/>
              <a:gd name="connsiteY11" fmla="*/ 3477762 h 3634819"/>
              <a:gd name="connsiteX0" fmla="*/ 905304 w 1560144"/>
              <a:gd name="connsiteY0" fmla="*/ 3477762 h 3634819"/>
              <a:gd name="connsiteX1" fmla="*/ 1166561 w 1560144"/>
              <a:gd name="connsiteY1" fmla="*/ 2572693 h 3634819"/>
              <a:gd name="connsiteX2" fmla="*/ 1371834 w 1560144"/>
              <a:gd name="connsiteY2" fmla="*/ 1779591 h 3634819"/>
              <a:gd name="connsiteX3" fmla="*/ 1558447 w 1560144"/>
              <a:gd name="connsiteY3" fmla="*/ 771884 h 3634819"/>
              <a:gd name="connsiteX4" fmla="*/ 1259867 w 1560144"/>
              <a:gd name="connsiteY4" fmla="*/ 202716 h 3634819"/>
              <a:gd name="connsiteX5" fmla="*/ 485427 w 1560144"/>
              <a:gd name="connsiteY5" fmla="*/ 16104 h 3634819"/>
              <a:gd name="connsiteX6" fmla="*/ 235 w 1560144"/>
              <a:gd name="connsiteY6" fmla="*/ 566611 h 3634819"/>
              <a:gd name="connsiteX7" fmla="*/ 420112 w 1560144"/>
              <a:gd name="connsiteY7" fmla="*/ 1854236 h 3634819"/>
              <a:gd name="connsiteX8" fmla="*/ 364129 w 1560144"/>
              <a:gd name="connsiteY8" fmla="*/ 2554031 h 3634819"/>
              <a:gd name="connsiteX9" fmla="*/ 326806 w 1560144"/>
              <a:gd name="connsiteY9" fmla="*/ 3244497 h 3634819"/>
              <a:gd name="connsiteX10" fmla="*/ 522748 w 1560144"/>
              <a:gd name="connsiteY10" fmla="*/ 3617721 h 3634819"/>
              <a:gd name="connsiteX11" fmla="*/ 905304 w 1560144"/>
              <a:gd name="connsiteY11" fmla="*/ 3477762 h 3634819"/>
              <a:gd name="connsiteX0" fmla="*/ 905304 w 1560404"/>
              <a:gd name="connsiteY0" fmla="*/ 3488559 h 3645616"/>
              <a:gd name="connsiteX1" fmla="*/ 1166561 w 1560404"/>
              <a:gd name="connsiteY1" fmla="*/ 2583490 h 3645616"/>
              <a:gd name="connsiteX2" fmla="*/ 1371834 w 1560404"/>
              <a:gd name="connsiteY2" fmla="*/ 1790388 h 3645616"/>
              <a:gd name="connsiteX3" fmla="*/ 1558447 w 1560404"/>
              <a:gd name="connsiteY3" fmla="*/ 782681 h 3645616"/>
              <a:gd name="connsiteX4" fmla="*/ 1250536 w 1560404"/>
              <a:gd name="connsiteY4" fmla="*/ 157530 h 3645616"/>
              <a:gd name="connsiteX5" fmla="*/ 485427 w 1560404"/>
              <a:gd name="connsiteY5" fmla="*/ 26901 h 3645616"/>
              <a:gd name="connsiteX6" fmla="*/ 235 w 1560404"/>
              <a:gd name="connsiteY6" fmla="*/ 577408 h 3645616"/>
              <a:gd name="connsiteX7" fmla="*/ 420112 w 1560404"/>
              <a:gd name="connsiteY7" fmla="*/ 1865033 h 3645616"/>
              <a:gd name="connsiteX8" fmla="*/ 364129 w 1560404"/>
              <a:gd name="connsiteY8" fmla="*/ 2564828 h 3645616"/>
              <a:gd name="connsiteX9" fmla="*/ 326806 w 1560404"/>
              <a:gd name="connsiteY9" fmla="*/ 3255294 h 3645616"/>
              <a:gd name="connsiteX10" fmla="*/ 522748 w 1560404"/>
              <a:gd name="connsiteY10" fmla="*/ 3628518 h 3645616"/>
              <a:gd name="connsiteX11" fmla="*/ 905304 w 1560404"/>
              <a:gd name="connsiteY11" fmla="*/ 3488559 h 3645616"/>
              <a:gd name="connsiteX0" fmla="*/ 905304 w 1699529"/>
              <a:gd name="connsiteY0" fmla="*/ 3487174 h 3644231"/>
              <a:gd name="connsiteX1" fmla="*/ 1166561 w 1699529"/>
              <a:gd name="connsiteY1" fmla="*/ 2582105 h 3644231"/>
              <a:gd name="connsiteX2" fmla="*/ 1371834 w 1699529"/>
              <a:gd name="connsiteY2" fmla="*/ 1789003 h 3644231"/>
              <a:gd name="connsiteX3" fmla="*/ 1698406 w 1699529"/>
              <a:gd name="connsiteY3" fmla="*/ 725313 h 3644231"/>
              <a:gd name="connsiteX4" fmla="*/ 1250536 w 1699529"/>
              <a:gd name="connsiteY4" fmla="*/ 156145 h 3644231"/>
              <a:gd name="connsiteX5" fmla="*/ 485427 w 1699529"/>
              <a:gd name="connsiteY5" fmla="*/ 25516 h 3644231"/>
              <a:gd name="connsiteX6" fmla="*/ 235 w 1699529"/>
              <a:gd name="connsiteY6" fmla="*/ 576023 h 3644231"/>
              <a:gd name="connsiteX7" fmla="*/ 420112 w 1699529"/>
              <a:gd name="connsiteY7" fmla="*/ 1863648 h 3644231"/>
              <a:gd name="connsiteX8" fmla="*/ 364129 w 1699529"/>
              <a:gd name="connsiteY8" fmla="*/ 2563443 h 3644231"/>
              <a:gd name="connsiteX9" fmla="*/ 326806 w 1699529"/>
              <a:gd name="connsiteY9" fmla="*/ 3253909 h 3644231"/>
              <a:gd name="connsiteX10" fmla="*/ 522748 w 1699529"/>
              <a:gd name="connsiteY10" fmla="*/ 3627133 h 3644231"/>
              <a:gd name="connsiteX11" fmla="*/ 905304 w 1699529"/>
              <a:gd name="connsiteY11" fmla="*/ 3487174 h 3644231"/>
              <a:gd name="connsiteX0" fmla="*/ 905304 w 1606669"/>
              <a:gd name="connsiteY0" fmla="*/ 3485288 h 3642345"/>
              <a:gd name="connsiteX1" fmla="*/ 1166561 w 1606669"/>
              <a:gd name="connsiteY1" fmla="*/ 2580219 h 3642345"/>
              <a:gd name="connsiteX2" fmla="*/ 1371834 w 1606669"/>
              <a:gd name="connsiteY2" fmla="*/ 1787117 h 3642345"/>
              <a:gd name="connsiteX3" fmla="*/ 1605100 w 1606669"/>
              <a:gd name="connsiteY3" fmla="*/ 639451 h 3642345"/>
              <a:gd name="connsiteX4" fmla="*/ 1250536 w 1606669"/>
              <a:gd name="connsiteY4" fmla="*/ 154259 h 3642345"/>
              <a:gd name="connsiteX5" fmla="*/ 485427 w 1606669"/>
              <a:gd name="connsiteY5" fmla="*/ 23630 h 3642345"/>
              <a:gd name="connsiteX6" fmla="*/ 235 w 1606669"/>
              <a:gd name="connsiteY6" fmla="*/ 574137 h 3642345"/>
              <a:gd name="connsiteX7" fmla="*/ 420112 w 1606669"/>
              <a:gd name="connsiteY7" fmla="*/ 1861762 h 3642345"/>
              <a:gd name="connsiteX8" fmla="*/ 364129 w 1606669"/>
              <a:gd name="connsiteY8" fmla="*/ 2561557 h 3642345"/>
              <a:gd name="connsiteX9" fmla="*/ 326806 w 1606669"/>
              <a:gd name="connsiteY9" fmla="*/ 3252023 h 3642345"/>
              <a:gd name="connsiteX10" fmla="*/ 522748 w 1606669"/>
              <a:gd name="connsiteY10" fmla="*/ 3625247 h 3642345"/>
              <a:gd name="connsiteX11" fmla="*/ 905304 w 1606669"/>
              <a:gd name="connsiteY11" fmla="*/ 3485288 h 3642345"/>
              <a:gd name="connsiteX0" fmla="*/ 905304 w 1605370"/>
              <a:gd name="connsiteY0" fmla="*/ 3485288 h 3642345"/>
              <a:gd name="connsiteX1" fmla="*/ 1166561 w 1605370"/>
              <a:gd name="connsiteY1" fmla="*/ 2580219 h 3642345"/>
              <a:gd name="connsiteX2" fmla="*/ 1306520 w 1605370"/>
              <a:gd name="connsiteY2" fmla="*/ 1787117 h 3642345"/>
              <a:gd name="connsiteX3" fmla="*/ 1605100 w 1605370"/>
              <a:gd name="connsiteY3" fmla="*/ 639451 h 3642345"/>
              <a:gd name="connsiteX4" fmla="*/ 1250536 w 1605370"/>
              <a:gd name="connsiteY4" fmla="*/ 154259 h 3642345"/>
              <a:gd name="connsiteX5" fmla="*/ 485427 w 1605370"/>
              <a:gd name="connsiteY5" fmla="*/ 23630 h 3642345"/>
              <a:gd name="connsiteX6" fmla="*/ 235 w 1605370"/>
              <a:gd name="connsiteY6" fmla="*/ 574137 h 3642345"/>
              <a:gd name="connsiteX7" fmla="*/ 420112 w 1605370"/>
              <a:gd name="connsiteY7" fmla="*/ 1861762 h 3642345"/>
              <a:gd name="connsiteX8" fmla="*/ 364129 w 1605370"/>
              <a:gd name="connsiteY8" fmla="*/ 2561557 h 3642345"/>
              <a:gd name="connsiteX9" fmla="*/ 326806 w 1605370"/>
              <a:gd name="connsiteY9" fmla="*/ 3252023 h 3642345"/>
              <a:gd name="connsiteX10" fmla="*/ 522748 w 1605370"/>
              <a:gd name="connsiteY10" fmla="*/ 3625247 h 3642345"/>
              <a:gd name="connsiteX11" fmla="*/ 905304 w 1605370"/>
              <a:gd name="connsiteY11" fmla="*/ 3485288 h 3642345"/>
              <a:gd name="connsiteX0" fmla="*/ 905304 w 1611510"/>
              <a:gd name="connsiteY0" fmla="*/ 3485288 h 3642345"/>
              <a:gd name="connsiteX1" fmla="*/ 1166561 w 1611510"/>
              <a:gd name="connsiteY1" fmla="*/ 2580219 h 3642345"/>
              <a:gd name="connsiteX2" fmla="*/ 1455809 w 1611510"/>
              <a:gd name="connsiteY2" fmla="*/ 1815109 h 3642345"/>
              <a:gd name="connsiteX3" fmla="*/ 1605100 w 1611510"/>
              <a:gd name="connsiteY3" fmla="*/ 639451 h 3642345"/>
              <a:gd name="connsiteX4" fmla="*/ 1250536 w 1611510"/>
              <a:gd name="connsiteY4" fmla="*/ 154259 h 3642345"/>
              <a:gd name="connsiteX5" fmla="*/ 485427 w 1611510"/>
              <a:gd name="connsiteY5" fmla="*/ 23630 h 3642345"/>
              <a:gd name="connsiteX6" fmla="*/ 235 w 1611510"/>
              <a:gd name="connsiteY6" fmla="*/ 574137 h 3642345"/>
              <a:gd name="connsiteX7" fmla="*/ 420112 w 1611510"/>
              <a:gd name="connsiteY7" fmla="*/ 1861762 h 3642345"/>
              <a:gd name="connsiteX8" fmla="*/ 364129 w 1611510"/>
              <a:gd name="connsiteY8" fmla="*/ 2561557 h 3642345"/>
              <a:gd name="connsiteX9" fmla="*/ 326806 w 1611510"/>
              <a:gd name="connsiteY9" fmla="*/ 3252023 h 3642345"/>
              <a:gd name="connsiteX10" fmla="*/ 522748 w 1611510"/>
              <a:gd name="connsiteY10" fmla="*/ 3625247 h 3642345"/>
              <a:gd name="connsiteX11" fmla="*/ 905304 w 1611510"/>
              <a:gd name="connsiteY11" fmla="*/ 3485288 h 3642345"/>
              <a:gd name="connsiteX0" fmla="*/ 905304 w 1611189"/>
              <a:gd name="connsiteY0" fmla="*/ 3485288 h 3640082"/>
              <a:gd name="connsiteX1" fmla="*/ 1213214 w 1611189"/>
              <a:gd name="connsiteY1" fmla="*/ 2654864 h 3640082"/>
              <a:gd name="connsiteX2" fmla="*/ 1455809 w 1611189"/>
              <a:gd name="connsiteY2" fmla="*/ 1815109 h 3640082"/>
              <a:gd name="connsiteX3" fmla="*/ 1605100 w 1611189"/>
              <a:gd name="connsiteY3" fmla="*/ 639451 h 3640082"/>
              <a:gd name="connsiteX4" fmla="*/ 1250536 w 1611189"/>
              <a:gd name="connsiteY4" fmla="*/ 154259 h 3640082"/>
              <a:gd name="connsiteX5" fmla="*/ 485427 w 1611189"/>
              <a:gd name="connsiteY5" fmla="*/ 23630 h 3640082"/>
              <a:gd name="connsiteX6" fmla="*/ 235 w 1611189"/>
              <a:gd name="connsiteY6" fmla="*/ 574137 h 3640082"/>
              <a:gd name="connsiteX7" fmla="*/ 420112 w 1611189"/>
              <a:gd name="connsiteY7" fmla="*/ 1861762 h 3640082"/>
              <a:gd name="connsiteX8" fmla="*/ 364129 w 1611189"/>
              <a:gd name="connsiteY8" fmla="*/ 2561557 h 3640082"/>
              <a:gd name="connsiteX9" fmla="*/ 326806 w 1611189"/>
              <a:gd name="connsiteY9" fmla="*/ 3252023 h 3640082"/>
              <a:gd name="connsiteX10" fmla="*/ 522748 w 1611189"/>
              <a:gd name="connsiteY10" fmla="*/ 3625247 h 3640082"/>
              <a:gd name="connsiteX11" fmla="*/ 905304 w 1611189"/>
              <a:gd name="connsiteY11" fmla="*/ 3485288 h 3640082"/>
              <a:gd name="connsiteX0" fmla="*/ 905304 w 1611189"/>
              <a:gd name="connsiteY0" fmla="*/ 3485288 h 3642793"/>
              <a:gd name="connsiteX1" fmla="*/ 1213214 w 1611189"/>
              <a:gd name="connsiteY1" fmla="*/ 2654864 h 3642793"/>
              <a:gd name="connsiteX2" fmla="*/ 1455809 w 1611189"/>
              <a:gd name="connsiteY2" fmla="*/ 1815109 h 3642793"/>
              <a:gd name="connsiteX3" fmla="*/ 1605100 w 1611189"/>
              <a:gd name="connsiteY3" fmla="*/ 639451 h 3642793"/>
              <a:gd name="connsiteX4" fmla="*/ 1250536 w 1611189"/>
              <a:gd name="connsiteY4" fmla="*/ 154259 h 3642793"/>
              <a:gd name="connsiteX5" fmla="*/ 485427 w 1611189"/>
              <a:gd name="connsiteY5" fmla="*/ 23630 h 3642793"/>
              <a:gd name="connsiteX6" fmla="*/ 235 w 1611189"/>
              <a:gd name="connsiteY6" fmla="*/ 574137 h 3642793"/>
              <a:gd name="connsiteX7" fmla="*/ 420112 w 1611189"/>
              <a:gd name="connsiteY7" fmla="*/ 1861762 h 3642793"/>
              <a:gd name="connsiteX8" fmla="*/ 364129 w 1611189"/>
              <a:gd name="connsiteY8" fmla="*/ 2561557 h 3642793"/>
              <a:gd name="connsiteX9" fmla="*/ 298814 w 1611189"/>
              <a:gd name="connsiteY9" fmla="*/ 3252023 h 3642793"/>
              <a:gd name="connsiteX10" fmla="*/ 522748 w 1611189"/>
              <a:gd name="connsiteY10" fmla="*/ 3625247 h 3642793"/>
              <a:gd name="connsiteX11" fmla="*/ 905304 w 1611189"/>
              <a:gd name="connsiteY11" fmla="*/ 3485288 h 3642793"/>
              <a:gd name="connsiteX0" fmla="*/ 905304 w 1611189"/>
              <a:gd name="connsiteY0" fmla="*/ 3485288 h 3642793"/>
              <a:gd name="connsiteX1" fmla="*/ 1213214 w 1611189"/>
              <a:gd name="connsiteY1" fmla="*/ 2654864 h 3642793"/>
              <a:gd name="connsiteX2" fmla="*/ 1455809 w 1611189"/>
              <a:gd name="connsiteY2" fmla="*/ 1815109 h 3642793"/>
              <a:gd name="connsiteX3" fmla="*/ 1605100 w 1611189"/>
              <a:gd name="connsiteY3" fmla="*/ 639451 h 3642793"/>
              <a:gd name="connsiteX4" fmla="*/ 1250536 w 1611189"/>
              <a:gd name="connsiteY4" fmla="*/ 154259 h 3642793"/>
              <a:gd name="connsiteX5" fmla="*/ 485427 w 1611189"/>
              <a:gd name="connsiteY5" fmla="*/ 23630 h 3642793"/>
              <a:gd name="connsiteX6" fmla="*/ 235 w 1611189"/>
              <a:gd name="connsiteY6" fmla="*/ 574137 h 3642793"/>
              <a:gd name="connsiteX7" fmla="*/ 420112 w 1611189"/>
              <a:gd name="connsiteY7" fmla="*/ 2039043 h 3642793"/>
              <a:gd name="connsiteX8" fmla="*/ 364129 w 1611189"/>
              <a:gd name="connsiteY8" fmla="*/ 2561557 h 3642793"/>
              <a:gd name="connsiteX9" fmla="*/ 298814 w 1611189"/>
              <a:gd name="connsiteY9" fmla="*/ 3252023 h 3642793"/>
              <a:gd name="connsiteX10" fmla="*/ 522748 w 1611189"/>
              <a:gd name="connsiteY10" fmla="*/ 3625247 h 3642793"/>
              <a:gd name="connsiteX11" fmla="*/ 905304 w 1611189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5508 w 1611393"/>
              <a:gd name="connsiteY0" fmla="*/ 3485288 h 3642793"/>
              <a:gd name="connsiteX1" fmla="*/ 1213418 w 1611393"/>
              <a:gd name="connsiteY1" fmla="*/ 2654864 h 3642793"/>
              <a:gd name="connsiteX2" fmla="*/ 1456013 w 1611393"/>
              <a:gd name="connsiteY2" fmla="*/ 1815109 h 3642793"/>
              <a:gd name="connsiteX3" fmla="*/ 1605304 w 1611393"/>
              <a:gd name="connsiteY3" fmla="*/ 639451 h 3642793"/>
              <a:gd name="connsiteX4" fmla="*/ 1250740 w 1611393"/>
              <a:gd name="connsiteY4" fmla="*/ 154259 h 3642793"/>
              <a:gd name="connsiteX5" fmla="*/ 485631 w 1611393"/>
              <a:gd name="connsiteY5" fmla="*/ 23630 h 3642793"/>
              <a:gd name="connsiteX6" fmla="*/ 439 w 1611393"/>
              <a:gd name="connsiteY6" fmla="*/ 574137 h 3642793"/>
              <a:gd name="connsiteX7" fmla="*/ 420316 w 1611393"/>
              <a:gd name="connsiteY7" fmla="*/ 2039043 h 3642793"/>
              <a:gd name="connsiteX8" fmla="*/ 364333 w 1611393"/>
              <a:gd name="connsiteY8" fmla="*/ 2561557 h 3642793"/>
              <a:gd name="connsiteX9" fmla="*/ 299018 w 1611393"/>
              <a:gd name="connsiteY9" fmla="*/ 3252023 h 3642793"/>
              <a:gd name="connsiteX10" fmla="*/ 522952 w 1611393"/>
              <a:gd name="connsiteY10" fmla="*/ 3625247 h 3642793"/>
              <a:gd name="connsiteX11" fmla="*/ 905508 w 1611393"/>
              <a:gd name="connsiteY11" fmla="*/ 3485288 h 3642793"/>
              <a:gd name="connsiteX0" fmla="*/ 909417 w 1615302"/>
              <a:gd name="connsiteY0" fmla="*/ 3485288 h 3642793"/>
              <a:gd name="connsiteX1" fmla="*/ 1217327 w 1615302"/>
              <a:gd name="connsiteY1" fmla="*/ 2654864 h 3642793"/>
              <a:gd name="connsiteX2" fmla="*/ 1459922 w 1615302"/>
              <a:gd name="connsiteY2" fmla="*/ 1815109 h 3642793"/>
              <a:gd name="connsiteX3" fmla="*/ 1609213 w 1615302"/>
              <a:gd name="connsiteY3" fmla="*/ 639451 h 3642793"/>
              <a:gd name="connsiteX4" fmla="*/ 1254649 w 1615302"/>
              <a:gd name="connsiteY4" fmla="*/ 154259 h 3642793"/>
              <a:gd name="connsiteX5" fmla="*/ 489540 w 1615302"/>
              <a:gd name="connsiteY5" fmla="*/ 23630 h 3642793"/>
              <a:gd name="connsiteX6" fmla="*/ 4348 w 1615302"/>
              <a:gd name="connsiteY6" fmla="*/ 574137 h 3642793"/>
              <a:gd name="connsiteX7" fmla="*/ 321588 w 1615302"/>
              <a:gd name="connsiteY7" fmla="*/ 1675149 h 3642793"/>
              <a:gd name="connsiteX8" fmla="*/ 368242 w 1615302"/>
              <a:gd name="connsiteY8" fmla="*/ 2561557 h 3642793"/>
              <a:gd name="connsiteX9" fmla="*/ 302927 w 1615302"/>
              <a:gd name="connsiteY9" fmla="*/ 3252023 h 3642793"/>
              <a:gd name="connsiteX10" fmla="*/ 526861 w 1615302"/>
              <a:gd name="connsiteY10" fmla="*/ 3625247 h 3642793"/>
              <a:gd name="connsiteX11" fmla="*/ 909417 w 1615302"/>
              <a:gd name="connsiteY11" fmla="*/ 3485288 h 3642793"/>
              <a:gd name="connsiteX0" fmla="*/ 907297 w 1613182"/>
              <a:gd name="connsiteY0" fmla="*/ 3485288 h 3642793"/>
              <a:gd name="connsiteX1" fmla="*/ 1215207 w 1613182"/>
              <a:gd name="connsiteY1" fmla="*/ 2654864 h 3642793"/>
              <a:gd name="connsiteX2" fmla="*/ 1457802 w 1613182"/>
              <a:gd name="connsiteY2" fmla="*/ 1815109 h 3642793"/>
              <a:gd name="connsiteX3" fmla="*/ 1607093 w 1613182"/>
              <a:gd name="connsiteY3" fmla="*/ 639451 h 3642793"/>
              <a:gd name="connsiteX4" fmla="*/ 1252529 w 1613182"/>
              <a:gd name="connsiteY4" fmla="*/ 154259 h 3642793"/>
              <a:gd name="connsiteX5" fmla="*/ 487420 w 1613182"/>
              <a:gd name="connsiteY5" fmla="*/ 23630 h 3642793"/>
              <a:gd name="connsiteX6" fmla="*/ 2228 w 1613182"/>
              <a:gd name="connsiteY6" fmla="*/ 574137 h 3642793"/>
              <a:gd name="connsiteX7" fmla="*/ 319468 w 1613182"/>
              <a:gd name="connsiteY7" fmla="*/ 1675149 h 3642793"/>
              <a:gd name="connsiteX8" fmla="*/ 366122 w 1613182"/>
              <a:gd name="connsiteY8" fmla="*/ 2561557 h 3642793"/>
              <a:gd name="connsiteX9" fmla="*/ 300807 w 1613182"/>
              <a:gd name="connsiteY9" fmla="*/ 3252023 h 3642793"/>
              <a:gd name="connsiteX10" fmla="*/ 524741 w 1613182"/>
              <a:gd name="connsiteY10" fmla="*/ 3625247 h 3642793"/>
              <a:gd name="connsiteX11" fmla="*/ 907297 w 1613182"/>
              <a:gd name="connsiteY11" fmla="*/ 3485288 h 3642793"/>
              <a:gd name="connsiteX0" fmla="*/ 925665 w 1631550"/>
              <a:gd name="connsiteY0" fmla="*/ 3507655 h 3665160"/>
              <a:gd name="connsiteX1" fmla="*/ 1233575 w 1631550"/>
              <a:gd name="connsiteY1" fmla="*/ 2677231 h 3665160"/>
              <a:gd name="connsiteX2" fmla="*/ 1476170 w 1631550"/>
              <a:gd name="connsiteY2" fmla="*/ 1837476 h 3665160"/>
              <a:gd name="connsiteX3" fmla="*/ 1625461 w 1631550"/>
              <a:gd name="connsiteY3" fmla="*/ 661818 h 3665160"/>
              <a:gd name="connsiteX4" fmla="*/ 1270897 w 1631550"/>
              <a:gd name="connsiteY4" fmla="*/ 176626 h 3665160"/>
              <a:gd name="connsiteX5" fmla="*/ 505788 w 1631550"/>
              <a:gd name="connsiteY5" fmla="*/ 45997 h 3665160"/>
              <a:gd name="connsiteX6" fmla="*/ 1935 w 1631550"/>
              <a:gd name="connsiteY6" fmla="*/ 913745 h 3665160"/>
              <a:gd name="connsiteX7" fmla="*/ 337836 w 1631550"/>
              <a:gd name="connsiteY7" fmla="*/ 1697516 h 3665160"/>
              <a:gd name="connsiteX8" fmla="*/ 384490 w 1631550"/>
              <a:gd name="connsiteY8" fmla="*/ 2583924 h 3665160"/>
              <a:gd name="connsiteX9" fmla="*/ 319175 w 1631550"/>
              <a:gd name="connsiteY9" fmla="*/ 3274390 h 3665160"/>
              <a:gd name="connsiteX10" fmla="*/ 543109 w 1631550"/>
              <a:gd name="connsiteY10" fmla="*/ 3647614 h 3665160"/>
              <a:gd name="connsiteX11" fmla="*/ 925665 w 1631550"/>
              <a:gd name="connsiteY11" fmla="*/ 3507655 h 3665160"/>
              <a:gd name="connsiteX0" fmla="*/ 927579 w 1633464"/>
              <a:gd name="connsiteY0" fmla="*/ 3507655 h 3665160"/>
              <a:gd name="connsiteX1" fmla="*/ 1235489 w 1633464"/>
              <a:gd name="connsiteY1" fmla="*/ 2677231 h 3665160"/>
              <a:gd name="connsiteX2" fmla="*/ 1478084 w 1633464"/>
              <a:gd name="connsiteY2" fmla="*/ 1837476 h 3665160"/>
              <a:gd name="connsiteX3" fmla="*/ 1627375 w 1633464"/>
              <a:gd name="connsiteY3" fmla="*/ 661818 h 3665160"/>
              <a:gd name="connsiteX4" fmla="*/ 1272811 w 1633464"/>
              <a:gd name="connsiteY4" fmla="*/ 176626 h 3665160"/>
              <a:gd name="connsiteX5" fmla="*/ 507702 w 1633464"/>
              <a:gd name="connsiteY5" fmla="*/ 45997 h 3665160"/>
              <a:gd name="connsiteX6" fmla="*/ 3849 w 1633464"/>
              <a:gd name="connsiteY6" fmla="*/ 913745 h 3665160"/>
              <a:gd name="connsiteX7" fmla="*/ 339750 w 1633464"/>
              <a:gd name="connsiteY7" fmla="*/ 1949443 h 3665160"/>
              <a:gd name="connsiteX8" fmla="*/ 386404 w 1633464"/>
              <a:gd name="connsiteY8" fmla="*/ 2583924 h 3665160"/>
              <a:gd name="connsiteX9" fmla="*/ 321089 w 1633464"/>
              <a:gd name="connsiteY9" fmla="*/ 3274390 h 3665160"/>
              <a:gd name="connsiteX10" fmla="*/ 545023 w 1633464"/>
              <a:gd name="connsiteY10" fmla="*/ 3647614 h 3665160"/>
              <a:gd name="connsiteX11" fmla="*/ 927579 w 1633464"/>
              <a:gd name="connsiteY11" fmla="*/ 3507655 h 3665160"/>
              <a:gd name="connsiteX0" fmla="*/ 926264 w 1632149"/>
              <a:gd name="connsiteY0" fmla="*/ 3507655 h 3665160"/>
              <a:gd name="connsiteX1" fmla="*/ 1234174 w 1632149"/>
              <a:gd name="connsiteY1" fmla="*/ 2677231 h 3665160"/>
              <a:gd name="connsiteX2" fmla="*/ 1476769 w 1632149"/>
              <a:gd name="connsiteY2" fmla="*/ 1837476 h 3665160"/>
              <a:gd name="connsiteX3" fmla="*/ 1626060 w 1632149"/>
              <a:gd name="connsiteY3" fmla="*/ 661818 h 3665160"/>
              <a:gd name="connsiteX4" fmla="*/ 1271496 w 1632149"/>
              <a:gd name="connsiteY4" fmla="*/ 176626 h 3665160"/>
              <a:gd name="connsiteX5" fmla="*/ 506387 w 1632149"/>
              <a:gd name="connsiteY5" fmla="*/ 45997 h 3665160"/>
              <a:gd name="connsiteX6" fmla="*/ 2534 w 1632149"/>
              <a:gd name="connsiteY6" fmla="*/ 913745 h 3665160"/>
              <a:gd name="connsiteX7" fmla="*/ 338435 w 1632149"/>
              <a:gd name="connsiteY7" fmla="*/ 1949443 h 3665160"/>
              <a:gd name="connsiteX8" fmla="*/ 385089 w 1632149"/>
              <a:gd name="connsiteY8" fmla="*/ 2583924 h 3665160"/>
              <a:gd name="connsiteX9" fmla="*/ 319774 w 1632149"/>
              <a:gd name="connsiteY9" fmla="*/ 3274390 h 3665160"/>
              <a:gd name="connsiteX10" fmla="*/ 543708 w 1632149"/>
              <a:gd name="connsiteY10" fmla="*/ 3647614 h 3665160"/>
              <a:gd name="connsiteX11" fmla="*/ 926264 w 1632149"/>
              <a:gd name="connsiteY11" fmla="*/ 3507655 h 3665160"/>
              <a:gd name="connsiteX0" fmla="*/ 917037 w 1622922"/>
              <a:gd name="connsiteY0" fmla="*/ 3487220 h 3644725"/>
              <a:gd name="connsiteX1" fmla="*/ 1224947 w 1622922"/>
              <a:gd name="connsiteY1" fmla="*/ 2656796 h 3644725"/>
              <a:gd name="connsiteX2" fmla="*/ 1467542 w 1622922"/>
              <a:gd name="connsiteY2" fmla="*/ 1817041 h 3644725"/>
              <a:gd name="connsiteX3" fmla="*/ 1616833 w 1622922"/>
              <a:gd name="connsiteY3" fmla="*/ 641383 h 3644725"/>
              <a:gd name="connsiteX4" fmla="*/ 1262269 w 1622922"/>
              <a:gd name="connsiteY4" fmla="*/ 156191 h 3644725"/>
              <a:gd name="connsiteX5" fmla="*/ 497160 w 1622922"/>
              <a:gd name="connsiteY5" fmla="*/ 25562 h 3644725"/>
              <a:gd name="connsiteX6" fmla="*/ 2638 w 1622922"/>
              <a:gd name="connsiteY6" fmla="*/ 604061 h 3644725"/>
              <a:gd name="connsiteX7" fmla="*/ 329208 w 1622922"/>
              <a:gd name="connsiteY7" fmla="*/ 1929008 h 3644725"/>
              <a:gd name="connsiteX8" fmla="*/ 375862 w 1622922"/>
              <a:gd name="connsiteY8" fmla="*/ 2563489 h 3644725"/>
              <a:gd name="connsiteX9" fmla="*/ 310547 w 1622922"/>
              <a:gd name="connsiteY9" fmla="*/ 3253955 h 3644725"/>
              <a:gd name="connsiteX10" fmla="*/ 534481 w 1622922"/>
              <a:gd name="connsiteY10" fmla="*/ 3627179 h 3644725"/>
              <a:gd name="connsiteX11" fmla="*/ 917037 w 1622922"/>
              <a:gd name="connsiteY11" fmla="*/ 3487220 h 3644725"/>
              <a:gd name="connsiteX0" fmla="*/ 916330 w 1622215"/>
              <a:gd name="connsiteY0" fmla="*/ 3487220 h 3644725"/>
              <a:gd name="connsiteX1" fmla="*/ 1224240 w 1622215"/>
              <a:gd name="connsiteY1" fmla="*/ 2656796 h 3644725"/>
              <a:gd name="connsiteX2" fmla="*/ 1466835 w 1622215"/>
              <a:gd name="connsiteY2" fmla="*/ 1817041 h 3644725"/>
              <a:gd name="connsiteX3" fmla="*/ 1616126 w 1622215"/>
              <a:gd name="connsiteY3" fmla="*/ 641383 h 3644725"/>
              <a:gd name="connsiteX4" fmla="*/ 1261562 w 1622215"/>
              <a:gd name="connsiteY4" fmla="*/ 156191 h 3644725"/>
              <a:gd name="connsiteX5" fmla="*/ 496453 w 1622215"/>
              <a:gd name="connsiteY5" fmla="*/ 25562 h 3644725"/>
              <a:gd name="connsiteX6" fmla="*/ 1931 w 1622215"/>
              <a:gd name="connsiteY6" fmla="*/ 604061 h 3644725"/>
              <a:gd name="connsiteX7" fmla="*/ 328501 w 1622215"/>
              <a:gd name="connsiteY7" fmla="*/ 1929008 h 3644725"/>
              <a:gd name="connsiteX8" fmla="*/ 375155 w 1622215"/>
              <a:gd name="connsiteY8" fmla="*/ 2563489 h 3644725"/>
              <a:gd name="connsiteX9" fmla="*/ 309840 w 1622215"/>
              <a:gd name="connsiteY9" fmla="*/ 3253955 h 3644725"/>
              <a:gd name="connsiteX10" fmla="*/ 533774 w 1622215"/>
              <a:gd name="connsiteY10" fmla="*/ 3627179 h 3644725"/>
              <a:gd name="connsiteX11" fmla="*/ 916330 w 1622215"/>
              <a:gd name="connsiteY11" fmla="*/ 3487220 h 3644725"/>
              <a:gd name="connsiteX0" fmla="*/ 916170 w 1622055"/>
              <a:gd name="connsiteY0" fmla="*/ 3487220 h 3644725"/>
              <a:gd name="connsiteX1" fmla="*/ 1224080 w 1622055"/>
              <a:gd name="connsiteY1" fmla="*/ 2656796 h 3644725"/>
              <a:gd name="connsiteX2" fmla="*/ 1466675 w 1622055"/>
              <a:gd name="connsiteY2" fmla="*/ 1817041 h 3644725"/>
              <a:gd name="connsiteX3" fmla="*/ 1615966 w 1622055"/>
              <a:gd name="connsiteY3" fmla="*/ 641383 h 3644725"/>
              <a:gd name="connsiteX4" fmla="*/ 1261402 w 1622055"/>
              <a:gd name="connsiteY4" fmla="*/ 156191 h 3644725"/>
              <a:gd name="connsiteX5" fmla="*/ 496293 w 1622055"/>
              <a:gd name="connsiteY5" fmla="*/ 25562 h 3644725"/>
              <a:gd name="connsiteX6" fmla="*/ 1771 w 1622055"/>
              <a:gd name="connsiteY6" fmla="*/ 604061 h 3644725"/>
              <a:gd name="connsiteX7" fmla="*/ 328341 w 1622055"/>
              <a:gd name="connsiteY7" fmla="*/ 1929008 h 3644725"/>
              <a:gd name="connsiteX8" fmla="*/ 374995 w 1622055"/>
              <a:gd name="connsiteY8" fmla="*/ 2563489 h 3644725"/>
              <a:gd name="connsiteX9" fmla="*/ 309680 w 1622055"/>
              <a:gd name="connsiteY9" fmla="*/ 3253955 h 3644725"/>
              <a:gd name="connsiteX10" fmla="*/ 533614 w 1622055"/>
              <a:gd name="connsiteY10" fmla="*/ 3627179 h 3644725"/>
              <a:gd name="connsiteX11" fmla="*/ 916170 w 1622055"/>
              <a:gd name="connsiteY11" fmla="*/ 3487220 h 3644725"/>
              <a:gd name="connsiteX0" fmla="*/ 916170 w 1622055"/>
              <a:gd name="connsiteY0" fmla="*/ 3487220 h 3644725"/>
              <a:gd name="connsiteX1" fmla="*/ 1224080 w 1622055"/>
              <a:gd name="connsiteY1" fmla="*/ 2656796 h 3644725"/>
              <a:gd name="connsiteX2" fmla="*/ 1466675 w 1622055"/>
              <a:gd name="connsiteY2" fmla="*/ 1817041 h 3644725"/>
              <a:gd name="connsiteX3" fmla="*/ 1615966 w 1622055"/>
              <a:gd name="connsiteY3" fmla="*/ 641383 h 3644725"/>
              <a:gd name="connsiteX4" fmla="*/ 1261402 w 1622055"/>
              <a:gd name="connsiteY4" fmla="*/ 156191 h 3644725"/>
              <a:gd name="connsiteX5" fmla="*/ 496293 w 1622055"/>
              <a:gd name="connsiteY5" fmla="*/ 25562 h 3644725"/>
              <a:gd name="connsiteX6" fmla="*/ 1771 w 1622055"/>
              <a:gd name="connsiteY6" fmla="*/ 604061 h 3644725"/>
              <a:gd name="connsiteX7" fmla="*/ 328341 w 1622055"/>
              <a:gd name="connsiteY7" fmla="*/ 1929008 h 3644725"/>
              <a:gd name="connsiteX8" fmla="*/ 374995 w 1622055"/>
              <a:gd name="connsiteY8" fmla="*/ 2563489 h 3644725"/>
              <a:gd name="connsiteX9" fmla="*/ 309680 w 1622055"/>
              <a:gd name="connsiteY9" fmla="*/ 3253955 h 3644725"/>
              <a:gd name="connsiteX10" fmla="*/ 533614 w 1622055"/>
              <a:gd name="connsiteY10" fmla="*/ 3627179 h 3644725"/>
              <a:gd name="connsiteX11" fmla="*/ 916170 w 1622055"/>
              <a:gd name="connsiteY11" fmla="*/ 3487220 h 3644725"/>
              <a:gd name="connsiteX0" fmla="*/ 915559 w 1621444"/>
              <a:gd name="connsiteY0" fmla="*/ 3487220 h 3644725"/>
              <a:gd name="connsiteX1" fmla="*/ 1223469 w 1621444"/>
              <a:gd name="connsiteY1" fmla="*/ 2656796 h 3644725"/>
              <a:gd name="connsiteX2" fmla="*/ 1466064 w 1621444"/>
              <a:gd name="connsiteY2" fmla="*/ 1817041 h 3644725"/>
              <a:gd name="connsiteX3" fmla="*/ 1615355 w 1621444"/>
              <a:gd name="connsiteY3" fmla="*/ 641383 h 3644725"/>
              <a:gd name="connsiteX4" fmla="*/ 1260791 w 1621444"/>
              <a:gd name="connsiteY4" fmla="*/ 156191 h 3644725"/>
              <a:gd name="connsiteX5" fmla="*/ 495682 w 1621444"/>
              <a:gd name="connsiteY5" fmla="*/ 25562 h 3644725"/>
              <a:gd name="connsiteX6" fmla="*/ 1160 w 1621444"/>
              <a:gd name="connsiteY6" fmla="*/ 604061 h 3644725"/>
              <a:gd name="connsiteX7" fmla="*/ 355722 w 1621444"/>
              <a:gd name="connsiteY7" fmla="*/ 1891685 h 3644725"/>
              <a:gd name="connsiteX8" fmla="*/ 374384 w 1621444"/>
              <a:gd name="connsiteY8" fmla="*/ 2563489 h 3644725"/>
              <a:gd name="connsiteX9" fmla="*/ 309069 w 1621444"/>
              <a:gd name="connsiteY9" fmla="*/ 3253955 h 3644725"/>
              <a:gd name="connsiteX10" fmla="*/ 533003 w 1621444"/>
              <a:gd name="connsiteY10" fmla="*/ 3627179 h 3644725"/>
              <a:gd name="connsiteX11" fmla="*/ 915559 w 1621444"/>
              <a:gd name="connsiteY11" fmla="*/ 3487220 h 3644725"/>
              <a:gd name="connsiteX0" fmla="*/ 914691 w 1620576"/>
              <a:gd name="connsiteY0" fmla="*/ 3487220 h 3644725"/>
              <a:gd name="connsiteX1" fmla="*/ 1222601 w 1620576"/>
              <a:gd name="connsiteY1" fmla="*/ 2656796 h 3644725"/>
              <a:gd name="connsiteX2" fmla="*/ 1465196 w 1620576"/>
              <a:gd name="connsiteY2" fmla="*/ 1817041 h 3644725"/>
              <a:gd name="connsiteX3" fmla="*/ 1614487 w 1620576"/>
              <a:gd name="connsiteY3" fmla="*/ 641383 h 3644725"/>
              <a:gd name="connsiteX4" fmla="*/ 1259923 w 1620576"/>
              <a:gd name="connsiteY4" fmla="*/ 156191 h 3644725"/>
              <a:gd name="connsiteX5" fmla="*/ 494814 w 1620576"/>
              <a:gd name="connsiteY5" fmla="*/ 25562 h 3644725"/>
              <a:gd name="connsiteX6" fmla="*/ 292 w 1620576"/>
              <a:gd name="connsiteY6" fmla="*/ 604061 h 3644725"/>
              <a:gd name="connsiteX7" fmla="*/ 420168 w 1620576"/>
              <a:gd name="connsiteY7" fmla="*/ 1751726 h 3644725"/>
              <a:gd name="connsiteX8" fmla="*/ 373516 w 1620576"/>
              <a:gd name="connsiteY8" fmla="*/ 2563489 h 3644725"/>
              <a:gd name="connsiteX9" fmla="*/ 308201 w 1620576"/>
              <a:gd name="connsiteY9" fmla="*/ 3253955 h 3644725"/>
              <a:gd name="connsiteX10" fmla="*/ 532135 w 1620576"/>
              <a:gd name="connsiteY10" fmla="*/ 3627179 h 3644725"/>
              <a:gd name="connsiteX11" fmla="*/ 914691 w 1620576"/>
              <a:gd name="connsiteY11" fmla="*/ 3487220 h 3644725"/>
              <a:gd name="connsiteX0" fmla="*/ 914691 w 1661168"/>
              <a:gd name="connsiteY0" fmla="*/ 3487220 h 3644725"/>
              <a:gd name="connsiteX1" fmla="*/ 1222601 w 1661168"/>
              <a:gd name="connsiteY1" fmla="*/ 2656796 h 3644725"/>
              <a:gd name="connsiteX2" fmla="*/ 1614486 w 1661168"/>
              <a:gd name="connsiteY2" fmla="*/ 1714404 h 3644725"/>
              <a:gd name="connsiteX3" fmla="*/ 1614487 w 1661168"/>
              <a:gd name="connsiteY3" fmla="*/ 641383 h 3644725"/>
              <a:gd name="connsiteX4" fmla="*/ 1259923 w 1661168"/>
              <a:gd name="connsiteY4" fmla="*/ 156191 h 3644725"/>
              <a:gd name="connsiteX5" fmla="*/ 494814 w 1661168"/>
              <a:gd name="connsiteY5" fmla="*/ 25562 h 3644725"/>
              <a:gd name="connsiteX6" fmla="*/ 292 w 1661168"/>
              <a:gd name="connsiteY6" fmla="*/ 604061 h 3644725"/>
              <a:gd name="connsiteX7" fmla="*/ 420168 w 1661168"/>
              <a:gd name="connsiteY7" fmla="*/ 1751726 h 3644725"/>
              <a:gd name="connsiteX8" fmla="*/ 373516 w 1661168"/>
              <a:gd name="connsiteY8" fmla="*/ 2563489 h 3644725"/>
              <a:gd name="connsiteX9" fmla="*/ 308201 w 1661168"/>
              <a:gd name="connsiteY9" fmla="*/ 3253955 h 3644725"/>
              <a:gd name="connsiteX10" fmla="*/ 532135 w 1661168"/>
              <a:gd name="connsiteY10" fmla="*/ 3627179 h 3644725"/>
              <a:gd name="connsiteX11" fmla="*/ 914691 w 1661168"/>
              <a:gd name="connsiteY11" fmla="*/ 3487220 h 3644725"/>
              <a:gd name="connsiteX0" fmla="*/ 914691 w 1667029"/>
              <a:gd name="connsiteY0" fmla="*/ 3476431 h 3633936"/>
              <a:gd name="connsiteX1" fmla="*/ 1222601 w 1667029"/>
              <a:gd name="connsiteY1" fmla="*/ 2646007 h 3633936"/>
              <a:gd name="connsiteX2" fmla="*/ 1614486 w 1667029"/>
              <a:gd name="connsiteY2" fmla="*/ 1703615 h 3633936"/>
              <a:gd name="connsiteX3" fmla="*/ 1614487 w 1667029"/>
              <a:gd name="connsiteY3" fmla="*/ 630594 h 3633936"/>
              <a:gd name="connsiteX4" fmla="*/ 1166616 w 1667029"/>
              <a:gd name="connsiteY4" fmla="*/ 210717 h 3633936"/>
              <a:gd name="connsiteX5" fmla="*/ 494814 w 1667029"/>
              <a:gd name="connsiteY5" fmla="*/ 14773 h 3633936"/>
              <a:gd name="connsiteX6" fmla="*/ 292 w 1667029"/>
              <a:gd name="connsiteY6" fmla="*/ 593272 h 3633936"/>
              <a:gd name="connsiteX7" fmla="*/ 420168 w 1667029"/>
              <a:gd name="connsiteY7" fmla="*/ 1740937 h 3633936"/>
              <a:gd name="connsiteX8" fmla="*/ 373516 w 1667029"/>
              <a:gd name="connsiteY8" fmla="*/ 2552700 h 3633936"/>
              <a:gd name="connsiteX9" fmla="*/ 308201 w 1667029"/>
              <a:gd name="connsiteY9" fmla="*/ 3243166 h 3633936"/>
              <a:gd name="connsiteX10" fmla="*/ 532135 w 1667029"/>
              <a:gd name="connsiteY10" fmla="*/ 3616390 h 3633936"/>
              <a:gd name="connsiteX11" fmla="*/ 914691 w 1667029"/>
              <a:gd name="connsiteY11" fmla="*/ 3476431 h 3633936"/>
              <a:gd name="connsiteX0" fmla="*/ 914691 w 1633529"/>
              <a:gd name="connsiteY0" fmla="*/ 3478336 h 3635841"/>
              <a:gd name="connsiteX1" fmla="*/ 1222601 w 1633529"/>
              <a:gd name="connsiteY1" fmla="*/ 2647912 h 3635841"/>
              <a:gd name="connsiteX2" fmla="*/ 1614486 w 1633529"/>
              <a:gd name="connsiteY2" fmla="*/ 1705520 h 3635841"/>
              <a:gd name="connsiteX3" fmla="*/ 1530511 w 1633529"/>
              <a:gd name="connsiteY3" fmla="*/ 791119 h 3635841"/>
              <a:gd name="connsiteX4" fmla="*/ 1166616 w 1633529"/>
              <a:gd name="connsiteY4" fmla="*/ 212622 h 3635841"/>
              <a:gd name="connsiteX5" fmla="*/ 494814 w 1633529"/>
              <a:gd name="connsiteY5" fmla="*/ 16678 h 3635841"/>
              <a:gd name="connsiteX6" fmla="*/ 292 w 1633529"/>
              <a:gd name="connsiteY6" fmla="*/ 595177 h 3635841"/>
              <a:gd name="connsiteX7" fmla="*/ 420168 w 1633529"/>
              <a:gd name="connsiteY7" fmla="*/ 1742842 h 3635841"/>
              <a:gd name="connsiteX8" fmla="*/ 373516 w 1633529"/>
              <a:gd name="connsiteY8" fmla="*/ 2554605 h 3635841"/>
              <a:gd name="connsiteX9" fmla="*/ 308201 w 1633529"/>
              <a:gd name="connsiteY9" fmla="*/ 3245071 h 3635841"/>
              <a:gd name="connsiteX10" fmla="*/ 532135 w 1633529"/>
              <a:gd name="connsiteY10" fmla="*/ 3618295 h 3635841"/>
              <a:gd name="connsiteX11" fmla="*/ 914691 w 1633529"/>
              <a:gd name="connsiteY11" fmla="*/ 3478336 h 3635841"/>
              <a:gd name="connsiteX0" fmla="*/ 914691 w 1596209"/>
              <a:gd name="connsiteY0" fmla="*/ 3478336 h 3635841"/>
              <a:gd name="connsiteX1" fmla="*/ 1222601 w 1596209"/>
              <a:gd name="connsiteY1" fmla="*/ 2647912 h 3635841"/>
              <a:gd name="connsiteX2" fmla="*/ 1567833 w 1596209"/>
              <a:gd name="connsiteY2" fmla="*/ 1854810 h 3635841"/>
              <a:gd name="connsiteX3" fmla="*/ 1530511 w 1596209"/>
              <a:gd name="connsiteY3" fmla="*/ 791119 h 3635841"/>
              <a:gd name="connsiteX4" fmla="*/ 1166616 w 1596209"/>
              <a:gd name="connsiteY4" fmla="*/ 212622 h 3635841"/>
              <a:gd name="connsiteX5" fmla="*/ 494814 w 1596209"/>
              <a:gd name="connsiteY5" fmla="*/ 16678 h 3635841"/>
              <a:gd name="connsiteX6" fmla="*/ 292 w 1596209"/>
              <a:gd name="connsiteY6" fmla="*/ 595177 h 3635841"/>
              <a:gd name="connsiteX7" fmla="*/ 420168 w 1596209"/>
              <a:gd name="connsiteY7" fmla="*/ 1742842 h 3635841"/>
              <a:gd name="connsiteX8" fmla="*/ 373516 w 1596209"/>
              <a:gd name="connsiteY8" fmla="*/ 2554605 h 3635841"/>
              <a:gd name="connsiteX9" fmla="*/ 308201 w 1596209"/>
              <a:gd name="connsiteY9" fmla="*/ 3245071 h 3635841"/>
              <a:gd name="connsiteX10" fmla="*/ 532135 w 1596209"/>
              <a:gd name="connsiteY10" fmla="*/ 3618295 h 3635841"/>
              <a:gd name="connsiteX11" fmla="*/ 914691 w 1596209"/>
              <a:gd name="connsiteY11" fmla="*/ 3478336 h 3635841"/>
              <a:gd name="connsiteX0" fmla="*/ 914691 w 1596209"/>
              <a:gd name="connsiteY0" fmla="*/ 3478336 h 3632948"/>
              <a:gd name="connsiteX1" fmla="*/ 1222601 w 1596209"/>
              <a:gd name="connsiteY1" fmla="*/ 2759879 h 3632948"/>
              <a:gd name="connsiteX2" fmla="*/ 1567833 w 1596209"/>
              <a:gd name="connsiteY2" fmla="*/ 1854810 h 3632948"/>
              <a:gd name="connsiteX3" fmla="*/ 1530511 w 1596209"/>
              <a:gd name="connsiteY3" fmla="*/ 791119 h 3632948"/>
              <a:gd name="connsiteX4" fmla="*/ 1166616 w 1596209"/>
              <a:gd name="connsiteY4" fmla="*/ 212622 h 3632948"/>
              <a:gd name="connsiteX5" fmla="*/ 494814 w 1596209"/>
              <a:gd name="connsiteY5" fmla="*/ 16678 h 3632948"/>
              <a:gd name="connsiteX6" fmla="*/ 292 w 1596209"/>
              <a:gd name="connsiteY6" fmla="*/ 595177 h 3632948"/>
              <a:gd name="connsiteX7" fmla="*/ 420168 w 1596209"/>
              <a:gd name="connsiteY7" fmla="*/ 1742842 h 3632948"/>
              <a:gd name="connsiteX8" fmla="*/ 373516 w 1596209"/>
              <a:gd name="connsiteY8" fmla="*/ 2554605 h 3632948"/>
              <a:gd name="connsiteX9" fmla="*/ 308201 w 1596209"/>
              <a:gd name="connsiteY9" fmla="*/ 3245071 h 3632948"/>
              <a:gd name="connsiteX10" fmla="*/ 532135 w 1596209"/>
              <a:gd name="connsiteY10" fmla="*/ 3618295 h 3632948"/>
              <a:gd name="connsiteX11" fmla="*/ 914691 w 1596209"/>
              <a:gd name="connsiteY11" fmla="*/ 3478336 h 3632948"/>
              <a:gd name="connsiteX0" fmla="*/ 914691 w 1572570"/>
              <a:gd name="connsiteY0" fmla="*/ 3478336 h 3632948"/>
              <a:gd name="connsiteX1" fmla="*/ 1222601 w 1572570"/>
              <a:gd name="connsiteY1" fmla="*/ 2759879 h 3632948"/>
              <a:gd name="connsiteX2" fmla="*/ 1530510 w 1572570"/>
              <a:gd name="connsiteY2" fmla="*/ 1910794 h 3632948"/>
              <a:gd name="connsiteX3" fmla="*/ 1530511 w 1572570"/>
              <a:gd name="connsiteY3" fmla="*/ 791119 h 3632948"/>
              <a:gd name="connsiteX4" fmla="*/ 1166616 w 1572570"/>
              <a:gd name="connsiteY4" fmla="*/ 212622 h 3632948"/>
              <a:gd name="connsiteX5" fmla="*/ 494814 w 1572570"/>
              <a:gd name="connsiteY5" fmla="*/ 16678 h 3632948"/>
              <a:gd name="connsiteX6" fmla="*/ 292 w 1572570"/>
              <a:gd name="connsiteY6" fmla="*/ 595177 h 3632948"/>
              <a:gd name="connsiteX7" fmla="*/ 420168 w 1572570"/>
              <a:gd name="connsiteY7" fmla="*/ 1742842 h 3632948"/>
              <a:gd name="connsiteX8" fmla="*/ 373516 w 1572570"/>
              <a:gd name="connsiteY8" fmla="*/ 2554605 h 3632948"/>
              <a:gd name="connsiteX9" fmla="*/ 308201 w 1572570"/>
              <a:gd name="connsiteY9" fmla="*/ 3245071 h 3632948"/>
              <a:gd name="connsiteX10" fmla="*/ 532135 w 1572570"/>
              <a:gd name="connsiteY10" fmla="*/ 3618295 h 3632948"/>
              <a:gd name="connsiteX11" fmla="*/ 914691 w 1572570"/>
              <a:gd name="connsiteY11" fmla="*/ 3478336 h 3632948"/>
              <a:gd name="connsiteX0" fmla="*/ 914691 w 1586977"/>
              <a:gd name="connsiteY0" fmla="*/ 3478336 h 3632948"/>
              <a:gd name="connsiteX1" fmla="*/ 1222601 w 1586977"/>
              <a:gd name="connsiteY1" fmla="*/ 2759879 h 3632948"/>
              <a:gd name="connsiteX2" fmla="*/ 1530510 w 1586977"/>
              <a:gd name="connsiteY2" fmla="*/ 1910794 h 3632948"/>
              <a:gd name="connsiteX3" fmla="*/ 1530511 w 1586977"/>
              <a:gd name="connsiteY3" fmla="*/ 791119 h 3632948"/>
              <a:gd name="connsiteX4" fmla="*/ 1166616 w 1586977"/>
              <a:gd name="connsiteY4" fmla="*/ 212622 h 3632948"/>
              <a:gd name="connsiteX5" fmla="*/ 494814 w 1586977"/>
              <a:gd name="connsiteY5" fmla="*/ 16678 h 3632948"/>
              <a:gd name="connsiteX6" fmla="*/ 292 w 1586977"/>
              <a:gd name="connsiteY6" fmla="*/ 595177 h 3632948"/>
              <a:gd name="connsiteX7" fmla="*/ 420168 w 1586977"/>
              <a:gd name="connsiteY7" fmla="*/ 1742842 h 3632948"/>
              <a:gd name="connsiteX8" fmla="*/ 373516 w 1586977"/>
              <a:gd name="connsiteY8" fmla="*/ 2554605 h 3632948"/>
              <a:gd name="connsiteX9" fmla="*/ 308201 w 1586977"/>
              <a:gd name="connsiteY9" fmla="*/ 3245071 h 3632948"/>
              <a:gd name="connsiteX10" fmla="*/ 532135 w 1586977"/>
              <a:gd name="connsiteY10" fmla="*/ 3618295 h 3632948"/>
              <a:gd name="connsiteX11" fmla="*/ 914691 w 1586977"/>
              <a:gd name="connsiteY11" fmla="*/ 3478336 h 3632948"/>
              <a:gd name="connsiteX0" fmla="*/ 914691 w 1586977"/>
              <a:gd name="connsiteY0" fmla="*/ 3478336 h 3632948"/>
              <a:gd name="connsiteX1" fmla="*/ 1222601 w 1586977"/>
              <a:gd name="connsiteY1" fmla="*/ 2759879 h 3632948"/>
              <a:gd name="connsiteX2" fmla="*/ 1530510 w 1586977"/>
              <a:gd name="connsiteY2" fmla="*/ 1910794 h 3632948"/>
              <a:gd name="connsiteX3" fmla="*/ 1530511 w 1586977"/>
              <a:gd name="connsiteY3" fmla="*/ 791119 h 3632948"/>
              <a:gd name="connsiteX4" fmla="*/ 1166616 w 1586977"/>
              <a:gd name="connsiteY4" fmla="*/ 212622 h 3632948"/>
              <a:gd name="connsiteX5" fmla="*/ 494814 w 1586977"/>
              <a:gd name="connsiteY5" fmla="*/ 16678 h 3632948"/>
              <a:gd name="connsiteX6" fmla="*/ 292 w 1586977"/>
              <a:gd name="connsiteY6" fmla="*/ 595177 h 3632948"/>
              <a:gd name="connsiteX7" fmla="*/ 420168 w 1586977"/>
              <a:gd name="connsiteY7" fmla="*/ 1742842 h 3632948"/>
              <a:gd name="connsiteX8" fmla="*/ 317532 w 1586977"/>
              <a:gd name="connsiteY8" fmla="*/ 2563936 h 3632948"/>
              <a:gd name="connsiteX9" fmla="*/ 308201 w 1586977"/>
              <a:gd name="connsiteY9" fmla="*/ 3245071 h 3632948"/>
              <a:gd name="connsiteX10" fmla="*/ 532135 w 1586977"/>
              <a:gd name="connsiteY10" fmla="*/ 3618295 h 3632948"/>
              <a:gd name="connsiteX11" fmla="*/ 914691 w 1586977"/>
              <a:gd name="connsiteY11" fmla="*/ 3478336 h 3632948"/>
              <a:gd name="connsiteX0" fmla="*/ 914691 w 1586977"/>
              <a:gd name="connsiteY0" fmla="*/ 3478336 h 3634259"/>
              <a:gd name="connsiteX1" fmla="*/ 1222601 w 1586977"/>
              <a:gd name="connsiteY1" fmla="*/ 2759879 h 3634259"/>
              <a:gd name="connsiteX2" fmla="*/ 1530510 w 1586977"/>
              <a:gd name="connsiteY2" fmla="*/ 1910794 h 3634259"/>
              <a:gd name="connsiteX3" fmla="*/ 1530511 w 1586977"/>
              <a:gd name="connsiteY3" fmla="*/ 791119 h 3634259"/>
              <a:gd name="connsiteX4" fmla="*/ 1166616 w 1586977"/>
              <a:gd name="connsiteY4" fmla="*/ 212622 h 3634259"/>
              <a:gd name="connsiteX5" fmla="*/ 494814 w 1586977"/>
              <a:gd name="connsiteY5" fmla="*/ 16678 h 3634259"/>
              <a:gd name="connsiteX6" fmla="*/ 292 w 1586977"/>
              <a:gd name="connsiteY6" fmla="*/ 595177 h 3634259"/>
              <a:gd name="connsiteX7" fmla="*/ 420168 w 1586977"/>
              <a:gd name="connsiteY7" fmla="*/ 1742842 h 3634259"/>
              <a:gd name="connsiteX8" fmla="*/ 317532 w 1586977"/>
              <a:gd name="connsiteY8" fmla="*/ 2563936 h 3634259"/>
              <a:gd name="connsiteX9" fmla="*/ 186903 w 1586977"/>
              <a:gd name="connsiteY9" fmla="*/ 3226409 h 3634259"/>
              <a:gd name="connsiteX10" fmla="*/ 532135 w 1586977"/>
              <a:gd name="connsiteY10" fmla="*/ 3618295 h 3634259"/>
              <a:gd name="connsiteX11" fmla="*/ 914691 w 1586977"/>
              <a:gd name="connsiteY11" fmla="*/ 3478336 h 3634259"/>
              <a:gd name="connsiteX0" fmla="*/ 914493 w 1586779"/>
              <a:gd name="connsiteY0" fmla="*/ 3478336 h 3634259"/>
              <a:gd name="connsiteX1" fmla="*/ 1222403 w 1586779"/>
              <a:gd name="connsiteY1" fmla="*/ 2759879 h 3634259"/>
              <a:gd name="connsiteX2" fmla="*/ 1530312 w 1586779"/>
              <a:gd name="connsiteY2" fmla="*/ 1910794 h 3634259"/>
              <a:gd name="connsiteX3" fmla="*/ 1530313 w 1586779"/>
              <a:gd name="connsiteY3" fmla="*/ 791119 h 3634259"/>
              <a:gd name="connsiteX4" fmla="*/ 1166418 w 1586779"/>
              <a:gd name="connsiteY4" fmla="*/ 212622 h 3634259"/>
              <a:gd name="connsiteX5" fmla="*/ 494616 w 1586779"/>
              <a:gd name="connsiteY5" fmla="*/ 16678 h 3634259"/>
              <a:gd name="connsiteX6" fmla="*/ 94 w 1586779"/>
              <a:gd name="connsiteY6" fmla="*/ 595177 h 3634259"/>
              <a:gd name="connsiteX7" fmla="*/ 531937 w 1586779"/>
              <a:gd name="connsiteY7" fmla="*/ 1686858 h 3634259"/>
              <a:gd name="connsiteX8" fmla="*/ 317334 w 1586779"/>
              <a:gd name="connsiteY8" fmla="*/ 2563936 h 3634259"/>
              <a:gd name="connsiteX9" fmla="*/ 186705 w 1586779"/>
              <a:gd name="connsiteY9" fmla="*/ 3226409 h 3634259"/>
              <a:gd name="connsiteX10" fmla="*/ 531937 w 1586779"/>
              <a:gd name="connsiteY10" fmla="*/ 3618295 h 3634259"/>
              <a:gd name="connsiteX11" fmla="*/ 914493 w 1586779"/>
              <a:gd name="connsiteY11" fmla="*/ 3478336 h 3634259"/>
              <a:gd name="connsiteX0" fmla="*/ 914416 w 1586702"/>
              <a:gd name="connsiteY0" fmla="*/ 3478336 h 3634259"/>
              <a:gd name="connsiteX1" fmla="*/ 1222326 w 1586702"/>
              <a:gd name="connsiteY1" fmla="*/ 2759879 h 3634259"/>
              <a:gd name="connsiteX2" fmla="*/ 1530235 w 1586702"/>
              <a:gd name="connsiteY2" fmla="*/ 1910794 h 3634259"/>
              <a:gd name="connsiteX3" fmla="*/ 1530236 w 1586702"/>
              <a:gd name="connsiteY3" fmla="*/ 791119 h 3634259"/>
              <a:gd name="connsiteX4" fmla="*/ 1166341 w 1586702"/>
              <a:gd name="connsiteY4" fmla="*/ 212622 h 3634259"/>
              <a:gd name="connsiteX5" fmla="*/ 494539 w 1586702"/>
              <a:gd name="connsiteY5" fmla="*/ 16678 h 3634259"/>
              <a:gd name="connsiteX6" fmla="*/ 17 w 1586702"/>
              <a:gd name="connsiteY6" fmla="*/ 595177 h 3634259"/>
              <a:gd name="connsiteX7" fmla="*/ 475876 w 1586702"/>
              <a:gd name="connsiteY7" fmla="*/ 2032090 h 3634259"/>
              <a:gd name="connsiteX8" fmla="*/ 317257 w 1586702"/>
              <a:gd name="connsiteY8" fmla="*/ 2563936 h 3634259"/>
              <a:gd name="connsiteX9" fmla="*/ 186628 w 1586702"/>
              <a:gd name="connsiteY9" fmla="*/ 3226409 h 3634259"/>
              <a:gd name="connsiteX10" fmla="*/ 531860 w 1586702"/>
              <a:gd name="connsiteY10" fmla="*/ 3618295 h 3634259"/>
              <a:gd name="connsiteX11" fmla="*/ 914416 w 1586702"/>
              <a:gd name="connsiteY11" fmla="*/ 3478336 h 3634259"/>
              <a:gd name="connsiteX0" fmla="*/ 914416 w 1575746"/>
              <a:gd name="connsiteY0" fmla="*/ 3478336 h 3634259"/>
              <a:gd name="connsiteX1" fmla="*/ 1222326 w 1575746"/>
              <a:gd name="connsiteY1" fmla="*/ 2759879 h 3634259"/>
              <a:gd name="connsiteX2" fmla="*/ 1511573 w 1575746"/>
              <a:gd name="connsiteY2" fmla="*/ 2106737 h 3634259"/>
              <a:gd name="connsiteX3" fmla="*/ 1530236 w 1575746"/>
              <a:gd name="connsiteY3" fmla="*/ 791119 h 3634259"/>
              <a:gd name="connsiteX4" fmla="*/ 1166341 w 1575746"/>
              <a:gd name="connsiteY4" fmla="*/ 212622 h 3634259"/>
              <a:gd name="connsiteX5" fmla="*/ 494539 w 1575746"/>
              <a:gd name="connsiteY5" fmla="*/ 16678 h 3634259"/>
              <a:gd name="connsiteX6" fmla="*/ 17 w 1575746"/>
              <a:gd name="connsiteY6" fmla="*/ 595177 h 3634259"/>
              <a:gd name="connsiteX7" fmla="*/ 475876 w 1575746"/>
              <a:gd name="connsiteY7" fmla="*/ 2032090 h 3634259"/>
              <a:gd name="connsiteX8" fmla="*/ 317257 w 1575746"/>
              <a:gd name="connsiteY8" fmla="*/ 2563936 h 3634259"/>
              <a:gd name="connsiteX9" fmla="*/ 186628 w 1575746"/>
              <a:gd name="connsiteY9" fmla="*/ 3226409 h 3634259"/>
              <a:gd name="connsiteX10" fmla="*/ 531860 w 1575746"/>
              <a:gd name="connsiteY10" fmla="*/ 3618295 h 3634259"/>
              <a:gd name="connsiteX11" fmla="*/ 914416 w 1575746"/>
              <a:gd name="connsiteY11" fmla="*/ 3478336 h 3634259"/>
              <a:gd name="connsiteX0" fmla="*/ 914416 w 1575746"/>
              <a:gd name="connsiteY0" fmla="*/ 3478336 h 3636234"/>
              <a:gd name="connsiteX1" fmla="*/ 1222326 w 1575746"/>
              <a:gd name="connsiteY1" fmla="*/ 2759879 h 3636234"/>
              <a:gd name="connsiteX2" fmla="*/ 1511573 w 1575746"/>
              <a:gd name="connsiteY2" fmla="*/ 2106737 h 3636234"/>
              <a:gd name="connsiteX3" fmla="*/ 1530236 w 1575746"/>
              <a:gd name="connsiteY3" fmla="*/ 791119 h 3636234"/>
              <a:gd name="connsiteX4" fmla="*/ 1166341 w 1575746"/>
              <a:gd name="connsiteY4" fmla="*/ 212622 h 3636234"/>
              <a:gd name="connsiteX5" fmla="*/ 494539 w 1575746"/>
              <a:gd name="connsiteY5" fmla="*/ 16678 h 3636234"/>
              <a:gd name="connsiteX6" fmla="*/ 17 w 1575746"/>
              <a:gd name="connsiteY6" fmla="*/ 595177 h 3636234"/>
              <a:gd name="connsiteX7" fmla="*/ 475876 w 1575746"/>
              <a:gd name="connsiteY7" fmla="*/ 2032090 h 3636234"/>
              <a:gd name="connsiteX8" fmla="*/ 317257 w 1575746"/>
              <a:gd name="connsiteY8" fmla="*/ 2563936 h 3636234"/>
              <a:gd name="connsiteX9" fmla="*/ 121314 w 1575746"/>
              <a:gd name="connsiteY9" fmla="*/ 3198417 h 3636234"/>
              <a:gd name="connsiteX10" fmla="*/ 531860 w 1575746"/>
              <a:gd name="connsiteY10" fmla="*/ 3618295 h 3636234"/>
              <a:gd name="connsiteX11" fmla="*/ 914416 w 1575746"/>
              <a:gd name="connsiteY11" fmla="*/ 3478336 h 3636234"/>
              <a:gd name="connsiteX0" fmla="*/ 914416 w 1575746"/>
              <a:gd name="connsiteY0" fmla="*/ 3478336 h 3598377"/>
              <a:gd name="connsiteX1" fmla="*/ 1222326 w 1575746"/>
              <a:gd name="connsiteY1" fmla="*/ 2759879 h 3598377"/>
              <a:gd name="connsiteX2" fmla="*/ 1511573 w 1575746"/>
              <a:gd name="connsiteY2" fmla="*/ 2106737 h 3598377"/>
              <a:gd name="connsiteX3" fmla="*/ 1530236 w 1575746"/>
              <a:gd name="connsiteY3" fmla="*/ 791119 h 3598377"/>
              <a:gd name="connsiteX4" fmla="*/ 1166341 w 1575746"/>
              <a:gd name="connsiteY4" fmla="*/ 212622 h 3598377"/>
              <a:gd name="connsiteX5" fmla="*/ 494539 w 1575746"/>
              <a:gd name="connsiteY5" fmla="*/ 16678 h 3598377"/>
              <a:gd name="connsiteX6" fmla="*/ 17 w 1575746"/>
              <a:gd name="connsiteY6" fmla="*/ 595177 h 3598377"/>
              <a:gd name="connsiteX7" fmla="*/ 475876 w 1575746"/>
              <a:gd name="connsiteY7" fmla="*/ 2032090 h 3598377"/>
              <a:gd name="connsiteX8" fmla="*/ 317257 w 1575746"/>
              <a:gd name="connsiteY8" fmla="*/ 2563936 h 3598377"/>
              <a:gd name="connsiteX9" fmla="*/ 121314 w 1575746"/>
              <a:gd name="connsiteY9" fmla="*/ 3198417 h 3598377"/>
              <a:gd name="connsiteX10" fmla="*/ 410562 w 1575746"/>
              <a:gd name="connsiteY10" fmla="*/ 3571642 h 3598377"/>
              <a:gd name="connsiteX11" fmla="*/ 914416 w 1575746"/>
              <a:gd name="connsiteY11" fmla="*/ 3478336 h 3598377"/>
              <a:gd name="connsiteX0" fmla="*/ 914618 w 1575948"/>
              <a:gd name="connsiteY0" fmla="*/ 3478336 h 3598377"/>
              <a:gd name="connsiteX1" fmla="*/ 1222528 w 1575948"/>
              <a:gd name="connsiteY1" fmla="*/ 2759879 h 3598377"/>
              <a:gd name="connsiteX2" fmla="*/ 1511775 w 1575948"/>
              <a:gd name="connsiteY2" fmla="*/ 2106737 h 3598377"/>
              <a:gd name="connsiteX3" fmla="*/ 1530438 w 1575948"/>
              <a:gd name="connsiteY3" fmla="*/ 791119 h 3598377"/>
              <a:gd name="connsiteX4" fmla="*/ 1166543 w 1575948"/>
              <a:gd name="connsiteY4" fmla="*/ 212622 h 3598377"/>
              <a:gd name="connsiteX5" fmla="*/ 494741 w 1575948"/>
              <a:gd name="connsiteY5" fmla="*/ 16678 h 3598377"/>
              <a:gd name="connsiteX6" fmla="*/ 219 w 1575948"/>
              <a:gd name="connsiteY6" fmla="*/ 595177 h 3598377"/>
              <a:gd name="connsiteX7" fmla="*/ 429425 w 1575948"/>
              <a:gd name="connsiteY7" fmla="*/ 2004098 h 3598377"/>
              <a:gd name="connsiteX8" fmla="*/ 317459 w 1575948"/>
              <a:gd name="connsiteY8" fmla="*/ 2563936 h 3598377"/>
              <a:gd name="connsiteX9" fmla="*/ 121516 w 1575948"/>
              <a:gd name="connsiteY9" fmla="*/ 3198417 h 3598377"/>
              <a:gd name="connsiteX10" fmla="*/ 410764 w 1575948"/>
              <a:gd name="connsiteY10" fmla="*/ 3571642 h 3598377"/>
              <a:gd name="connsiteX11" fmla="*/ 914618 w 1575948"/>
              <a:gd name="connsiteY11" fmla="*/ 3478336 h 3598377"/>
              <a:gd name="connsiteX0" fmla="*/ 914618 w 1562172"/>
              <a:gd name="connsiteY0" fmla="*/ 3478336 h 3597624"/>
              <a:gd name="connsiteX1" fmla="*/ 1250520 w 1562172"/>
              <a:gd name="connsiteY1" fmla="*/ 2778540 h 3597624"/>
              <a:gd name="connsiteX2" fmla="*/ 1511775 w 1562172"/>
              <a:gd name="connsiteY2" fmla="*/ 2106737 h 3597624"/>
              <a:gd name="connsiteX3" fmla="*/ 1530438 w 1562172"/>
              <a:gd name="connsiteY3" fmla="*/ 791119 h 3597624"/>
              <a:gd name="connsiteX4" fmla="*/ 1166543 w 1562172"/>
              <a:gd name="connsiteY4" fmla="*/ 212622 h 3597624"/>
              <a:gd name="connsiteX5" fmla="*/ 494741 w 1562172"/>
              <a:gd name="connsiteY5" fmla="*/ 16678 h 3597624"/>
              <a:gd name="connsiteX6" fmla="*/ 219 w 1562172"/>
              <a:gd name="connsiteY6" fmla="*/ 595177 h 3597624"/>
              <a:gd name="connsiteX7" fmla="*/ 429425 w 1562172"/>
              <a:gd name="connsiteY7" fmla="*/ 2004098 h 3597624"/>
              <a:gd name="connsiteX8" fmla="*/ 317459 w 1562172"/>
              <a:gd name="connsiteY8" fmla="*/ 2563936 h 3597624"/>
              <a:gd name="connsiteX9" fmla="*/ 121516 w 1562172"/>
              <a:gd name="connsiteY9" fmla="*/ 3198417 h 3597624"/>
              <a:gd name="connsiteX10" fmla="*/ 410764 w 1562172"/>
              <a:gd name="connsiteY10" fmla="*/ 3571642 h 3597624"/>
              <a:gd name="connsiteX11" fmla="*/ 914618 w 1562172"/>
              <a:gd name="connsiteY11" fmla="*/ 3478336 h 3597624"/>
              <a:gd name="connsiteX0" fmla="*/ 914618 w 1615739"/>
              <a:gd name="connsiteY0" fmla="*/ 3478336 h 3597624"/>
              <a:gd name="connsiteX1" fmla="*/ 1250520 w 1615739"/>
              <a:gd name="connsiteY1" fmla="*/ 2778540 h 3597624"/>
              <a:gd name="connsiteX2" fmla="*/ 1595750 w 1615739"/>
              <a:gd name="connsiteY2" fmla="*/ 1882802 h 3597624"/>
              <a:gd name="connsiteX3" fmla="*/ 1530438 w 1615739"/>
              <a:gd name="connsiteY3" fmla="*/ 791119 h 3597624"/>
              <a:gd name="connsiteX4" fmla="*/ 1166543 w 1615739"/>
              <a:gd name="connsiteY4" fmla="*/ 212622 h 3597624"/>
              <a:gd name="connsiteX5" fmla="*/ 494741 w 1615739"/>
              <a:gd name="connsiteY5" fmla="*/ 16678 h 3597624"/>
              <a:gd name="connsiteX6" fmla="*/ 219 w 1615739"/>
              <a:gd name="connsiteY6" fmla="*/ 595177 h 3597624"/>
              <a:gd name="connsiteX7" fmla="*/ 429425 w 1615739"/>
              <a:gd name="connsiteY7" fmla="*/ 2004098 h 3597624"/>
              <a:gd name="connsiteX8" fmla="*/ 317459 w 1615739"/>
              <a:gd name="connsiteY8" fmla="*/ 2563936 h 3597624"/>
              <a:gd name="connsiteX9" fmla="*/ 121516 w 1615739"/>
              <a:gd name="connsiteY9" fmla="*/ 3198417 h 3597624"/>
              <a:gd name="connsiteX10" fmla="*/ 410764 w 1615739"/>
              <a:gd name="connsiteY10" fmla="*/ 3571642 h 3597624"/>
              <a:gd name="connsiteX11" fmla="*/ 914618 w 1615739"/>
              <a:gd name="connsiteY11" fmla="*/ 3478336 h 359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15739" h="3597624">
                <a:moveTo>
                  <a:pt x="914618" y="3478336"/>
                </a:moveTo>
                <a:cubicBezTo>
                  <a:pt x="1054577" y="3346152"/>
                  <a:pt x="1136998" y="3044462"/>
                  <a:pt x="1250520" y="2778540"/>
                </a:cubicBezTo>
                <a:cubicBezTo>
                  <a:pt x="1364042" y="2512618"/>
                  <a:pt x="1549097" y="2214039"/>
                  <a:pt x="1595750" y="1882802"/>
                </a:cubicBezTo>
                <a:cubicBezTo>
                  <a:pt x="1642403" y="1551565"/>
                  <a:pt x="1601972" y="1069482"/>
                  <a:pt x="1530438" y="791119"/>
                </a:cubicBezTo>
                <a:cubicBezTo>
                  <a:pt x="1458904" y="512756"/>
                  <a:pt x="1339159" y="341695"/>
                  <a:pt x="1166543" y="212622"/>
                </a:cubicBezTo>
                <a:cubicBezTo>
                  <a:pt x="993927" y="83549"/>
                  <a:pt x="689128" y="-47081"/>
                  <a:pt x="494741" y="16678"/>
                </a:cubicBezTo>
                <a:cubicBezTo>
                  <a:pt x="300354" y="80437"/>
                  <a:pt x="11105" y="263940"/>
                  <a:pt x="219" y="595177"/>
                </a:cubicBezTo>
                <a:cubicBezTo>
                  <a:pt x="-10667" y="926414"/>
                  <a:pt x="387436" y="1392943"/>
                  <a:pt x="429425" y="2004098"/>
                </a:cubicBezTo>
                <a:cubicBezTo>
                  <a:pt x="452752" y="2298014"/>
                  <a:pt x="368777" y="2364883"/>
                  <a:pt x="317459" y="2563936"/>
                </a:cubicBezTo>
                <a:cubicBezTo>
                  <a:pt x="266141" y="2762989"/>
                  <a:pt x="109075" y="3025801"/>
                  <a:pt x="121516" y="3198417"/>
                </a:cubicBezTo>
                <a:cubicBezTo>
                  <a:pt x="133957" y="3371033"/>
                  <a:pt x="278580" y="3524989"/>
                  <a:pt x="410764" y="3571642"/>
                </a:cubicBezTo>
                <a:cubicBezTo>
                  <a:pt x="542948" y="3618295"/>
                  <a:pt x="774659" y="3610520"/>
                  <a:pt x="914618" y="347833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7F2A972-F4BF-5690-BDEB-5DA7CB4A47E8}"/>
              </a:ext>
            </a:extLst>
          </p:cNvPr>
          <p:cNvSpPr/>
          <p:nvPr/>
        </p:nvSpPr>
        <p:spPr>
          <a:xfrm>
            <a:off x="3050006" y="2159669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89D4E69-C5B1-C3DD-BEE3-3795C51DC17B}"/>
              </a:ext>
            </a:extLst>
          </p:cNvPr>
          <p:cNvSpPr/>
          <p:nvPr/>
        </p:nvSpPr>
        <p:spPr>
          <a:xfrm>
            <a:off x="4176963" y="2167690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E4309B-73C7-FDD9-6481-F299FB14F3CC}"/>
              </a:ext>
            </a:extLst>
          </p:cNvPr>
          <p:cNvSpPr/>
          <p:nvPr/>
        </p:nvSpPr>
        <p:spPr>
          <a:xfrm>
            <a:off x="5153526" y="2187742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4ABC57-65C5-257C-9276-C05569F236C8}"/>
              </a:ext>
            </a:extLst>
          </p:cNvPr>
          <p:cNvSpPr txBox="1"/>
          <p:nvPr/>
        </p:nvSpPr>
        <p:spPr>
          <a:xfrm>
            <a:off x="615213" y="332325"/>
            <a:ext cx="1675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teres uteri  /</a:t>
            </a:r>
          </a:p>
          <a:p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round ligament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(lig. rotundum)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27AEFE-1EC2-B1A8-0E87-A7EDB64CBB27}"/>
              </a:ext>
            </a:extLst>
          </p:cNvPr>
          <p:cNvSpPr txBox="1"/>
          <p:nvPr/>
        </p:nvSpPr>
        <p:spPr>
          <a:xfrm>
            <a:off x="2428444" y="321106"/>
            <a:ext cx="1546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tuba uterine 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uterine tube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E2F8EE-49A9-BA34-6982-71BC9E495C51}"/>
              </a:ext>
            </a:extLst>
          </p:cNvPr>
          <p:cNvSpPr txBox="1"/>
          <p:nvPr/>
        </p:nvSpPr>
        <p:spPr>
          <a:xfrm>
            <a:off x="4012532" y="298208"/>
            <a:ext cx="2273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ovarii proprium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ligament of ovary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8785601-7651-89B0-F392-CC5AEEE702C1}"/>
              </a:ext>
            </a:extLst>
          </p:cNvPr>
          <p:cNvCxnSpPr>
            <a:cxnSpLocks/>
          </p:cNvCxnSpPr>
          <p:nvPr/>
        </p:nvCxnSpPr>
        <p:spPr>
          <a:xfrm>
            <a:off x="3080535" y="958158"/>
            <a:ext cx="984948" cy="90782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C581A10-DAF2-8D83-325D-DA9487FF9533}"/>
              </a:ext>
            </a:extLst>
          </p:cNvPr>
          <p:cNvCxnSpPr>
            <a:cxnSpLocks/>
          </p:cNvCxnSpPr>
          <p:nvPr/>
        </p:nvCxnSpPr>
        <p:spPr>
          <a:xfrm>
            <a:off x="2195016" y="1169321"/>
            <a:ext cx="1202391" cy="78786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3C238FD-9323-D3C7-C4DC-D748324D56F8}"/>
              </a:ext>
            </a:extLst>
          </p:cNvPr>
          <p:cNvSpPr txBox="1"/>
          <p:nvPr/>
        </p:nvSpPr>
        <p:spPr>
          <a:xfrm>
            <a:off x="3266575" y="4908884"/>
            <a:ext cx="129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peritoneum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31A6CE-635E-1954-799A-2268D5626DE3}"/>
              </a:ext>
            </a:extLst>
          </p:cNvPr>
          <p:cNvCxnSpPr>
            <a:cxnSpLocks/>
            <a:endCxn id="7" idx="13"/>
          </p:cNvCxnSpPr>
          <p:nvPr/>
        </p:nvCxnSpPr>
        <p:spPr>
          <a:xfrm flipH="1" flipV="1">
            <a:off x="3970419" y="4764506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9FB9A9B-A87F-3DA1-8864-7D67770AC212}"/>
              </a:ext>
            </a:extLst>
          </p:cNvPr>
          <p:cNvSpPr txBox="1"/>
          <p:nvPr/>
        </p:nvSpPr>
        <p:spPr>
          <a:xfrm>
            <a:off x="4679015" y="1043126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B8242F-1FE6-2B87-7604-554D9D0C5A08}"/>
              </a:ext>
            </a:extLst>
          </p:cNvPr>
          <p:cNvSpPr txBox="1"/>
          <p:nvPr/>
        </p:nvSpPr>
        <p:spPr>
          <a:xfrm>
            <a:off x="6124586" y="1051973"/>
            <a:ext cx="134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46533C-7B31-93DC-49C8-2D0DFB122DB5}"/>
              </a:ext>
            </a:extLst>
          </p:cNvPr>
          <p:cNvSpPr txBox="1"/>
          <p:nvPr/>
        </p:nvSpPr>
        <p:spPr>
          <a:xfrm>
            <a:off x="4775741" y="3645474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A6BC2-6B11-72FB-8A1B-B03390A3269F}"/>
              </a:ext>
            </a:extLst>
          </p:cNvPr>
          <p:cNvSpPr txBox="1"/>
          <p:nvPr/>
        </p:nvSpPr>
        <p:spPr>
          <a:xfrm>
            <a:off x="6934396" y="2776137"/>
            <a:ext cx="1607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broad ligament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F3692D2-1530-71C8-B704-AAD700E49931}"/>
              </a:ext>
            </a:extLst>
          </p:cNvPr>
          <p:cNvCxnSpPr>
            <a:cxnSpLocks/>
          </p:cNvCxnSpPr>
          <p:nvPr/>
        </p:nvCxnSpPr>
        <p:spPr>
          <a:xfrm flipH="1">
            <a:off x="4194918" y="943399"/>
            <a:ext cx="209910" cy="59894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E23B79-70BA-E4E7-5884-A92035D7D8A4}"/>
              </a:ext>
            </a:extLst>
          </p:cNvPr>
          <p:cNvCxnSpPr>
            <a:cxnSpLocks/>
          </p:cNvCxnSpPr>
          <p:nvPr/>
        </p:nvCxnSpPr>
        <p:spPr>
          <a:xfrm flipH="1">
            <a:off x="4405562" y="3848886"/>
            <a:ext cx="39303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>
            <a:extLst>
              <a:ext uri="{FF2B5EF4-FFF2-40B4-BE49-F238E27FC236}">
                <a16:creationId xmlns:a16="http://schemas.microsoft.com/office/drawing/2014/main" id="{CAB3A183-583E-6829-4A60-45251F66A708}"/>
              </a:ext>
            </a:extLst>
          </p:cNvPr>
          <p:cNvSpPr/>
          <p:nvPr/>
        </p:nvSpPr>
        <p:spPr>
          <a:xfrm rot="1328742">
            <a:off x="6636741" y="964650"/>
            <a:ext cx="323575" cy="38953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463290D-FACA-E66A-BD30-4A6DB619F5D1}"/>
              </a:ext>
            </a:extLst>
          </p:cNvPr>
          <p:cNvCxnSpPr>
            <a:cxnSpLocks/>
          </p:cNvCxnSpPr>
          <p:nvPr/>
        </p:nvCxnSpPr>
        <p:spPr>
          <a:xfrm flipH="1" flipV="1">
            <a:off x="3868764" y="4794584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F05232A0-C523-B39B-9E27-EE94423F895F}"/>
              </a:ext>
            </a:extLst>
          </p:cNvPr>
          <p:cNvSpPr/>
          <p:nvPr/>
        </p:nvSpPr>
        <p:spPr>
          <a:xfrm rot="592167">
            <a:off x="4241337" y="3004467"/>
            <a:ext cx="123914" cy="1688839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A16F45-7DED-3D22-2072-0A4E070F2B27}"/>
              </a:ext>
            </a:extLst>
          </p:cNvPr>
          <p:cNvSpPr/>
          <p:nvPr/>
        </p:nvSpPr>
        <p:spPr>
          <a:xfrm>
            <a:off x="3079101" y="1579784"/>
            <a:ext cx="245482" cy="640902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A181896-FD52-E2D2-12B2-FDF1B5465834}"/>
              </a:ext>
            </a:extLst>
          </p:cNvPr>
          <p:cNvSpPr/>
          <p:nvPr/>
        </p:nvSpPr>
        <p:spPr>
          <a:xfrm>
            <a:off x="3266568" y="1579784"/>
            <a:ext cx="242642" cy="75607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482" h="877078">
                <a:moveTo>
                  <a:pt x="223935" y="0"/>
                </a:moveTo>
                <a:cubicBezTo>
                  <a:pt x="242596" y="99526"/>
                  <a:pt x="261257" y="199053"/>
                  <a:pt x="223935" y="345233"/>
                </a:cubicBezTo>
                <a:cubicBezTo>
                  <a:pt x="186613" y="491413"/>
                  <a:pt x="93306" y="684245"/>
                  <a:pt x="0" y="8770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78C39D9-4508-5351-9096-345B255F863D}"/>
              </a:ext>
            </a:extLst>
          </p:cNvPr>
          <p:cNvSpPr/>
          <p:nvPr/>
        </p:nvSpPr>
        <p:spPr>
          <a:xfrm rot="18276721">
            <a:off x="3972084" y="1347396"/>
            <a:ext cx="245482" cy="1030095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37AF86B-5AF0-88B4-3FA3-13B741D6C420}"/>
              </a:ext>
            </a:extLst>
          </p:cNvPr>
          <p:cNvSpPr/>
          <p:nvPr/>
        </p:nvSpPr>
        <p:spPr>
          <a:xfrm rot="18492326">
            <a:off x="3805591" y="1506391"/>
            <a:ext cx="245482" cy="987100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602" h="755780">
                <a:moveTo>
                  <a:pt x="205274" y="0"/>
                </a:moveTo>
                <a:cubicBezTo>
                  <a:pt x="223935" y="99526"/>
                  <a:pt x="233265" y="189722"/>
                  <a:pt x="195943" y="335902"/>
                </a:cubicBezTo>
                <a:cubicBezTo>
                  <a:pt x="158621" y="482082"/>
                  <a:pt x="93306" y="562947"/>
                  <a:pt x="0" y="75578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D715801-13C3-35D3-0C41-E0281B5E6C5C}"/>
              </a:ext>
            </a:extLst>
          </p:cNvPr>
          <p:cNvSpPr/>
          <p:nvPr/>
        </p:nvSpPr>
        <p:spPr>
          <a:xfrm rot="17681280">
            <a:off x="4377968" y="1121344"/>
            <a:ext cx="297294" cy="157564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  <a:gd name="connsiteX0" fmla="*/ 260695 w 264980"/>
              <a:gd name="connsiteY0" fmla="*/ 0 h 801478"/>
              <a:gd name="connsiteX1" fmla="*/ 195943 w 264980"/>
              <a:gd name="connsiteY1" fmla="*/ 381600 h 801478"/>
              <a:gd name="connsiteX2" fmla="*/ 0 w 264980"/>
              <a:gd name="connsiteY2" fmla="*/ 801478 h 801478"/>
              <a:gd name="connsiteX0" fmla="*/ 260695 w 268374"/>
              <a:gd name="connsiteY0" fmla="*/ 0 h 801478"/>
              <a:gd name="connsiteX1" fmla="*/ 225323 w 268374"/>
              <a:gd name="connsiteY1" fmla="*/ 394884 h 801478"/>
              <a:gd name="connsiteX2" fmla="*/ 0 w 268374"/>
              <a:gd name="connsiteY2" fmla="*/ 801478 h 80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74" h="801478">
                <a:moveTo>
                  <a:pt x="260695" y="0"/>
                </a:moveTo>
                <a:cubicBezTo>
                  <a:pt x="279356" y="99526"/>
                  <a:pt x="262645" y="248704"/>
                  <a:pt x="225323" y="394884"/>
                </a:cubicBezTo>
                <a:cubicBezTo>
                  <a:pt x="188001" y="541064"/>
                  <a:pt x="93306" y="608645"/>
                  <a:pt x="0" y="8014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A1F2B83-B091-5B42-3D25-7CE6E167DF16}"/>
              </a:ext>
            </a:extLst>
          </p:cNvPr>
          <p:cNvSpPr/>
          <p:nvPr/>
        </p:nvSpPr>
        <p:spPr>
          <a:xfrm rot="17502835">
            <a:off x="4530368" y="1003157"/>
            <a:ext cx="297294" cy="1575646"/>
          </a:xfrm>
          <a:custGeom>
            <a:avLst/>
            <a:gdLst>
              <a:gd name="connsiteX0" fmla="*/ 223935 w 245482"/>
              <a:gd name="connsiteY0" fmla="*/ 0 h 877078"/>
              <a:gd name="connsiteX1" fmla="*/ 223935 w 245482"/>
              <a:gd name="connsiteY1" fmla="*/ 345233 h 877078"/>
              <a:gd name="connsiteX2" fmla="*/ 0 w 245482"/>
              <a:gd name="connsiteY2" fmla="*/ 877078 h 877078"/>
              <a:gd name="connsiteX0" fmla="*/ 223935 w 233265"/>
              <a:gd name="connsiteY0" fmla="*/ 0 h 877078"/>
              <a:gd name="connsiteX1" fmla="*/ 195943 w 233265"/>
              <a:gd name="connsiteY1" fmla="*/ 457200 h 877078"/>
              <a:gd name="connsiteX2" fmla="*/ 0 w 233265"/>
              <a:gd name="connsiteY2" fmla="*/ 877078 h 877078"/>
              <a:gd name="connsiteX0" fmla="*/ 205274 w 221602"/>
              <a:gd name="connsiteY0" fmla="*/ 0 h 755780"/>
              <a:gd name="connsiteX1" fmla="*/ 195943 w 221602"/>
              <a:gd name="connsiteY1" fmla="*/ 335902 h 755780"/>
              <a:gd name="connsiteX2" fmla="*/ 0 w 221602"/>
              <a:gd name="connsiteY2" fmla="*/ 755780 h 755780"/>
              <a:gd name="connsiteX0" fmla="*/ 260695 w 264980"/>
              <a:gd name="connsiteY0" fmla="*/ 0 h 801478"/>
              <a:gd name="connsiteX1" fmla="*/ 195943 w 264980"/>
              <a:gd name="connsiteY1" fmla="*/ 381600 h 801478"/>
              <a:gd name="connsiteX2" fmla="*/ 0 w 264980"/>
              <a:gd name="connsiteY2" fmla="*/ 801478 h 801478"/>
              <a:gd name="connsiteX0" fmla="*/ 260695 w 268374"/>
              <a:gd name="connsiteY0" fmla="*/ 0 h 801478"/>
              <a:gd name="connsiteX1" fmla="*/ 225323 w 268374"/>
              <a:gd name="connsiteY1" fmla="*/ 394884 h 801478"/>
              <a:gd name="connsiteX2" fmla="*/ 0 w 268374"/>
              <a:gd name="connsiteY2" fmla="*/ 801478 h 80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74" h="801478">
                <a:moveTo>
                  <a:pt x="260695" y="0"/>
                </a:moveTo>
                <a:cubicBezTo>
                  <a:pt x="279356" y="99526"/>
                  <a:pt x="262645" y="248704"/>
                  <a:pt x="225323" y="394884"/>
                </a:cubicBezTo>
                <a:cubicBezTo>
                  <a:pt x="188001" y="541064"/>
                  <a:pt x="93306" y="608645"/>
                  <a:pt x="0" y="80147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DC8933-C4B0-3995-B49D-2614F69FB756}"/>
              </a:ext>
            </a:extLst>
          </p:cNvPr>
          <p:cNvSpPr/>
          <p:nvPr/>
        </p:nvSpPr>
        <p:spPr>
          <a:xfrm>
            <a:off x="3006939" y="2117550"/>
            <a:ext cx="2452157" cy="2646956"/>
          </a:xfrm>
          <a:custGeom>
            <a:avLst/>
            <a:gdLst>
              <a:gd name="connsiteX0" fmla="*/ 913648 w 2529972"/>
              <a:gd name="connsiteY0" fmla="*/ 2577283 h 2637441"/>
              <a:gd name="connsiteX1" fmla="*/ 751222 w 2529972"/>
              <a:gd name="connsiteY1" fmla="*/ 1265841 h 2637441"/>
              <a:gd name="connsiteX2" fmla="*/ 11280 w 2529972"/>
              <a:gd name="connsiteY2" fmla="*/ 182999 h 2637441"/>
              <a:gd name="connsiteX3" fmla="*/ 330117 w 2529972"/>
              <a:gd name="connsiteY3" fmla="*/ 20573 h 2637441"/>
              <a:gd name="connsiteX4" fmla="*/ 691064 w 2529972"/>
              <a:gd name="connsiteY4" fmla="*/ 405583 h 2637441"/>
              <a:gd name="connsiteX5" fmla="*/ 1509211 w 2529972"/>
              <a:gd name="connsiteY5" fmla="*/ 14557 h 2637441"/>
              <a:gd name="connsiteX6" fmla="*/ 1701717 w 2529972"/>
              <a:gd name="connsiteY6" fmla="*/ 351441 h 2637441"/>
              <a:gd name="connsiteX7" fmla="*/ 2369469 w 2529972"/>
              <a:gd name="connsiteY7" fmla="*/ 32604 h 2637441"/>
              <a:gd name="connsiteX8" fmla="*/ 2441659 w 2529972"/>
              <a:gd name="connsiteY8" fmla="*/ 327378 h 2637441"/>
              <a:gd name="connsiteX9" fmla="*/ 1298659 w 2529972"/>
              <a:gd name="connsiteY9" fmla="*/ 1374125 h 2637441"/>
              <a:gd name="connsiteX10" fmla="*/ 1003885 w 2529972"/>
              <a:gd name="connsiteY10" fmla="*/ 2637441 h 2637441"/>
              <a:gd name="connsiteX0" fmla="*/ 913648 w 2529972"/>
              <a:gd name="connsiteY0" fmla="*/ 2586954 h 2647112"/>
              <a:gd name="connsiteX1" fmla="*/ 751222 w 2529972"/>
              <a:gd name="connsiteY1" fmla="*/ 1275512 h 2647112"/>
              <a:gd name="connsiteX2" fmla="*/ 11280 w 2529972"/>
              <a:gd name="connsiteY2" fmla="*/ 192670 h 2647112"/>
              <a:gd name="connsiteX3" fmla="*/ 330117 w 2529972"/>
              <a:gd name="connsiteY3" fmla="*/ 30244 h 2647112"/>
              <a:gd name="connsiteX4" fmla="*/ 691064 w 2529972"/>
              <a:gd name="connsiteY4" fmla="*/ 415254 h 2647112"/>
              <a:gd name="connsiteX5" fmla="*/ 1340769 w 2529972"/>
              <a:gd name="connsiteY5" fmla="*/ 165 h 2647112"/>
              <a:gd name="connsiteX6" fmla="*/ 1701717 w 2529972"/>
              <a:gd name="connsiteY6" fmla="*/ 361112 h 2647112"/>
              <a:gd name="connsiteX7" fmla="*/ 2369469 w 2529972"/>
              <a:gd name="connsiteY7" fmla="*/ 42275 h 2647112"/>
              <a:gd name="connsiteX8" fmla="*/ 2441659 w 2529972"/>
              <a:gd name="connsiteY8" fmla="*/ 337049 h 2647112"/>
              <a:gd name="connsiteX9" fmla="*/ 1298659 w 2529972"/>
              <a:gd name="connsiteY9" fmla="*/ 1383796 h 2647112"/>
              <a:gd name="connsiteX10" fmla="*/ 1003885 w 2529972"/>
              <a:gd name="connsiteY10" fmla="*/ 2647112 h 2647112"/>
              <a:gd name="connsiteX0" fmla="*/ 913881 w 2530205"/>
              <a:gd name="connsiteY0" fmla="*/ 2586921 h 2647079"/>
              <a:gd name="connsiteX1" fmla="*/ 751455 w 2530205"/>
              <a:gd name="connsiteY1" fmla="*/ 1275479 h 2647079"/>
              <a:gd name="connsiteX2" fmla="*/ 11513 w 2530205"/>
              <a:gd name="connsiteY2" fmla="*/ 192637 h 2647079"/>
              <a:gd name="connsiteX3" fmla="*/ 330350 w 2530205"/>
              <a:gd name="connsiteY3" fmla="*/ 30211 h 2647079"/>
              <a:gd name="connsiteX4" fmla="*/ 733408 w 2530205"/>
              <a:gd name="connsiteY4" fmla="*/ 409205 h 2647079"/>
              <a:gd name="connsiteX5" fmla="*/ 1341002 w 2530205"/>
              <a:gd name="connsiteY5" fmla="*/ 132 h 2647079"/>
              <a:gd name="connsiteX6" fmla="*/ 1701950 w 2530205"/>
              <a:gd name="connsiteY6" fmla="*/ 361079 h 2647079"/>
              <a:gd name="connsiteX7" fmla="*/ 2369702 w 2530205"/>
              <a:gd name="connsiteY7" fmla="*/ 42242 h 2647079"/>
              <a:gd name="connsiteX8" fmla="*/ 2441892 w 2530205"/>
              <a:gd name="connsiteY8" fmla="*/ 337016 h 2647079"/>
              <a:gd name="connsiteX9" fmla="*/ 1298892 w 2530205"/>
              <a:gd name="connsiteY9" fmla="*/ 1383763 h 2647079"/>
              <a:gd name="connsiteX10" fmla="*/ 1004118 w 2530205"/>
              <a:gd name="connsiteY10" fmla="*/ 2647079 h 2647079"/>
              <a:gd name="connsiteX0" fmla="*/ 913881 w 2526618"/>
              <a:gd name="connsiteY0" fmla="*/ 2586889 h 2647047"/>
              <a:gd name="connsiteX1" fmla="*/ 751455 w 2526618"/>
              <a:gd name="connsiteY1" fmla="*/ 1275447 h 2647047"/>
              <a:gd name="connsiteX2" fmla="*/ 11513 w 2526618"/>
              <a:gd name="connsiteY2" fmla="*/ 192605 h 2647047"/>
              <a:gd name="connsiteX3" fmla="*/ 330350 w 2526618"/>
              <a:gd name="connsiteY3" fmla="*/ 30179 h 2647047"/>
              <a:gd name="connsiteX4" fmla="*/ 733408 w 2526618"/>
              <a:gd name="connsiteY4" fmla="*/ 409173 h 2647047"/>
              <a:gd name="connsiteX5" fmla="*/ 1341002 w 2526618"/>
              <a:gd name="connsiteY5" fmla="*/ 100 h 2647047"/>
              <a:gd name="connsiteX6" fmla="*/ 1792187 w 2526618"/>
              <a:gd name="connsiteY6" fmla="*/ 367063 h 2647047"/>
              <a:gd name="connsiteX7" fmla="*/ 2369702 w 2526618"/>
              <a:gd name="connsiteY7" fmla="*/ 42210 h 2647047"/>
              <a:gd name="connsiteX8" fmla="*/ 2441892 w 2526618"/>
              <a:gd name="connsiteY8" fmla="*/ 336984 h 2647047"/>
              <a:gd name="connsiteX9" fmla="*/ 1298892 w 2526618"/>
              <a:gd name="connsiteY9" fmla="*/ 1383731 h 2647047"/>
              <a:gd name="connsiteX10" fmla="*/ 1004118 w 2526618"/>
              <a:gd name="connsiteY10" fmla="*/ 2647047 h 2647047"/>
              <a:gd name="connsiteX0" fmla="*/ 913881 w 2499327"/>
              <a:gd name="connsiteY0" fmla="*/ 2586889 h 2647047"/>
              <a:gd name="connsiteX1" fmla="*/ 751455 w 2499327"/>
              <a:gd name="connsiteY1" fmla="*/ 1275447 h 2647047"/>
              <a:gd name="connsiteX2" fmla="*/ 11513 w 2499327"/>
              <a:gd name="connsiteY2" fmla="*/ 192605 h 2647047"/>
              <a:gd name="connsiteX3" fmla="*/ 330350 w 2499327"/>
              <a:gd name="connsiteY3" fmla="*/ 30179 h 2647047"/>
              <a:gd name="connsiteX4" fmla="*/ 733408 w 2499327"/>
              <a:gd name="connsiteY4" fmla="*/ 409173 h 2647047"/>
              <a:gd name="connsiteX5" fmla="*/ 1341002 w 2499327"/>
              <a:gd name="connsiteY5" fmla="*/ 100 h 2647047"/>
              <a:gd name="connsiteX6" fmla="*/ 1792187 w 2499327"/>
              <a:gd name="connsiteY6" fmla="*/ 367063 h 2647047"/>
              <a:gd name="connsiteX7" fmla="*/ 2273449 w 2499327"/>
              <a:gd name="connsiteY7" fmla="*/ 42210 h 2647047"/>
              <a:gd name="connsiteX8" fmla="*/ 2441892 w 2499327"/>
              <a:gd name="connsiteY8" fmla="*/ 336984 h 2647047"/>
              <a:gd name="connsiteX9" fmla="*/ 1298892 w 2499327"/>
              <a:gd name="connsiteY9" fmla="*/ 1383731 h 2647047"/>
              <a:gd name="connsiteX10" fmla="*/ 1004118 w 2499327"/>
              <a:gd name="connsiteY10" fmla="*/ 2647047 h 2647047"/>
              <a:gd name="connsiteX0" fmla="*/ 913881 w 2463493"/>
              <a:gd name="connsiteY0" fmla="*/ 2586889 h 2647047"/>
              <a:gd name="connsiteX1" fmla="*/ 751455 w 2463493"/>
              <a:gd name="connsiteY1" fmla="*/ 1275447 h 2647047"/>
              <a:gd name="connsiteX2" fmla="*/ 11513 w 2463493"/>
              <a:gd name="connsiteY2" fmla="*/ 192605 h 2647047"/>
              <a:gd name="connsiteX3" fmla="*/ 330350 w 2463493"/>
              <a:gd name="connsiteY3" fmla="*/ 30179 h 2647047"/>
              <a:gd name="connsiteX4" fmla="*/ 733408 w 2463493"/>
              <a:gd name="connsiteY4" fmla="*/ 409173 h 2647047"/>
              <a:gd name="connsiteX5" fmla="*/ 1341002 w 2463493"/>
              <a:gd name="connsiteY5" fmla="*/ 100 h 2647047"/>
              <a:gd name="connsiteX6" fmla="*/ 1792187 w 2463493"/>
              <a:gd name="connsiteY6" fmla="*/ 367063 h 2647047"/>
              <a:gd name="connsiteX7" fmla="*/ 2273449 w 2463493"/>
              <a:gd name="connsiteY7" fmla="*/ 42210 h 2647047"/>
              <a:gd name="connsiteX8" fmla="*/ 2399781 w 2463493"/>
              <a:gd name="connsiteY8" fmla="*/ 336984 h 2647047"/>
              <a:gd name="connsiteX9" fmla="*/ 1298892 w 2463493"/>
              <a:gd name="connsiteY9" fmla="*/ 1383731 h 2647047"/>
              <a:gd name="connsiteX10" fmla="*/ 1004118 w 2463493"/>
              <a:gd name="connsiteY10" fmla="*/ 2647047 h 2647047"/>
              <a:gd name="connsiteX0" fmla="*/ 917083 w 2466695"/>
              <a:gd name="connsiteY0" fmla="*/ 2586889 h 2647047"/>
              <a:gd name="connsiteX1" fmla="*/ 754657 w 2466695"/>
              <a:gd name="connsiteY1" fmla="*/ 1275447 h 2647047"/>
              <a:gd name="connsiteX2" fmla="*/ 14715 w 2466695"/>
              <a:gd name="connsiteY2" fmla="*/ 192605 h 2647047"/>
              <a:gd name="connsiteX3" fmla="*/ 297457 w 2466695"/>
              <a:gd name="connsiteY3" fmla="*/ 18147 h 2647047"/>
              <a:gd name="connsiteX4" fmla="*/ 736610 w 2466695"/>
              <a:gd name="connsiteY4" fmla="*/ 409173 h 2647047"/>
              <a:gd name="connsiteX5" fmla="*/ 1344204 w 2466695"/>
              <a:gd name="connsiteY5" fmla="*/ 100 h 2647047"/>
              <a:gd name="connsiteX6" fmla="*/ 1795389 w 2466695"/>
              <a:gd name="connsiteY6" fmla="*/ 367063 h 2647047"/>
              <a:gd name="connsiteX7" fmla="*/ 2276651 w 2466695"/>
              <a:gd name="connsiteY7" fmla="*/ 42210 h 2647047"/>
              <a:gd name="connsiteX8" fmla="*/ 2402983 w 2466695"/>
              <a:gd name="connsiteY8" fmla="*/ 336984 h 2647047"/>
              <a:gd name="connsiteX9" fmla="*/ 1302094 w 2466695"/>
              <a:gd name="connsiteY9" fmla="*/ 1383731 h 2647047"/>
              <a:gd name="connsiteX10" fmla="*/ 1007320 w 2466695"/>
              <a:gd name="connsiteY10" fmla="*/ 2647047 h 2647047"/>
              <a:gd name="connsiteX0" fmla="*/ 865535 w 2415147"/>
              <a:gd name="connsiteY0" fmla="*/ 2586889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5147"/>
              <a:gd name="connsiteY0" fmla="*/ 2647047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2963"/>
              <a:gd name="connsiteY0" fmla="*/ 2647047 h 2647047"/>
              <a:gd name="connsiteX1" fmla="*/ 703109 w 2412963"/>
              <a:gd name="connsiteY1" fmla="*/ 1275447 h 2647047"/>
              <a:gd name="connsiteX2" fmla="*/ 17309 w 2412963"/>
              <a:gd name="connsiteY2" fmla="*/ 246748 h 2647047"/>
              <a:gd name="connsiteX3" fmla="*/ 245909 w 2412963"/>
              <a:gd name="connsiteY3" fmla="*/ 18147 h 2647047"/>
              <a:gd name="connsiteX4" fmla="*/ 685062 w 2412963"/>
              <a:gd name="connsiteY4" fmla="*/ 409173 h 2647047"/>
              <a:gd name="connsiteX5" fmla="*/ 1292656 w 2412963"/>
              <a:gd name="connsiteY5" fmla="*/ 100 h 2647047"/>
              <a:gd name="connsiteX6" fmla="*/ 1743841 w 2412963"/>
              <a:gd name="connsiteY6" fmla="*/ 367063 h 2647047"/>
              <a:gd name="connsiteX7" fmla="*/ 2225103 w 2412963"/>
              <a:gd name="connsiteY7" fmla="*/ 42210 h 2647047"/>
              <a:gd name="connsiteX8" fmla="*/ 2351435 w 2412963"/>
              <a:gd name="connsiteY8" fmla="*/ 336984 h 2647047"/>
              <a:gd name="connsiteX9" fmla="*/ 1280625 w 2412963"/>
              <a:gd name="connsiteY9" fmla="*/ 1076926 h 2647047"/>
              <a:gd name="connsiteX10" fmla="*/ 955772 w 2412963"/>
              <a:gd name="connsiteY10" fmla="*/ 2647047 h 2647047"/>
              <a:gd name="connsiteX0" fmla="*/ 870126 w 2423570"/>
              <a:gd name="connsiteY0" fmla="*/ 2647047 h 2647047"/>
              <a:gd name="connsiteX1" fmla="*/ 894190 w 2423570"/>
              <a:gd name="connsiteY1" fmla="*/ 1046847 h 2647047"/>
              <a:gd name="connsiteX2" fmla="*/ 27916 w 2423570"/>
              <a:gd name="connsiteY2" fmla="*/ 246748 h 2647047"/>
              <a:gd name="connsiteX3" fmla="*/ 256516 w 2423570"/>
              <a:gd name="connsiteY3" fmla="*/ 18147 h 2647047"/>
              <a:gd name="connsiteX4" fmla="*/ 695669 w 2423570"/>
              <a:gd name="connsiteY4" fmla="*/ 409173 h 2647047"/>
              <a:gd name="connsiteX5" fmla="*/ 1303263 w 2423570"/>
              <a:gd name="connsiteY5" fmla="*/ 100 h 2647047"/>
              <a:gd name="connsiteX6" fmla="*/ 1754448 w 2423570"/>
              <a:gd name="connsiteY6" fmla="*/ 367063 h 2647047"/>
              <a:gd name="connsiteX7" fmla="*/ 2235710 w 2423570"/>
              <a:gd name="connsiteY7" fmla="*/ 42210 h 2647047"/>
              <a:gd name="connsiteX8" fmla="*/ 2362042 w 2423570"/>
              <a:gd name="connsiteY8" fmla="*/ 336984 h 2647047"/>
              <a:gd name="connsiteX9" fmla="*/ 1291232 w 2423570"/>
              <a:gd name="connsiteY9" fmla="*/ 1076926 h 2647047"/>
              <a:gd name="connsiteX10" fmla="*/ 966379 w 2423570"/>
              <a:gd name="connsiteY10" fmla="*/ 2647047 h 2647047"/>
              <a:gd name="connsiteX0" fmla="*/ 870126 w 2428378"/>
              <a:gd name="connsiteY0" fmla="*/ 2647047 h 2647047"/>
              <a:gd name="connsiteX1" fmla="*/ 894190 w 2428378"/>
              <a:gd name="connsiteY1" fmla="*/ 1046847 h 2647047"/>
              <a:gd name="connsiteX2" fmla="*/ 27916 w 2428378"/>
              <a:gd name="connsiteY2" fmla="*/ 246748 h 2647047"/>
              <a:gd name="connsiteX3" fmla="*/ 256516 w 2428378"/>
              <a:gd name="connsiteY3" fmla="*/ 18147 h 2647047"/>
              <a:gd name="connsiteX4" fmla="*/ 695669 w 2428378"/>
              <a:gd name="connsiteY4" fmla="*/ 409173 h 2647047"/>
              <a:gd name="connsiteX5" fmla="*/ 1303263 w 2428378"/>
              <a:gd name="connsiteY5" fmla="*/ 100 h 2647047"/>
              <a:gd name="connsiteX6" fmla="*/ 1754448 w 2428378"/>
              <a:gd name="connsiteY6" fmla="*/ 367063 h 2647047"/>
              <a:gd name="connsiteX7" fmla="*/ 2235710 w 2428378"/>
              <a:gd name="connsiteY7" fmla="*/ 42210 h 2647047"/>
              <a:gd name="connsiteX8" fmla="*/ 2362042 w 2428378"/>
              <a:gd name="connsiteY8" fmla="*/ 336984 h 2647047"/>
              <a:gd name="connsiteX9" fmla="*/ 1225058 w 2428378"/>
              <a:gd name="connsiteY9" fmla="*/ 1064894 h 2647047"/>
              <a:gd name="connsiteX10" fmla="*/ 966379 w 2428378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098 w 2431350"/>
              <a:gd name="connsiteY0" fmla="*/ 2647047 h 2647047"/>
              <a:gd name="connsiteX1" fmla="*/ 945288 w 2431350"/>
              <a:gd name="connsiteY1" fmla="*/ 770120 h 2647047"/>
              <a:gd name="connsiteX2" fmla="*/ 30888 w 2431350"/>
              <a:gd name="connsiteY2" fmla="*/ 246748 h 2647047"/>
              <a:gd name="connsiteX3" fmla="*/ 259488 w 2431350"/>
              <a:gd name="connsiteY3" fmla="*/ 18147 h 2647047"/>
              <a:gd name="connsiteX4" fmla="*/ 698641 w 2431350"/>
              <a:gd name="connsiteY4" fmla="*/ 409173 h 2647047"/>
              <a:gd name="connsiteX5" fmla="*/ 1306235 w 2431350"/>
              <a:gd name="connsiteY5" fmla="*/ 100 h 2647047"/>
              <a:gd name="connsiteX6" fmla="*/ 1757420 w 2431350"/>
              <a:gd name="connsiteY6" fmla="*/ 367063 h 2647047"/>
              <a:gd name="connsiteX7" fmla="*/ 2238682 w 2431350"/>
              <a:gd name="connsiteY7" fmla="*/ 42210 h 2647047"/>
              <a:gd name="connsiteX8" fmla="*/ 2365014 w 2431350"/>
              <a:gd name="connsiteY8" fmla="*/ 336984 h 2647047"/>
              <a:gd name="connsiteX9" fmla="*/ 1228030 w 2431350"/>
              <a:gd name="connsiteY9" fmla="*/ 1064894 h 2647047"/>
              <a:gd name="connsiteX10" fmla="*/ 969351 w 2431350"/>
              <a:gd name="connsiteY10" fmla="*/ 2647047 h 2647047"/>
              <a:gd name="connsiteX0" fmla="*/ 849126 w 2407378"/>
              <a:gd name="connsiteY0" fmla="*/ 2647047 h 2647047"/>
              <a:gd name="connsiteX1" fmla="*/ 921316 w 2407378"/>
              <a:gd name="connsiteY1" fmla="*/ 770120 h 2647047"/>
              <a:gd name="connsiteX2" fmla="*/ 6916 w 2407378"/>
              <a:gd name="connsiteY2" fmla="*/ 246748 h 2647047"/>
              <a:gd name="connsiteX3" fmla="*/ 235516 w 2407378"/>
              <a:gd name="connsiteY3" fmla="*/ 18147 h 2647047"/>
              <a:gd name="connsiteX4" fmla="*/ 674669 w 2407378"/>
              <a:gd name="connsiteY4" fmla="*/ 409173 h 2647047"/>
              <a:gd name="connsiteX5" fmla="*/ 1282263 w 2407378"/>
              <a:gd name="connsiteY5" fmla="*/ 100 h 2647047"/>
              <a:gd name="connsiteX6" fmla="*/ 1733448 w 2407378"/>
              <a:gd name="connsiteY6" fmla="*/ 367063 h 2647047"/>
              <a:gd name="connsiteX7" fmla="*/ 2214710 w 2407378"/>
              <a:gd name="connsiteY7" fmla="*/ 42210 h 2647047"/>
              <a:gd name="connsiteX8" fmla="*/ 2341042 w 2407378"/>
              <a:gd name="connsiteY8" fmla="*/ 336984 h 2647047"/>
              <a:gd name="connsiteX9" fmla="*/ 1204058 w 2407378"/>
              <a:gd name="connsiteY9" fmla="*/ 1064894 h 2647047"/>
              <a:gd name="connsiteX10" fmla="*/ 945379 w 2407378"/>
              <a:gd name="connsiteY10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4176 w 2402428"/>
              <a:gd name="connsiteY0" fmla="*/ 2647047 h 2647047"/>
              <a:gd name="connsiteX1" fmla="*/ 916366 w 2402428"/>
              <a:gd name="connsiteY1" fmla="*/ 770120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402428"/>
              <a:gd name="connsiteY0" fmla="*/ 2647047 h 2647047"/>
              <a:gd name="connsiteX1" fmla="*/ 904335 w 2402428"/>
              <a:gd name="connsiteY1" fmla="*/ 836294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355282"/>
              <a:gd name="connsiteY0" fmla="*/ 2647047 h 2647047"/>
              <a:gd name="connsiteX1" fmla="*/ 904335 w 2355282"/>
              <a:gd name="connsiteY1" fmla="*/ 836294 h 2647047"/>
              <a:gd name="connsiteX2" fmla="*/ 350884 w 2355282"/>
              <a:gd name="connsiteY2" fmla="*/ 439253 h 2647047"/>
              <a:gd name="connsiteX3" fmla="*/ 1966 w 2355282"/>
              <a:gd name="connsiteY3" fmla="*/ 246748 h 2647047"/>
              <a:gd name="connsiteX4" fmla="*/ 230566 w 2355282"/>
              <a:gd name="connsiteY4" fmla="*/ 18147 h 2647047"/>
              <a:gd name="connsiteX5" fmla="*/ 669719 w 2355282"/>
              <a:gd name="connsiteY5" fmla="*/ 409173 h 2647047"/>
              <a:gd name="connsiteX6" fmla="*/ 1277313 w 2355282"/>
              <a:gd name="connsiteY6" fmla="*/ 100 h 2647047"/>
              <a:gd name="connsiteX7" fmla="*/ 1728498 w 2355282"/>
              <a:gd name="connsiteY7" fmla="*/ 367063 h 2647047"/>
              <a:gd name="connsiteX8" fmla="*/ 2209760 w 2355282"/>
              <a:gd name="connsiteY8" fmla="*/ 42210 h 2647047"/>
              <a:gd name="connsiteX9" fmla="*/ 2336092 w 2355282"/>
              <a:gd name="connsiteY9" fmla="*/ 336984 h 2647047"/>
              <a:gd name="connsiteX10" fmla="*/ 1860847 w 2355282"/>
              <a:gd name="connsiteY10" fmla="*/ 601679 h 2647047"/>
              <a:gd name="connsiteX11" fmla="*/ 1199108 w 2355282"/>
              <a:gd name="connsiteY11" fmla="*/ 1064894 h 2647047"/>
              <a:gd name="connsiteX12" fmla="*/ 940429 w 2355282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6970"/>
              <a:gd name="connsiteY0" fmla="*/ 2647047 h 2647047"/>
              <a:gd name="connsiteX1" fmla="*/ 904335 w 2366970"/>
              <a:gd name="connsiteY1" fmla="*/ 836294 h 2647047"/>
              <a:gd name="connsiteX2" fmla="*/ 350884 w 2366970"/>
              <a:gd name="connsiteY2" fmla="*/ 439253 h 2647047"/>
              <a:gd name="connsiteX3" fmla="*/ 1966 w 2366970"/>
              <a:gd name="connsiteY3" fmla="*/ 246748 h 2647047"/>
              <a:gd name="connsiteX4" fmla="*/ 230566 w 2366970"/>
              <a:gd name="connsiteY4" fmla="*/ 18147 h 2647047"/>
              <a:gd name="connsiteX5" fmla="*/ 669719 w 2366970"/>
              <a:gd name="connsiteY5" fmla="*/ 409173 h 2647047"/>
              <a:gd name="connsiteX6" fmla="*/ 1277313 w 2366970"/>
              <a:gd name="connsiteY6" fmla="*/ 100 h 2647047"/>
              <a:gd name="connsiteX7" fmla="*/ 1728498 w 2366970"/>
              <a:gd name="connsiteY7" fmla="*/ 367063 h 2647047"/>
              <a:gd name="connsiteX8" fmla="*/ 2209760 w 2366970"/>
              <a:gd name="connsiteY8" fmla="*/ 42210 h 2647047"/>
              <a:gd name="connsiteX9" fmla="*/ 2336092 w 2366970"/>
              <a:gd name="connsiteY9" fmla="*/ 336984 h 2647047"/>
              <a:gd name="connsiteX10" fmla="*/ 1692404 w 2366970"/>
              <a:gd name="connsiteY10" fmla="*/ 523473 h 2647047"/>
              <a:gd name="connsiteX11" fmla="*/ 1199108 w 2366970"/>
              <a:gd name="connsiteY11" fmla="*/ 1064894 h 2647047"/>
              <a:gd name="connsiteX12" fmla="*/ 940429 w 2366970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31447"/>
              <a:gd name="connsiteY0" fmla="*/ 2647047 h 2647047"/>
              <a:gd name="connsiteX1" fmla="*/ 904335 w 2431447"/>
              <a:gd name="connsiteY1" fmla="*/ 836294 h 2647047"/>
              <a:gd name="connsiteX2" fmla="*/ 350884 w 2431447"/>
              <a:gd name="connsiteY2" fmla="*/ 439253 h 2647047"/>
              <a:gd name="connsiteX3" fmla="*/ 1966 w 2431447"/>
              <a:gd name="connsiteY3" fmla="*/ 246748 h 2647047"/>
              <a:gd name="connsiteX4" fmla="*/ 230566 w 2431447"/>
              <a:gd name="connsiteY4" fmla="*/ 18147 h 2647047"/>
              <a:gd name="connsiteX5" fmla="*/ 669719 w 2431447"/>
              <a:gd name="connsiteY5" fmla="*/ 409173 h 2647047"/>
              <a:gd name="connsiteX6" fmla="*/ 1277313 w 2431447"/>
              <a:gd name="connsiteY6" fmla="*/ 100 h 2647047"/>
              <a:gd name="connsiteX7" fmla="*/ 1728498 w 2431447"/>
              <a:gd name="connsiteY7" fmla="*/ 367063 h 2647047"/>
              <a:gd name="connsiteX8" fmla="*/ 2263902 w 2431447"/>
              <a:gd name="connsiteY8" fmla="*/ 36195 h 2647047"/>
              <a:gd name="connsiteX9" fmla="*/ 2396250 w 2431447"/>
              <a:gd name="connsiteY9" fmla="*/ 300890 h 2647047"/>
              <a:gd name="connsiteX10" fmla="*/ 1692404 w 2431447"/>
              <a:gd name="connsiteY10" fmla="*/ 523473 h 2647047"/>
              <a:gd name="connsiteX11" fmla="*/ 1199108 w 2431447"/>
              <a:gd name="connsiteY11" fmla="*/ 1064894 h 2647047"/>
              <a:gd name="connsiteX12" fmla="*/ 940429 w 2431447"/>
              <a:gd name="connsiteY12" fmla="*/ 2647047 h 2647047"/>
              <a:gd name="connsiteX0" fmla="*/ 844176 w 2416152"/>
              <a:gd name="connsiteY0" fmla="*/ 2647047 h 2647047"/>
              <a:gd name="connsiteX1" fmla="*/ 904335 w 2416152"/>
              <a:gd name="connsiteY1" fmla="*/ 836294 h 2647047"/>
              <a:gd name="connsiteX2" fmla="*/ 350884 w 2416152"/>
              <a:gd name="connsiteY2" fmla="*/ 439253 h 2647047"/>
              <a:gd name="connsiteX3" fmla="*/ 1966 w 2416152"/>
              <a:gd name="connsiteY3" fmla="*/ 246748 h 2647047"/>
              <a:gd name="connsiteX4" fmla="*/ 230566 w 2416152"/>
              <a:gd name="connsiteY4" fmla="*/ 18147 h 2647047"/>
              <a:gd name="connsiteX5" fmla="*/ 669719 w 2416152"/>
              <a:gd name="connsiteY5" fmla="*/ 409173 h 2647047"/>
              <a:gd name="connsiteX6" fmla="*/ 1277313 w 2416152"/>
              <a:gd name="connsiteY6" fmla="*/ 100 h 2647047"/>
              <a:gd name="connsiteX7" fmla="*/ 1728498 w 2416152"/>
              <a:gd name="connsiteY7" fmla="*/ 367063 h 2647047"/>
              <a:gd name="connsiteX8" fmla="*/ 2263902 w 2416152"/>
              <a:gd name="connsiteY8" fmla="*/ 36195 h 2647047"/>
              <a:gd name="connsiteX9" fmla="*/ 2378203 w 2416152"/>
              <a:gd name="connsiteY9" fmla="*/ 300890 h 2647047"/>
              <a:gd name="connsiteX10" fmla="*/ 1692404 w 2416152"/>
              <a:gd name="connsiteY10" fmla="*/ 523473 h 2647047"/>
              <a:gd name="connsiteX11" fmla="*/ 1199108 w 2416152"/>
              <a:gd name="connsiteY11" fmla="*/ 1064894 h 2647047"/>
              <a:gd name="connsiteX12" fmla="*/ 940429 w 2416152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69029 w 2427105"/>
              <a:gd name="connsiteY11" fmla="*/ 1197241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904335 w 2427105"/>
              <a:gd name="connsiteY2" fmla="*/ 836294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910351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74257 w 2434583"/>
              <a:gd name="connsiteY2" fmla="*/ 728010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364 w 2435653"/>
              <a:gd name="connsiteY0" fmla="*/ 2646999 h 2646999"/>
              <a:gd name="connsiteX1" fmla="*/ 922570 w 2435653"/>
              <a:gd name="connsiteY1" fmla="*/ 1185163 h 2646999"/>
              <a:gd name="connsiteX2" fmla="*/ 874445 w 2435653"/>
              <a:gd name="connsiteY2" fmla="*/ 727962 h 2646999"/>
              <a:gd name="connsiteX3" fmla="*/ 351072 w 2435653"/>
              <a:gd name="connsiteY3" fmla="*/ 439205 h 2646999"/>
              <a:gd name="connsiteX4" fmla="*/ 2154 w 2435653"/>
              <a:gd name="connsiteY4" fmla="*/ 246700 h 2646999"/>
              <a:gd name="connsiteX5" fmla="*/ 230754 w 2435653"/>
              <a:gd name="connsiteY5" fmla="*/ 18099 h 2646999"/>
              <a:gd name="connsiteX6" fmla="*/ 754128 w 2435653"/>
              <a:gd name="connsiteY6" fmla="*/ 397094 h 2646999"/>
              <a:gd name="connsiteX7" fmla="*/ 1277501 w 2435653"/>
              <a:gd name="connsiteY7" fmla="*/ 52 h 2646999"/>
              <a:gd name="connsiteX8" fmla="*/ 1728686 w 2435653"/>
              <a:gd name="connsiteY8" fmla="*/ 367015 h 2646999"/>
              <a:gd name="connsiteX9" fmla="*/ 2264090 w 2435653"/>
              <a:gd name="connsiteY9" fmla="*/ 36147 h 2646999"/>
              <a:gd name="connsiteX10" fmla="*/ 2378391 w 2435653"/>
              <a:gd name="connsiteY10" fmla="*/ 300842 h 2646999"/>
              <a:gd name="connsiteX11" fmla="*/ 1427897 w 2435653"/>
              <a:gd name="connsiteY11" fmla="*/ 631709 h 2646999"/>
              <a:gd name="connsiteX12" fmla="*/ 1151170 w 2435653"/>
              <a:gd name="connsiteY12" fmla="*/ 1185161 h 2646999"/>
              <a:gd name="connsiteX13" fmla="*/ 940617 w 2435653"/>
              <a:gd name="connsiteY13" fmla="*/ 2646999 h 2646999"/>
              <a:gd name="connsiteX0" fmla="*/ 844308 w 2435597"/>
              <a:gd name="connsiteY0" fmla="*/ 2646956 h 2646956"/>
              <a:gd name="connsiteX1" fmla="*/ 922514 w 2435597"/>
              <a:gd name="connsiteY1" fmla="*/ 1185120 h 2646956"/>
              <a:gd name="connsiteX2" fmla="*/ 874389 w 2435597"/>
              <a:gd name="connsiteY2" fmla="*/ 727919 h 2646956"/>
              <a:gd name="connsiteX3" fmla="*/ 351016 w 2435597"/>
              <a:gd name="connsiteY3" fmla="*/ 439162 h 2646956"/>
              <a:gd name="connsiteX4" fmla="*/ 2098 w 2435597"/>
              <a:gd name="connsiteY4" fmla="*/ 246657 h 2646956"/>
              <a:gd name="connsiteX5" fmla="*/ 230698 w 2435597"/>
              <a:gd name="connsiteY5" fmla="*/ 18056 h 2646956"/>
              <a:gd name="connsiteX6" fmla="*/ 730009 w 2435597"/>
              <a:gd name="connsiteY6" fmla="*/ 354940 h 2646956"/>
              <a:gd name="connsiteX7" fmla="*/ 1277445 w 2435597"/>
              <a:gd name="connsiteY7" fmla="*/ 9 h 2646956"/>
              <a:gd name="connsiteX8" fmla="*/ 1728630 w 2435597"/>
              <a:gd name="connsiteY8" fmla="*/ 366972 h 2646956"/>
              <a:gd name="connsiteX9" fmla="*/ 2264034 w 2435597"/>
              <a:gd name="connsiteY9" fmla="*/ 36104 h 2646956"/>
              <a:gd name="connsiteX10" fmla="*/ 2378335 w 2435597"/>
              <a:gd name="connsiteY10" fmla="*/ 300799 h 2646956"/>
              <a:gd name="connsiteX11" fmla="*/ 1427841 w 2435597"/>
              <a:gd name="connsiteY11" fmla="*/ 631666 h 2646956"/>
              <a:gd name="connsiteX12" fmla="*/ 1151114 w 2435597"/>
              <a:gd name="connsiteY12" fmla="*/ 1185118 h 2646956"/>
              <a:gd name="connsiteX13" fmla="*/ 940561 w 2435597"/>
              <a:gd name="connsiteY13" fmla="*/ 2646956 h 2646956"/>
              <a:gd name="connsiteX0" fmla="*/ 848399 w 2439688"/>
              <a:gd name="connsiteY0" fmla="*/ 2646956 h 2646956"/>
              <a:gd name="connsiteX1" fmla="*/ 926605 w 2439688"/>
              <a:gd name="connsiteY1" fmla="*/ 1185120 h 2646956"/>
              <a:gd name="connsiteX2" fmla="*/ 878480 w 2439688"/>
              <a:gd name="connsiteY2" fmla="*/ 727919 h 2646956"/>
              <a:gd name="connsiteX3" fmla="*/ 355107 w 2439688"/>
              <a:gd name="connsiteY3" fmla="*/ 439162 h 2646956"/>
              <a:gd name="connsiteX4" fmla="*/ 6189 w 2439688"/>
              <a:gd name="connsiteY4" fmla="*/ 246657 h 2646956"/>
              <a:gd name="connsiteX5" fmla="*/ 234789 w 2439688"/>
              <a:gd name="connsiteY5" fmla="*/ 18056 h 2646956"/>
              <a:gd name="connsiteX6" fmla="*/ 734100 w 2439688"/>
              <a:gd name="connsiteY6" fmla="*/ 354940 h 2646956"/>
              <a:gd name="connsiteX7" fmla="*/ 1281536 w 2439688"/>
              <a:gd name="connsiteY7" fmla="*/ 9 h 2646956"/>
              <a:gd name="connsiteX8" fmla="*/ 1732721 w 2439688"/>
              <a:gd name="connsiteY8" fmla="*/ 366972 h 2646956"/>
              <a:gd name="connsiteX9" fmla="*/ 2268125 w 2439688"/>
              <a:gd name="connsiteY9" fmla="*/ 36104 h 2646956"/>
              <a:gd name="connsiteX10" fmla="*/ 2382426 w 2439688"/>
              <a:gd name="connsiteY10" fmla="*/ 300799 h 2646956"/>
              <a:gd name="connsiteX11" fmla="*/ 1431932 w 2439688"/>
              <a:gd name="connsiteY11" fmla="*/ 631666 h 2646956"/>
              <a:gd name="connsiteX12" fmla="*/ 1155205 w 2439688"/>
              <a:gd name="connsiteY12" fmla="*/ 1185118 h 2646956"/>
              <a:gd name="connsiteX13" fmla="*/ 944652 w 2439688"/>
              <a:gd name="connsiteY13" fmla="*/ 2646956 h 2646956"/>
              <a:gd name="connsiteX0" fmla="*/ 854045 w 2445334"/>
              <a:gd name="connsiteY0" fmla="*/ 2646956 h 2646956"/>
              <a:gd name="connsiteX1" fmla="*/ 932251 w 2445334"/>
              <a:gd name="connsiteY1" fmla="*/ 1185120 h 2646956"/>
              <a:gd name="connsiteX2" fmla="*/ 884126 w 2445334"/>
              <a:gd name="connsiteY2" fmla="*/ 727919 h 2646956"/>
              <a:gd name="connsiteX3" fmla="*/ 360753 w 2445334"/>
              <a:gd name="connsiteY3" fmla="*/ 439162 h 2646956"/>
              <a:gd name="connsiteX4" fmla="*/ 11835 w 2445334"/>
              <a:gd name="connsiteY4" fmla="*/ 246657 h 2646956"/>
              <a:gd name="connsiteX5" fmla="*/ 144182 w 2445334"/>
              <a:gd name="connsiteY5" fmla="*/ 6024 h 2646956"/>
              <a:gd name="connsiteX6" fmla="*/ 739746 w 2445334"/>
              <a:gd name="connsiteY6" fmla="*/ 354940 h 2646956"/>
              <a:gd name="connsiteX7" fmla="*/ 1287182 w 2445334"/>
              <a:gd name="connsiteY7" fmla="*/ 9 h 2646956"/>
              <a:gd name="connsiteX8" fmla="*/ 1738367 w 2445334"/>
              <a:gd name="connsiteY8" fmla="*/ 366972 h 2646956"/>
              <a:gd name="connsiteX9" fmla="*/ 2273771 w 2445334"/>
              <a:gd name="connsiteY9" fmla="*/ 36104 h 2646956"/>
              <a:gd name="connsiteX10" fmla="*/ 2388072 w 2445334"/>
              <a:gd name="connsiteY10" fmla="*/ 300799 h 2646956"/>
              <a:gd name="connsiteX11" fmla="*/ 1437578 w 2445334"/>
              <a:gd name="connsiteY11" fmla="*/ 631666 h 2646956"/>
              <a:gd name="connsiteX12" fmla="*/ 1160851 w 2445334"/>
              <a:gd name="connsiteY12" fmla="*/ 1185118 h 2646956"/>
              <a:gd name="connsiteX13" fmla="*/ 950298 w 2445334"/>
              <a:gd name="connsiteY13" fmla="*/ 2646956 h 2646956"/>
              <a:gd name="connsiteX0" fmla="*/ 875990 w 2467279"/>
              <a:gd name="connsiteY0" fmla="*/ 2646956 h 2646956"/>
              <a:gd name="connsiteX1" fmla="*/ 954196 w 2467279"/>
              <a:gd name="connsiteY1" fmla="*/ 1185120 h 2646956"/>
              <a:gd name="connsiteX2" fmla="*/ 906071 w 2467279"/>
              <a:gd name="connsiteY2" fmla="*/ 727919 h 2646956"/>
              <a:gd name="connsiteX3" fmla="*/ 382698 w 2467279"/>
              <a:gd name="connsiteY3" fmla="*/ 439162 h 2646956"/>
              <a:gd name="connsiteX4" fmla="*/ 9717 w 2467279"/>
              <a:gd name="connsiteY4" fmla="*/ 204546 h 2646956"/>
              <a:gd name="connsiteX5" fmla="*/ 166127 w 2467279"/>
              <a:gd name="connsiteY5" fmla="*/ 6024 h 2646956"/>
              <a:gd name="connsiteX6" fmla="*/ 761691 w 2467279"/>
              <a:gd name="connsiteY6" fmla="*/ 354940 h 2646956"/>
              <a:gd name="connsiteX7" fmla="*/ 1309127 w 2467279"/>
              <a:gd name="connsiteY7" fmla="*/ 9 h 2646956"/>
              <a:gd name="connsiteX8" fmla="*/ 1760312 w 2467279"/>
              <a:gd name="connsiteY8" fmla="*/ 366972 h 2646956"/>
              <a:gd name="connsiteX9" fmla="*/ 2295716 w 2467279"/>
              <a:gd name="connsiteY9" fmla="*/ 36104 h 2646956"/>
              <a:gd name="connsiteX10" fmla="*/ 2410017 w 2467279"/>
              <a:gd name="connsiteY10" fmla="*/ 300799 h 2646956"/>
              <a:gd name="connsiteX11" fmla="*/ 1459523 w 2467279"/>
              <a:gd name="connsiteY11" fmla="*/ 631666 h 2646956"/>
              <a:gd name="connsiteX12" fmla="*/ 1182796 w 2467279"/>
              <a:gd name="connsiteY12" fmla="*/ 1185118 h 2646956"/>
              <a:gd name="connsiteX13" fmla="*/ 972243 w 2467279"/>
              <a:gd name="connsiteY13" fmla="*/ 2646956 h 2646956"/>
              <a:gd name="connsiteX0" fmla="*/ 870438 w 2461727"/>
              <a:gd name="connsiteY0" fmla="*/ 2646956 h 2646956"/>
              <a:gd name="connsiteX1" fmla="*/ 948644 w 2461727"/>
              <a:gd name="connsiteY1" fmla="*/ 1185120 h 2646956"/>
              <a:gd name="connsiteX2" fmla="*/ 900519 w 2461727"/>
              <a:gd name="connsiteY2" fmla="*/ 727919 h 2646956"/>
              <a:gd name="connsiteX3" fmla="*/ 377146 w 2461727"/>
              <a:gd name="connsiteY3" fmla="*/ 439162 h 2646956"/>
              <a:gd name="connsiteX4" fmla="*/ 10181 w 2461727"/>
              <a:gd name="connsiteY4" fmla="*/ 228609 h 2646956"/>
              <a:gd name="connsiteX5" fmla="*/ 160575 w 2461727"/>
              <a:gd name="connsiteY5" fmla="*/ 6024 h 2646956"/>
              <a:gd name="connsiteX6" fmla="*/ 756139 w 2461727"/>
              <a:gd name="connsiteY6" fmla="*/ 354940 h 2646956"/>
              <a:gd name="connsiteX7" fmla="*/ 1303575 w 2461727"/>
              <a:gd name="connsiteY7" fmla="*/ 9 h 2646956"/>
              <a:gd name="connsiteX8" fmla="*/ 1754760 w 2461727"/>
              <a:gd name="connsiteY8" fmla="*/ 366972 h 2646956"/>
              <a:gd name="connsiteX9" fmla="*/ 2290164 w 2461727"/>
              <a:gd name="connsiteY9" fmla="*/ 36104 h 2646956"/>
              <a:gd name="connsiteX10" fmla="*/ 2404465 w 2461727"/>
              <a:gd name="connsiteY10" fmla="*/ 300799 h 2646956"/>
              <a:gd name="connsiteX11" fmla="*/ 1453971 w 2461727"/>
              <a:gd name="connsiteY11" fmla="*/ 631666 h 2646956"/>
              <a:gd name="connsiteX12" fmla="*/ 1177244 w 2461727"/>
              <a:gd name="connsiteY12" fmla="*/ 1185118 h 2646956"/>
              <a:gd name="connsiteX13" fmla="*/ 966691 w 2461727"/>
              <a:gd name="connsiteY13" fmla="*/ 2646956 h 2646956"/>
              <a:gd name="connsiteX0" fmla="*/ 867227 w 2458516"/>
              <a:gd name="connsiteY0" fmla="*/ 2646956 h 2646956"/>
              <a:gd name="connsiteX1" fmla="*/ 945433 w 2458516"/>
              <a:gd name="connsiteY1" fmla="*/ 1185120 h 2646956"/>
              <a:gd name="connsiteX2" fmla="*/ 897308 w 2458516"/>
              <a:gd name="connsiteY2" fmla="*/ 727919 h 2646956"/>
              <a:gd name="connsiteX3" fmla="*/ 373935 w 2458516"/>
              <a:gd name="connsiteY3" fmla="*/ 439162 h 2646956"/>
              <a:gd name="connsiteX4" fmla="*/ 6970 w 2458516"/>
              <a:gd name="connsiteY4" fmla="*/ 228609 h 2646956"/>
              <a:gd name="connsiteX5" fmla="*/ 181427 w 2458516"/>
              <a:gd name="connsiteY5" fmla="*/ 6024 h 2646956"/>
              <a:gd name="connsiteX6" fmla="*/ 752928 w 2458516"/>
              <a:gd name="connsiteY6" fmla="*/ 354940 h 2646956"/>
              <a:gd name="connsiteX7" fmla="*/ 1300364 w 2458516"/>
              <a:gd name="connsiteY7" fmla="*/ 9 h 2646956"/>
              <a:gd name="connsiteX8" fmla="*/ 1751549 w 2458516"/>
              <a:gd name="connsiteY8" fmla="*/ 366972 h 2646956"/>
              <a:gd name="connsiteX9" fmla="*/ 2286953 w 2458516"/>
              <a:gd name="connsiteY9" fmla="*/ 36104 h 2646956"/>
              <a:gd name="connsiteX10" fmla="*/ 2401254 w 2458516"/>
              <a:gd name="connsiteY10" fmla="*/ 300799 h 2646956"/>
              <a:gd name="connsiteX11" fmla="*/ 1450760 w 2458516"/>
              <a:gd name="connsiteY11" fmla="*/ 631666 h 2646956"/>
              <a:gd name="connsiteX12" fmla="*/ 1174033 w 2458516"/>
              <a:gd name="connsiteY12" fmla="*/ 1185118 h 2646956"/>
              <a:gd name="connsiteX13" fmla="*/ 963480 w 2458516"/>
              <a:gd name="connsiteY13" fmla="*/ 2646956 h 2646956"/>
              <a:gd name="connsiteX0" fmla="*/ 867227 w 2446533"/>
              <a:gd name="connsiteY0" fmla="*/ 2646956 h 2646956"/>
              <a:gd name="connsiteX1" fmla="*/ 945433 w 2446533"/>
              <a:gd name="connsiteY1" fmla="*/ 1185120 h 2646956"/>
              <a:gd name="connsiteX2" fmla="*/ 897308 w 2446533"/>
              <a:gd name="connsiteY2" fmla="*/ 727919 h 2646956"/>
              <a:gd name="connsiteX3" fmla="*/ 373935 w 2446533"/>
              <a:gd name="connsiteY3" fmla="*/ 439162 h 2646956"/>
              <a:gd name="connsiteX4" fmla="*/ 6970 w 2446533"/>
              <a:gd name="connsiteY4" fmla="*/ 228609 h 2646956"/>
              <a:gd name="connsiteX5" fmla="*/ 181427 w 2446533"/>
              <a:gd name="connsiteY5" fmla="*/ 6024 h 2646956"/>
              <a:gd name="connsiteX6" fmla="*/ 752928 w 2446533"/>
              <a:gd name="connsiteY6" fmla="*/ 354940 h 2646956"/>
              <a:gd name="connsiteX7" fmla="*/ 1300364 w 2446533"/>
              <a:gd name="connsiteY7" fmla="*/ 9 h 2646956"/>
              <a:gd name="connsiteX8" fmla="*/ 1751549 w 2446533"/>
              <a:gd name="connsiteY8" fmla="*/ 366972 h 2646956"/>
              <a:gd name="connsiteX9" fmla="*/ 2238827 w 2446533"/>
              <a:gd name="connsiteY9" fmla="*/ 24072 h 2646956"/>
              <a:gd name="connsiteX10" fmla="*/ 2401254 w 2446533"/>
              <a:gd name="connsiteY10" fmla="*/ 300799 h 2646956"/>
              <a:gd name="connsiteX11" fmla="*/ 1450760 w 2446533"/>
              <a:gd name="connsiteY11" fmla="*/ 631666 h 2646956"/>
              <a:gd name="connsiteX12" fmla="*/ 1174033 w 2446533"/>
              <a:gd name="connsiteY12" fmla="*/ 1185118 h 2646956"/>
              <a:gd name="connsiteX13" fmla="*/ 963480 w 2446533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18056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2157" h="2646956">
                <a:moveTo>
                  <a:pt x="867227" y="2646956"/>
                </a:moveTo>
                <a:cubicBezTo>
                  <a:pt x="878256" y="2351180"/>
                  <a:pt x="935406" y="1486912"/>
                  <a:pt x="945433" y="1185120"/>
                </a:cubicBezTo>
                <a:cubicBezTo>
                  <a:pt x="955460" y="883328"/>
                  <a:pt x="992558" y="852245"/>
                  <a:pt x="897308" y="727919"/>
                </a:cubicBezTo>
                <a:cubicBezTo>
                  <a:pt x="802058" y="603593"/>
                  <a:pt x="604540" y="514359"/>
                  <a:pt x="373935" y="439162"/>
                </a:cubicBezTo>
                <a:cubicBezTo>
                  <a:pt x="221535" y="351933"/>
                  <a:pt x="39055" y="300799"/>
                  <a:pt x="6970" y="228609"/>
                </a:cubicBezTo>
                <a:cubicBezTo>
                  <a:pt x="-25115" y="156419"/>
                  <a:pt x="57101" y="-15031"/>
                  <a:pt x="181427" y="6024"/>
                </a:cubicBezTo>
                <a:cubicBezTo>
                  <a:pt x="305753" y="27079"/>
                  <a:pt x="566439" y="355942"/>
                  <a:pt x="752928" y="354940"/>
                </a:cubicBezTo>
                <a:cubicBezTo>
                  <a:pt x="939417" y="353938"/>
                  <a:pt x="1133927" y="-1996"/>
                  <a:pt x="1300364" y="9"/>
                </a:cubicBezTo>
                <a:cubicBezTo>
                  <a:pt x="1466801" y="2014"/>
                  <a:pt x="1591128" y="359954"/>
                  <a:pt x="1751549" y="366972"/>
                </a:cubicBezTo>
                <a:cubicBezTo>
                  <a:pt x="1911970" y="373990"/>
                  <a:pt x="2154606" y="53149"/>
                  <a:pt x="2262890" y="42120"/>
                </a:cubicBezTo>
                <a:cubicBezTo>
                  <a:pt x="2371174" y="31091"/>
                  <a:pt x="2536609" y="202541"/>
                  <a:pt x="2401254" y="300799"/>
                </a:cubicBezTo>
                <a:cubicBezTo>
                  <a:pt x="2265899" y="399057"/>
                  <a:pt x="1718462" y="546443"/>
                  <a:pt x="1450760" y="631666"/>
                </a:cubicBezTo>
                <a:cubicBezTo>
                  <a:pt x="1231184" y="686810"/>
                  <a:pt x="1255246" y="849236"/>
                  <a:pt x="1174033" y="1185118"/>
                </a:cubicBezTo>
                <a:cubicBezTo>
                  <a:pt x="1092820" y="1521000"/>
                  <a:pt x="991052" y="2207803"/>
                  <a:pt x="963480" y="2646956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99E417D-26EE-7E0D-17E4-860C6ACF3DA6}"/>
              </a:ext>
            </a:extLst>
          </p:cNvPr>
          <p:cNvSpPr/>
          <p:nvPr/>
        </p:nvSpPr>
        <p:spPr>
          <a:xfrm>
            <a:off x="4553339" y="1362269"/>
            <a:ext cx="559837" cy="923731"/>
          </a:xfrm>
          <a:custGeom>
            <a:avLst/>
            <a:gdLst>
              <a:gd name="connsiteX0" fmla="*/ 559837 w 559837"/>
              <a:gd name="connsiteY0" fmla="*/ 0 h 923731"/>
              <a:gd name="connsiteX1" fmla="*/ 130628 w 559837"/>
              <a:gd name="connsiteY1" fmla="*/ 429209 h 923731"/>
              <a:gd name="connsiteX2" fmla="*/ 0 w 559837"/>
              <a:gd name="connsiteY2" fmla="*/ 923731 h 92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837" h="923731">
                <a:moveTo>
                  <a:pt x="559837" y="0"/>
                </a:moveTo>
                <a:cubicBezTo>
                  <a:pt x="391885" y="137627"/>
                  <a:pt x="223934" y="275254"/>
                  <a:pt x="130628" y="429209"/>
                </a:cubicBezTo>
                <a:cubicBezTo>
                  <a:pt x="37322" y="583164"/>
                  <a:pt x="18661" y="753447"/>
                  <a:pt x="0" y="923731"/>
                </a:cubicBezTo>
              </a:path>
            </a:pathLst>
          </a:custGeom>
          <a:noFill/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FFCB944-D87B-3F81-7BC8-AF19684A2FE9}"/>
              </a:ext>
            </a:extLst>
          </p:cNvPr>
          <p:cNvSpPr/>
          <p:nvPr/>
        </p:nvSpPr>
        <p:spPr>
          <a:xfrm>
            <a:off x="4926902" y="1408922"/>
            <a:ext cx="1436575" cy="905070"/>
          </a:xfrm>
          <a:custGeom>
            <a:avLst/>
            <a:gdLst>
              <a:gd name="connsiteX0" fmla="*/ 1380931 w 1380931"/>
              <a:gd name="connsiteY0" fmla="*/ 0 h 905070"/>
              <a:gd name="connsiteX1" fmla="*/ 905069 w 1380931"/>
              <a:gd name="connsiteY1" fmla="*/ 158621 h 905070"/>
              <a:gd name="connsiteX2" fmla="*/ 214604 w 1380931"/>
              <a:gd name="connsiteY2" fmla="*/ 391886 h 905070"/>
              <a:gd name="connsiteX3" fmla="*/ 0 w 1380931"/>
              <a:gd name="connsiteY3" fmla="*/ 905070 h 905070"/>
              <a:gd name="connsiteX0" fmla="*/ 1380931 w 1380931"/>
              <a:gd name="connsiteY0" fmla="*/ 0 h 905070"/>
              <a:gd name="connsiteX1" fmla="*/ 214604 w 1380931"/>
              <a:gd name="connsiteY1" fmla="*/ 391886 h 905070"/>
              <a:gd name="connsiteX2" fmla="*/ 0 w 1380931"/>
              <a:gd name="connsiteY2" fmla="*/ 905070 h 905070"/>
              <a:gd name="connsiteX0" fmla="*/ 1380931 w 1380931"/>
              <a:gd name="connsiteY0" fmla="*/ 0 h 905070"/>
              <a:gd name="connsiteX1" fmla="*/ 214604 w 1380931"/>
              <a:gd name="connsiteY1" fmla="*/ 391886 h 905070"/>
              <a:gd name="connsiteX2" fmla="*/ 0 w 1380931"/>
              <a:gd name="connsiteY2" fmla="*/ 905070 h 905070"/>
              <a:gd name="connsiteX0" fmla="*/ 1393599 w 1393599"/>
              <a:gd name="connsiteY0" fmla="*/ 0 h 905070"/>
              <a:gd name="connsiteX1" fmla="*/ 227272 w 1393599"/>
              <a:gd name="connsiteY1" fmla="*/ 391886 h 905070"/>
              <a:gd name="connsiteX2" fmla="*/ 12668 w 1393599"/>
              <a:gd name="connsiteY2" fmla="*/ 905070 h 905070"/>
              <a:gd name="connsiteX0" fmla="*/ 1393599 w 1393599"/>
              <a:gd name="connsiteY0" fmla="*/ 0 h 905070"/>
              <a:gd name="connsiteX1" fmla="*/ 227272 w 1393599"/>
              <a:gd name="connsiteY1" fmla="*/ 354563 h 905070"/>
              <a:gd name="connsiteX2" fmla="*/ 12668 w 1393599"/>
              <a:gd name="connsiteY2" fmla="*/ 905070 h 905070"/>
              <a:gd name="connsiteX0" fmla="*/ 1395807 w 1395807"/>
              <a:gd name="connsiteY0" fmla="*/ 0 h 905070"/>
              <a:gd name="connsiteX1" fmla="*/ 229480 w 1395807"/>
              <a:gd name="connsiteY1" fmla="*/ 354563 h 905070"/>
              <a:gd name="connsiteX2" fmla="*/ 14876 w 1395807"/>
              <a:gd name="connsiteY2" fmla="*/ 905070 h 905070"/>
              <a:gd name="connsiteX0" fmla="*/ 1418215 w 1418215"/>
              <a:gd name="connsiteY0" fmla="*/ 0 h 905070"/>
              <a:gd name="connsiteX1" fmla="*/ 251888 w 1418215"/>
              <a:gd name="connsiteY1" fmla="*/ 354563 h 905070"/>
              <a:gd name="connsiteX2" fmla="*/ 37284 w 1418215"/>
              <a:gd name="connsiteY2" fmla="*/ 905070 h 905070"/>
              <a:gd name="connsiteX0" fmla="*/ 1424370 w 1424370"/>
              <a:gd name="connsiteY0" fmla="*/ 0 h 905070"/>
              <a:gd name="connsiteX1" fmla="*/ 220720 w 1424370"/>
              <a:gd name="connsiteY1" fmla="*/ 335901 h 905070"/>
              <a:gd name="connsiteX2" fmla="*/ 43439 w 1424370"/>
              <a:gd name="connsiteY2" fmla="*/ 905070 h 905070"/>
              <a:gd name="connsiteX0" fmla="*/ 1436575 w 1436575"/>
              <a:gd name="connsiteY0" fmla="*/ 0 h 905070"/>
              <a:gd name="connsiteX1" fmla="*/ 232925 w 1436575"/>
              <a:gd name="connsiteY1" fmla="*/ 335901 h 905070"/>
              <a:gd name="connsiteX2" fmla="*/ 55644 w 1436575"/>
              <a:gd name="connsiteY2" fmla="*/ 905070 h 905070"/>
              <a:gd name="connsiteX0" fmla="*/ 1436575 w 1436575"/>
              <a:gd name="connsiteY0" fmla="*/ 0 h 905070"/>
              <a:gd name="connsiteX1" fmla="*/ 232925 w 1436575"/>
              <a:gd name="connsiteY1" fmla="*/ 335901 h 905070"/>
              <a:gd name="connsiteX2" fmla="*/ 55644 w 1436575"/>
              <a:gd name="connsiteY2" fmla="*/ 905070 h 905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575" h="905070">
                <a:moveTo>
                  <a:pt x="1436575" y="0"/>
                </a:moveTo>
                <a:cubicBezTo>
                  <a:pt x="1029137" y="55984"/>
                  <a:pt x="631032" y="111966"/>
                  <a:pt x="232925" y="335901"/>
                </a:cubicBezTo>
                <a:cubicBezTo>
                  <a:pt x="54089" y="460309"/>
                  <a:pt x="-80429" y="673360"/>
                  <a:pt x="55644" y="90507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D3EB2E-DC1C-8104-FAED-C1B42BD39D2D}"/>
              </a:ext>
            </a:extLst>
          </p:cNvPr>
          <p:cNvSpPr txBox="1"/>
          <p:nvPr/>
        </p:nvSpPr>
        <p:spPr>
          <a:xfrm>
            <a:off x="8591546" y="597560"/>
            <a:ext cx="31623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 = part of broad ligament near uterine tube (=salpinx)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 = part of broad ligament near (ligament of) ovary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 = part of broad ligament alongside uterus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00B0F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 broad ligament = mesosalpinx +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mesovarium +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10C0BC37-384E-891F-989D-BED782E13F67}"/>
              </a:ext>
            </a:extLst>
          </p:cNvPr>
          <p:cNvSpPr/>
          <p:nvPr/>
        </p:nvSpPr>
        <p:spPr>
          <a:xfrm>
            <a:off x="3909527" y="1520890"/>
            <a:ext cx="1147666" cy="1166326"/>
          </a:xfrm>
          <a:custGeom>
            <a:avLst/>
            <a:gdLst>
              <a:gd name="connsiteX0" fmla="*/ 0 w 1166327"/>
              <a:gd name="connsiteY0" fmla="*/ 0 h 1138334"/>
              <a:gd name="connsiteX1" fmla="*/ 419878 w 1166327"/>
              <a:gd name="connsiteY1" fmla="*/ 223934 h 1138334"/>
              <a:gd name="connsiteX2" fmla="*/ 681135 w 1166327"/>
              <a:gd name="connsiteY2" fmla="*/ 513183 h 1138334"/>
              <a:gd name="connsiteX3" fmla="*/ 867747 w 1166327"/>
              <a:gd name="connsiteY3" fmla="*/ 737118 h 1138334"/>
              <a:gd name="connsiteX4" fmla="*/ 1166327 w 1166327"/>
              <a:gd name="connsiteY4" fmla="*/ 1138334 h 1138334"/>
              <a:gd name="connsiteX0" fmla="*/ 0 w 1147666"/>
              <a:gd name="connsiteY0" fmla="*/ 0 h 1166326"/>
              <a:gd name="connsiteX1" fmla="*/ 401217 w 1147666"/>
              <a:gd name="connsiteY1" fmla="*/ 251926 h 1166326"/>
              <a:gd name="connsiteX2" fmla="*/ 662474 w 1147666"/>
              <a:gd name="connsiteY2" fmla="*/ 541175 h 1166326"/>
              <a:gd name="connsiteX3" fmla="*/ 849086 w 1147666"/>
              <a:gd name="connsiteY3" fmla="*/ 765110 h 1166326"/>
              <a:gd name="connsiteX4" fmla="*/ 1147666 w 1147666"/>
              <a:gd name="connsiteY4" fmla="*/ 1166326 h 116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666" h="1166326">
                <a:moveTo>
                  <a:pt x="0" y="0"/>
                </a:moveTo>
                <a:cubicBezTo>
                  <a:pt x="153178" y="69202"/>
                  <a:pt x="290805" y="161730"/>
                  <a:pt x="401217" y="251926"/>
                </a:cubicBezTo>
                <a:cubicBezTo>
                  <a:pt x="511629" y="342122"/>
                  <a:pt x="587829" y="455644"/>
                  <a:pt x="662474" y="541175"/>
                </a:cubicBezTo>
                <a:cubicBezTo>
                  <a:pt x="737119" y="626706"/>
                  <a:pt x="768221" y="660918"/>
                  <a:pt x="849086" y="765110"/>
                </a:cubicBezTo>
                <a:cubicBezTo>
                  <a:pt x="929951" y="869302"/>
                  <a:pt x="1038808" y="1017814"/>
                  <a:pt x="1147666" y="1166326"/>
                </a:cubicBezTo>
              </a:path>
            </a:pathLst>
          </a:cu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B78390-8560-681F-D320-C42AB8407AD0}"/>
              </a:ext>
            </a:extLst>
          </p:cNvPr>
          <p:cNvSpPr txBox="1"/>
          <p:nvPr/>
        </p:nvSpPr>
        <p:spPr>
          <a:xfrm>
            <a:off x="2543192" y="2823146"/>
            <a:ext cx="78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uterus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7E3F8D2-3E3A-146E-522F-05FD15CDEF63}"/>
              </a:ext>
            </a:extLst>
          </p:cNvPr>
          <p:cNvCxnSpPr/>
          <p:nvPr/>
        </p:nvCxnSpPr>
        <p:spPr>
          <a:xfrm>
            <a:off x="3324583" y="3006344"/>
            <a:ext cx="424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:a16="http://schemas.microsoft.com/office/drawing/2014/main" id="{85763EC3-7362-E637-7DD3-72AEB1B8B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815" y="4844877"/>
            <a:ext cx="1227411" cy="429442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0F7B204-7537-D374-4DAC-B258B94B1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66" y="4691429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975E7C1-A7D9-74D8-1194-12093219E673}"/>
              </a:ext>
            </a:extLst>
          </p:cNvPr>
          <p:cNvSpPr/>
          <p:nvPr/>
        </p:nvSpPr>
        <p:spPr>
          <a:xfrm>
            <a:off x="3050006" y="2159669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B6B474D-B4D6-3167-2C70-719ED022F52C}"/>
              </a:ext>
            </a:extLst>
          </p:cNvPr>
          <p:cNvSpPr/>
          <p:nvPr/>
        </p:nvSpPr>
        <p:spPr>
          <a:xfrm>
            <a:off x="4176963" y="2167690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8B1980-474B-74BF-D536-E56671DCD5A3}"/>
              </a:ext>
            </a:extLst>
          </p:cNvPr>
          <p:cNvSpPr/>
          <p:nvPr/>
        </p:nvSpPr>
        <p:spPr>
          <a:xfrm>
            <a:off x="5153526" y="2187742"/>
            <a:ext cx="252663" cy="24664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C868B90-B060-FFE4-D3BE-361F835882C3}"/>
              </a:ext>
            </a:extLst>
          </p:cNvPr>
          <p:cNvSpPr/>
          <p:nvPr/>
        </p:nvSpPr>
        <p:spPr>
          <a:xfrm>
            <a:off x="3006939" y="2117550"/>
            <a:ext cx="2452157" cy="2646956"/>
          </a:xfrm>
          <a:custGeom>
            <a:avLst/>
            <a:gdLst>
              <a:gd name="connsiteX0" fmla="*/ 913648 w 2529972"/>
              <a:gd name="connsiteY0" fmla="*/ 2577283 h 2637441"/>
              <a:gd name="connsiteX1" fmla="*/ 751222 w 2529972"/>
              <a:gd name="connsiteY1" fmla="*/ 1265841 h 2637441"/>
              <a:gd name="connsiteX2" fmla="*/ 11280 w 2529972"/>
              <a:gd name="connsiteY2" fmla="*/ 182999 h 2637441"/>
              <a:gd name="connsiteX3" fmla="*/ 330117 w 2529972"/>
              <a:gd name="connsiteY3" fmla="*/ 20573 h 2637441"/>
              <a:gd name="connsiteX4" fmla="*/ 691064 w 2529972"/>
              <a:gd name="connsiteY4" fmla="*/ 405583 h 2637441"/>
              <a:gd name="connsiteX5" fmla="*/ 1509211 w 2529972"/>
              <a:gd name="connsiteY5" fmla="*/ 14557 h 2637441"/>
              <a:gd name="connsiteX6" fmla="*/ 1701717 w 2529972"/>
              <a:gd name="connsiteY6" fmla="*/ 351441 h 2637441"/>
              <a:gd name="connsiteX7" fmla="*/ 2369469 w 2529972"/>
              <a:gd name="connsiteY7" fmla="*/ 32604 h 2637441"/>
              <a:gd name="connsiteX8" fmla="*/ 2441659 w 2529972"/>
              <a:gd name="connsiteY8" fmla="*/ 327378 h 2637441"/>
              <a:gd name="connsiteX9" fmla="*/ 1298659 w 2529972"/>
              <a:gd name="connsiteY9" fmla="*/ 1374125 h 2637441"/>
              <a:gd name="connsiteX10" fmla="*/ 1003885 w 2529972"/>
              <a:gd name="connsiteY10" fmla="*/ 2637441 h 2637441"/>
              <a:gd name="connsiteX0" fmla="*/ 913648 w 2529972"/>
              <a:gd name="connsiteY0" fmla="*/ 2586954 h 2647112"/>
              <a:gd name="connsiteX1" fmla="*/ 751222 w 2529972"/>
              <a:gd name="connsiteY1" fmla="*/ 1275512 h 2647112"/>
              <a:gd name="connsiteX2" fmla="*/ 11280 w 2529972"/>
              <a:gd name="connsiteY2" fmla="*/ 192670 h 2647112"/>
              <a:gd name="connsiteX3" fmla="*/ 330117 w 2529972"/>
              <a:gd name="connsiteY3" fmla="*/ 30244 h 2647112"/>
              <a:gd name="connsiteX4" fmla="*/ 691064 w 2529972"/>
              <a:gd name="connsiteY4" fmla="*/ 415254 h 2647112"/>
              <a:gd name="connsiteX5" fmla="*/ 1340769 w 2529972"/>
              <a:gd name="connsiteY5" fmla="*/ 165 h 2647112"/>
              <a:gd name="connsiteX6" fmla="*/ 1701717 w 2529972"/>
              <a:gd name="connsiteY6" fmla="*/ 361112 h 2647112"/>
              <a:gd name="connsiteX7" fmla="*/ 2369469 w 2529972"/>
              <a:gd name="connsiteY7" fmla="*/ 42275 h 2647112"/>
              <a:gd name="connsiteX8" fmla="*/ 2441659 w 2529972"/>
              <a:gd name="connsiteY8" fmla="*/ 337049 h 2647112"/>
              <a:gd name="connsiteX9" fmla="*/ 1298659 w 2529972"/>
              <a:gd name="connsiteY9" fmla="*/ 1383796 h 2647112"/>
              <a:gd name="connsiteX10" fmla="*/ 1003885 w 2529972"/>
              <a:gd name="connsiteY10" fmla="*/ 2647112 h 2647112"/>
              <a:gd name="connsiteX0" fmla="*/ 913881 w 2530205"/>
              <a:gd name="connsiteY0" fmla="*/ 2586921 h 2647079"/>
              <a:gd name="connsiteX1" fmla="*/ 751455 w 2530205"/>
              <a:gd name="connsiteY1" fmla="*/ 1275479 h 2647079"/>
              <a:gd name="connsiteX2" fmla="*/ 11513 w 2530205"/>
              <a:gd name="connsiteY2" fmla="*/ 192637 h 2647079"/>
              <a:gd name="connsiteX3" fmla="*/ 330350 w 2530205"/>
              <a:gd name="connsiteY3" fmla="*/ 30211 h 2647079"/>
              <a:gd name="connsiteX4" fmla="*/ 733408 w 2530205"/>
              <a:gd name="connsiteY4" fmla="*/ 409205 h 2647079"/>
              <a:gd name="connsiteX5" fmla="*/ 1341002 w 2530205"/>
              <a:gd name="connsiteY5" fmla="*/ 132 h 2647079"/>
              <a:gd name="connsiteX6" fmla="*/ 1701950 w 2530205"/>
              <a:gd name="connsiteY6" fmla="*/ 361079 h 2647079"/>
              <a:gd name="connsiteX7" fmla="*/ 2369702 w 2530205"/>
              <a:gd name="connsiteY7" fmla="*/ 42242 h 2647079"/>
              <a:gd name="connsiteX8" fmla="*/ 2441892 w 2530205"/>
              <a:gd name="connsiteY8" fmla="*/ 337016 h 2647079"/>
              <a:gd name="connsiteX9" fmla="*/ 1298892 w 2530205"/>
              <a:gd name="connsiteY9" fmla="*/ 1383763 h 2647079"/>
              <a:gd name="connsiteX10" fmla="*/ 1004118 w 2530205"/>
              <a:gd name="connsiteY10" fmla="*/ 2647079 h 2647079"/>
              <a:gd name="connsiteX0" fmla="*/ 913881 w 2526618"/>
              <a:gd name="connsiteY0" fmla="*/ 2586889 h 2647047"/>
              <a:gd name="connsiteX1" fmla="*/ 751455 w 2526618"/>
              <a:gd name="connsiteY1" fmla="*/ 1275447 h 2647047"/>
              <a:gd name="connsiteX2" fmla="*/ 11513 w 2526618"/>
              <a:gd name="connsiteY2" fmla="*/ 192605 h 2647047"/>
              <a:gd name="connsiteX3" fmla="*/ 330350 w 2526618"/>
              <a:gd name="connsiteY3" fmla="*/ 30179 h 2647047"/>
              <a:gd name="connsiteX4" fmla="*/ 733408 w 2526618"/>
              <a:gd name="connsiteY4" fmla="*/ 409173 h 2647047"/>
              <a:gd name="connsiteX5" fmla="*/ 1341002 w 2526618"/>
              <a:gd name="connsiteY5" fmla="*/ 100 h 2647047"/>
              <a:gd name="connsiteX6" fmla="*/ 1792187 w 2526618"/>
              <a:gd name="connsiteY6" fmla="*/ 367063 h 2647047"/>
              <a:gd name="connsiteX7" fmla="*/ 2369702 w 2526618"/>
              <a:gd name="connsiteY7" fmla="*/ 42210 h 2647047"/>
              <a:gd name="connsiteX8" fmla="*/ 2441892 w 2526618"/>
              <a:gd name="connsiteY8" fmla="*/ 336984 h 2647047"/>
              <a:gd name="connsiteX9" fmla="*/ 1298892 w 2526618"/>
              <a:gd name="connsiteY9" fmla="*/ 1383731 h 2647047"/>
              <a:gd name="connsiteX10" fmla="*/ 1004118 w 2526618"/>
              <a:gd name="connsiteY10" fmla="*/ 2647047 h 2647047"/>
              <a:gd name="connsiteX0" fmla="*/ 913881 w 2499327"/>
              <a:gd name="connsiteY0" fmla="*/ 2586889 h 2647047"/>
              <a:gd name="connsiteX1" fmla="*/ 751455 w 2499327"/>
              <a:gd name="connsiteY1" fmla="*/ 1275447 h 2647047"/>
              <a:gd name="connsiteX2" fmla="*/ 11513 w 2499327"/>
              <a:gd name="connsiteY2" fmla="*/ 192605 h 2647047"/>
              <a:gd name="connsiteX3" fmla="*/ 330350 w 2499327"/>
              <a:gd name="connsiteY3" fmla="*/ 30179 h 2647047"/>
              <a:gd name="connsiteX4" fmla="*/ 733408 w 2499327"/>
              <a:gd name="connsiteY4" fmla="*/ 409173 h 2647047"/>
              <a:gd name="connsiteX5" fmla="*/ 1341002 w 2499327"/>
              <a:gd name="connsiteY5" fmla="*/ 100 h 2647047"/>
              <a:gd name="connsiteX6" fmla="*/ 1792187 w 2499327"/>
              <a:gd name="connsiteY6" fmla="*/ 367063 h 2647047"/>
              <a:gd name="connsiteX7" fmla="*/ 2273449 w 2499327"/>
              <a:gd name="connsiteY7" fmla="*/ 42210 h 2647047"/>
              <a:gd name="connsiteX8" fmla="*/ 2441892 w 2499327"/>
              <a:gd name="connsiteY8" fmla="*/ 336984 h 2647047"/>
              <a:gd name="connsiteX9" fmla="*/ 1298892 w 2499327"/>
              <a:gd name="connsiteY9" fmla="*/ 1383731 h 2647047"/>
              <a:gd name="connsiteX10" fmla="*/ 1004118 w 2499327"/>
              <a:gd name="connsiteY10" fmla="*/ 2647047 h 2647047"/>
              <a:gd name="connsiteX0" fmla="*/ 913881 w 2463493"/>
              <a:gd name="connsiteY0" fmla="*/ 2586889 h 2647047"/>
              <a:gd name="connsiteX1" fmla="*/ 751455 w 2463493"/>
              <a:gd name="connsiteY1" fmla="*/ 1275447 h 2647047"/>
              <a:gd name="connsiteX2" fmla="*/ 11513 w 2463493"/>
              <a:gd name="connsiteY2" fmla="*/ 192605 h 2647047"/>
              <a:gd name="connsiteX3" fmla="*/ 330350 w 2463493"/>
              <a:gd name="connsiteY3" fmla="*/ 30179 h 2647047"/>
              <a:gd name="connsiteX4" fmla="*/ 733408 w 2463493"/>
              <a:gd name="connsiteY4" fmla="*/ 409173 h 2647047"/>
              <a:gd name="connsiteX5" fmla="*/ 1341002 w 2463493"/>
              <a:gd name="connsiteY5" fmla="*/ 100 h 2647047"/>
              <a:gd name="connsiteX6" fmla="*/ 1792187 w 2463493"/>
              <a:gd name="connsiteY6" fmla="*/ 367063 h 2647047"/>
              <a:gd name="connsiteX7" fmla="*/ 2273449 w 2463493"/>
              <a:gd name="connsiteY7" fmla="*/ 42210 h 2647047"/>
              <a:gd name="connsiteX8" fmla="*/ 2399781 w 2463493"/>
              <a:gd name="connsiteY8" fmla="*/ 336984 h 2647047"/>
              <a:gd name="connsiteX9" fmla="*/ 1298892 w 2463493"/>
              <a:gd name="connsiteY9" fmla="*/ 1383731 h 2647047"/>
              <a:gd name="connsiteX10" fmla="*/ 1004118 w 2463493"/>
              <a:gd name="connsiteY10" fmla="*/ 2647047 h 2647047"/>
              <a:gd name="connsiteX0" fmla="*/ 917083 w 2466695"/>
              <a:gd name="connsiteY0" fmla="*/ 2586889 h 2647047"/>
              <a:gd name="connsiteX1" fmla="*/ 754657 w 2466695"/>
              <a:gd name="connsiteY1" fmla="*/ 1275447 h 2647047"/>
              <a:gd name="connsiteX2" fmla="*/ 14715 w 2466695"/>
              <a:gd name="connsiteY2" fmla="*/ 192605 h 2647047"/>
              <a:gd name="connsiteX3" fmla="*/ 297457 w 2466695"/>
              <a:gd name="connsiteY3" fmla="*/ 18147 h 2647047"/>
              <a:gd name="connsiteX4" fmla="*/ 736610 w 2466695"/>
              <a:gd name="connsiteY4" fmla="*/ 409173 h 2647047"/>
              <a:gd name="connsiteX5" fmla="*/ 1344204 w 2466695"/>
              <a:gd name="connsiteY5" fmla="*/ 100 h 2647047"/>
              <a:gd name="connsiteX6" fmla="*/ 1795389 w 2466695"/>
              <a:gd name="connsiteY6" fmla="*/ 367063 h 2647047"/>
              <a:gd name="connsiteX7" fmla="*/ 2276651 w 2466695"/>
              <a:gd name="connsiteY7" fmla="*/ 42210 h 2647047"/>
              <a:gd name="connsiteX8" fmla="*/ 2402983 w 2466695"/>
              <a:gd name="connsiteY8" fmla="*/ 336984 h 2647047"/>
              <a:gd name="connsiteX9" fmla="*/ 1302094 w 2466695"/>
              <a:gd name="connsiteY9" fmla="*/ 1383731 h 2647047"/>
              <a:gd name="connsiteX10" fmla="*/ 1007320 w 2466695"/>
              <a:gd name="connsiteY10" fmla="*/ 2647047 h 2647047"/>
              <a:gd name="connsiteX0" fmla="*/ 865535 w 2415147"/>
              <a:gd name="connsiteY0" fmla="*/ 2586889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5147"/>
              <a:gd name="connsiteY0" fmla="*/ 2647047 h 2647047"/>
              <a:gd name="connsiteX1" fmla="*/ 703109 w 2415147"/>
              <a:gd name="connsiteY1" fmla="*/ 1275447 h 2647047"/>
              <a:gd name="connsiteX2" fmla="*/ 17309 w 2415147"/>
              <a:gd name="connsiteY2" fmla="*/ 246748 h 2647047"/>
              <a:gd name="connsiteX3" fmla="*/ 245909 w 2415147"/>
              <a:gd name="connsiteY3" fmla="*/ 18147 h 2647047"/>
              <a:gd name="connsiteX4" fmla="*/ 685062 w 2415147"/>
              <a:gd name="connsiteY4" fmla="*/ 409173 h 2647047"/>
              <a:gd name="connsiteX5" fmla="*/ 1292656 w 2415147"/>
              <a:gd name="connsiteY5" fmla="*/ 100 h 2647047"/>
              <a:gd name="connsiteX6" fmla="*/ 1743841 w 2415147"/>
              <a:gd name="connsiteY6" fmla="*/ 367063 h 2647047"/>
              <a:gd name="connsiteX7" fmla="*/ 2225103 w 2415147"/>
              <a:gd name="connsiteY7" fmla="*/ 42210 h 2647047"/>
              <a:gd name="connsiteX8" fmla="*/ 2351435 w 2415147"/>
              <a:gd name="connsiteY8" fmla="*/ 336984 h 2647047"/>
              <a:gd name="connsiteX9" fmla="*/ 1250546 w 2415147"/>
              <a:gd name="connsiteY9" fmla="*/ 1383731 h 2647047"/>
              <a:gd name="connsiteX10" fmla="*/ 955772 w 2415147"/>
              <a:gd name="connsiteY10" fmla="*/ 2647047 h 2647047"/>
              <a:gd name="connsiteX0" fmla="*/ 859519 w 2412963"/>
              <a:gd name="connsiteY0" fmla="*/ 2647047 h 2647047"/>
              <a:gd name="connsiteX1" fmla="*/ 703109 w 2412963"/>
              <a:gd name="connsiteY1" fmla="*/ 1275447 h 2647047"/>
              <a:gd name="connsiteX2" fmla="*/ 17309 w 2412963"/>
              <a:gd name="connsiteY2" fmla="*/ 246748 h 2647047"/>
              <a:gd name="connsiteX3" fmla="*/ 245909 w 2412963"/>
              <a:gd name="connsiteY3" fmla="*/ 18147 h 2647047"/>
              <a:gd name="connsiteX4" fmla="*/ 685062 w 2412963"/>
              <a:gd name="connsiteY4" fmla="*/ 409173 h 2647047"/>
              <a:gd name="connsiteX5" fmla="*/ 1292656 w 2412963"/>
              <a:gd name="connsiteY5" fmla="*/ 100 h 2647047"/>
              <a:gd name="connsiteX6" fmla="*/ 1743841 w 2412963"/>
              <a:gd name="connsiteY6" fmla="*/ 367063 h 2647047"/>
              <a:gd name="connsiteX7" fmla="*/ 2225103 w 2412963"/>
              <a:gd name="connsiteY7" fmla="*/ 42210 h 2647047"/>
              <a:gd name="connsiteX8" fmla="*/ 2351435 w 2412963"/>
              <a:gd name="connsiteY8" fmla="*/ 336984 h 2647047"/>
              <a:gd name="connsiteX9" fmla="*/ 1280625 w 2412963"/>
              <a:gd name="connsiteY9" fmla="*/ 1076926 h 2647047"/>
              <a:gd name="connsiteX10" fmla="*/ 955772 w 2412963"/>
              <a:gd name="connsiteY10" fmla="*/ 2647047 h 2647047"/>
              <a:gd name="connsiteX0" fmla="*/ 870126 w 2423570"/>
              <a:gd name="connsiteY0" fmla="*/ 2647047 h 2647047"/>
              <a:gd name="connsiteX1" fmla="*/ 894190 w 2423570"/>
              <a:gd name="connsiteY1" fmla="*/ 1046847 h 2647047"/>
              <a:gd name="connsiteX2" fmla="*/ 27916 w 2423570"/>
              <a:gd name="connsiteY2" fmla="*/ 246748 h 2647047"/>
              <a:gd name="connsiteX3" fmla="*/ 256516 w 2423570"/>
              <a:gd name="connsiteY3" fmla="*/ 18147 h 2647047"/>
              <a:gd name="connsiteX4" fmla="*/ 695669 w 2423570"/>
              <a:gd name="connsiteY4" fmla="*/ 409173 h 2647047"/>
              <a:gd name="connsiteX5" fmla="*/ 1303263 w 2423570"/>
              <a:gd name="connsiteY5" fmla="*/ 100 h 2647047"/>
              <a:gd name="connsiteX6" fmla="*/ 1754448 w 2423570"/>
              <a:gd name="connsiteY6" fmla="*/ 367063 h 2647047"/>
              <a:gd name="connsiteX7" fmla="*/ 2235710 w 2423570"/>
              <a:gd name="connsiteY7" fmla="*/ 42210 h 2647047"/>
              <a:gd name="connsiteX8" fmla="*/ 2362042 w 2423570"/>
              <a:gd name="connsiteY8" fmla="*/ 336984 h 2647047"/>
              <a:gd name="connsiteX9" fmla="*/ 1291232 w 2423570"/>
              <a:gd name="connsiteY9" fmla="*/ 1076926 h 2647047"/>
              <a:gd name="connsiteX10" fmla="*/ 966379 w 2423570"/>
              <a:gd name="connsiteY10" fmla="*/ 2647047 h 2647047"/>
              <a:gd name="connsiteX0" fmla="*/ 870126 w 2428378"/>
              <a:gd name="connsiteY0" fmla="*/ 2647047 h 2647047"/>
              <a:gd name="connsiteX1" fmla="*/ 894190 w 2428378"/>
              <a:gd name="connsiteY1" fmla="*/ 1046847 h 2647047"/>
              <a:gd name="connsiteX2" fmla="*/ 27916 w 2428378"/>
              <a:gd name="connsiteY2" fmla="*/ 246748 h 2647047"/>
              <a:gd name="connsiteX3" fmla="*/ 256516 w 2428378"/>
              <a:gd name="connsiteY3" fmla="*/ 18147 h 2647047"/>
              <a:gd name="connsiteX4" fmla="*/ 695669 w 2428378"/>
              <a:gd name="connsiteY4" fmla="*/ 409173 h 2647047"/>
              <a:gd name="connsiteX5" fmla="*/ 1303263 w 2428378"/>
              <a:gd name="connsiteY5" fmla="*/ 100 h 2647047"/>
              <a:gd name="connsiteX6" fmla="*/ 1754448 w 2428378"/>
              <a:gd name="connsiteY6" fmla="*/ 367063 h 2647047"/>
              <a:gd name="connsiteX7" fmla="*/ 2235710 w 2428378"/>
              <a:gd name="connsiteY7" fmla="*/ 42210 h 2647047"/>
              <a:gd name="connsiteX8" fmla="*/ 2362042 w 2428378"/>
              <a:gd name="connsiteY8" fmla="*/ 336984 h 2647047"/>
              <a:gd name="connsiteX9" fmla="*/ 1225058 w 2428378"/>
              <a:gd name="connsiteY9" fmla="*/ 1064894 h 2647047"/>
              <a:gd name="connsiteX10" fmla="*/ 966379 w 2428378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472 w 2431724"/>
              <a:gd name="connsiteY0" fmla="*/ 2647047 h 2647047"/>
              <a:gd name="connsiteX1" fmla="*/ 951678 w 2431724"/>
              <a:gd name="connsiteY1" fmla="*/ 806215 h 2647047"/>
              <a:gd name="connsiteX2" fmla="*/ 31262 w 2431724"/>
              <a:gd name="connsiteY2" fmla="*/ 246748 h 2647047"/>
              <a:gd name="connsiteX3" fmla="*/ 259862 w 2431724"/>
              <a:gd name="connsiteY3" fmla="*/ 18147 h 2647047"/>
              <a:gd name="connsiteX4" fmla="*/ 699015 w 2431724"/>
              <a:gd name="connsiteY4" fmla="*/ 409173 h 2647047"/>
              <a:gd name="connsiteX5" fmla="*/ 1306609 w 2431724"/>
              <a:gd name="connsiteY5" fmla="*/ 100 h 2647047"/>
              <a:gd name="connsiteX6" fmla="*/ 1757794 w 2431724"/>
              <a:gd name="connsiteY6" fmla="*/ 367063 h 2647047"/>
              <a:gd name="connsiteX7" fmla="*/ 2239056 w 2431724"/>
              <a:gd name="connsiteY7" fmla="*/ 42210 h 2647047"/>
              <a:gd name="connsiteX8" fmla="*/ 2365388 w 2431724"/>
              <a:gd name="connsiteY8" fmla="*/ 336984 h 2647047"/>
              <a:gd name="connsiteX9" fmla="*/ 1228404 w 2431724"/>
              <a:gd name="connsiteY9" fmla="*/ 1064894 h 2647047"/>
              <a:gd name="connsiteX10" fmla="*/ 969725 w 2431724"/>
              <a:gd name="connsiteY10" fmla="*/ 2647047 h 2647047"/>
              <a:gd name="connsiteX0" fmla="*/ 873098 w 2431350"/>
              <a:gd name="connsiteY0" fmla="*/ 2647047 h 2647047"/>
              <a:gd name="connsiteX1" fmla="*/ 945288 w 2431350"/>
              <a:gd name="connsiteY1" fmla="*/ 770120 h 2647047"/>
              <a:gd name="connsiteX2" fmla="*/ 30888 w 2431350"/>
              <a:gd name="connsiteY2" fmla="*/ 246748 h 2647047"/>
              <a:gd name="connsiteX3" fmla="*/ 259488 w 2431350"/>
              <a:gd name="connsiteY3" fmla="*/ 18147 h 2647047"/>
              <a:gd name="connsiteX4" fmla="*/ 698641 w 2431350"/>
              <a:gd name="connsiteY4" fmla="*/ 409173 h 2647047"/>
              <a:gd name="connsiteX5" fmla="*/ 1306235 w 2431350"/>
              <a:gd name="connsiteY5" fmla="*/ 100 h 2647047"/>
              <a:gd name="connsiteX6" fmla="*/ 1757420 w 2431350"/>
              <a:gd name="connsiteY6" fmla="*/ 367063 h 2647047"/>
              <a:gd name="connsiteX7" fmla="*/ 2238682 w 2431350"/>
              <a:gd name="connsiteY7" fmla="*/ 42210 h 2647047"/>
              <a:gd name="connsiteX8" fmla="*/ 2365014 w 2431350"/>
              <a:gd name="connsiteY8" fmla="*/ 336984 h 2647047"/>
              <a:gd name="connsiteX9" fmla="*/ 1228030 w 2431350"/>
              <a:gd name="connsiteY9" fmla="*/ 1064894 h 2647047"/>
              <a:gd name="connsiteX10" fmla="*/ 969351 w 2431350"/>
              <a:gd name="connsiteY10" fmla="*/ 2647047 h 2647047"/>
              <a:gd name="connsiteX0" fmla="*/ 849126 w 2407378"/>
              <a:gd name="connsiteY0" fmla="*/ 2647047 h 2647047"/>
              <a:gd name="connsiteX1" fmla="*/ 921316 w 2407378"/>
              <a:gd name="connsiteY1" fmla="*/ 770120 h 2647047"/>
              <a:gd name="connsiteX2" fmla="*/ 6916 w 2407378"/>
              <a:gd name="connsiteY2" fmla="*/ 246748 h 2647047"/>
              <a:gd name="connsiteX3" fmla="*/ 235516 w 2407378"/>
              <a:gd name="connsiteY3" fmla="*/ 18147 h 2647047"/>
              <a:gd name="connsiteX4" fmla="*/ 674669 w 2407378"/>
              <a:gd name="connsiteY4" fmla="*/ 409173 h 2647047"/>
              <a:gd name="connsiteX5" fmla="*/ 1282263 w 2407378"/>
              <a:gd name="connsiteY5" fmla="*/ 100 h 2647047"/>
              <a:gd name="connsiteX6" fmla="*/ 1733448 w 2407378"/>
              <a:gd name="connsiteY6" fmla="*/ 367063 h 2647047"/>
              <a:gd name="connsiteX7" fmla="*/ 2214710 w 2407378"/>
              <a:gd name="connsiteY7" fmla="*/ 42210 h 2647047"/>
              <a:gd name="connsiteX8" fmla="*/ 2341042 w 2407378"/>
              <a:gd name="connsiteY8" fmla="*/ 336984 h 2647047"/>
              <a:gd name="connsiteX9" fmla="*/ 1204058 w 2407378"/>
              <a:gd name="connsiteY9" fmla="*/ 1064894 h 2647047"/>
              <a:gd name="connsiteX10" fmla="*/ 945379 w 2407378"/>
              <a:gd name="connsiteY10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3246 w 2401498"/>
              <a:gd name="connsiteY0" fmla="*/ 2647047 h 2647047"/>
              <a:gd name="connsiteX1" fmla="*/ 915436 w 2401498"/>
              <a:gd name="connsiteY1" fmla="*/ 770120 h 2647047"/>
              <a:gd name="connsiteX2" fmla="*/ 313859 w 2401498"/>
              <a:gd name="connsiteY2" fmla="*/ 457300 h 2647047"/>
              <a:gd name="connsiteX3" fmla="*/ 1036 w 2401498"/>
              <a:gd name="connsiteY3" fmla="*/ 246748 h 2647047"/>
              <a:gd name="connsiteX4" fmla="*/ 229636 w 2401498"/>
              <a:gd name="connsiteY4" fmla="*/ 18147 h 2647047"/>
              <a:gd name="connsiteX5" fmla="*/ 668789 w 2401498"/>
              <a:gd name="connsiteY5" fmla="*/ 409173 h 2647047"/>
              <a:gd name="connsiteX6" fmla="*/ 1276383 w 2401498"/>
              <a:gd name="connsiteY6" fmla="*/ 100 h 2647047"/>
              <a:gd name="connsiteX7" fmla="*/ 1727568 w 2401498"/>
              <a:gd name="connsiteY7" fmla="*/ 367063 h 2647047"/>
              <a:gd name="connsiteX8" fmla="*/ 2208830 w 2401498"/>
              <a:gd name="connsiteY8" fmla="*/ 42210 h 2647047"/>
              <a:gd name="connsiteX9" fmla="*/ 2335162 w 2401498"/>
              <a:gd name="connsiteY9" fmla="*/ 336984 h 2647047"/>
              <a:gd name="connsiteX10" fmla="*/ 1198178 w 2401498"/>
              <a:gd name="connsiteY10" fmla="*/ 1064894 h 2647047"/>
              <a:gd name="connsiteX11" fmla="*/ 939499 w 2401498"/>
              <a:gd name="connsiteY11" fmla="*/ 2647047 h 2647047"/>
              <a:gd name="connsiteX0" fmla="*/ 844176 w 2402428"/>
              <a:gd name="connsiteY0" fmla="*/ 2647047 h 2647047"/>
              <a:gd name="connsiteX1" fmla="*/ 916366 w 2402428"/>
              <a:gd name="connsiteY1" fmla="*/ 770120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402428"/>
              <a:gd name="connsiteY0" fmla="*/ 2647047 h 2647047"/>
              <a:gd name="connsiteX1" fmla="*/ 904335 w 2402428"/>
              <a:gd name="connsiteY1" fmla="*/ 836294 h 2647047"/>
              <a:gd name="connsiteX2" fmla="*/ 350884 w 2402428"/>
              <a:gd name="connsiteY2" fmla="*/ 439253 h 2647047"/>
              <a:gd name="connsiteX3" fmla="*/ 1966 w 2402428"/>
              <a:gd name="connsiteY3" fmla="*/ 246748 h 2647047"/>
              <a:gd name="connsiteX4" fmla="*/ 230566 w 2402428"/>
              <a:gd name="connsiteY4" fmla="*/ 18147 h 2647047"/>
              <a:gd name="connsiteX5" fmla="*/ 669719 w 2402428"/>
              <a:gd name="connsiteY5" fmla="*/ 409173 h 2647047"/>
              <a:gd name="connsiteX6" fmla="*/ 1277313 w 2402428"/>
              <a:gd name="connsiteY6" fmla="*/ 100 h 2647047"/>
              <a:gd name="connsiteX7" fmla="*/ 1728498 w 2402428"/>
              <a:gd name="connsiteY7" fmla="*/ 367063 h 2647047"/>
              <a:gd name="connsiteX8" fmla="*/ 2209760 w 2402428"/>
              <a:gd name="connsiteY8" fmla="*/ 42210 h 2647047"/>
              <a:gd name="connsiteX9" fmla="*/ 2336092 w 2402428"/>
              <a:gd name="connsiteY9" fmla="*/ 336984 h 2647047"/>
              <a:gd name="connsiteX10" fmla="*/ 1199108 w 2402428"/>
              <a:gd name="connsiteY10" fmla="*/ 1064894 h 2647047"/>
              <a:gd name="connsiteX11" fmla="*/ 940429 w 2402428"/>
              <a:gd name="connsiteY11" fmla="*/ 2647047 h 2647047"/>
              <a:gd name="connsiteX0" fmla="*/ 844176 w 2355282"/>
              <a:gd name="connsiteY0" fmla="*/ 2647047 h 2647047"/>
              <a:gd name="connsiteX1" fmla="*/ 904335 w 2355282"/>
              <a:gd name="connsiteY1" fmla="*/ 836294 h 2647047"/>
              <a:gd name="connsiteX2" fmla="*/ 350884 w 2355282"/>
              <a:gd name="connsiteY2" fmla="*/ 439253 h 2647047"/>
              <a:gd name="connsiteX3" fmla="*/ 1966 w 2355282"/>
              <a:gd name="connsiteY3" fmla="*/ 246748 h 2647047"/>
              <a:gd name="connsiteX4" fmla="*/ 230566 w 2355282"/>
              <a:gd name="connsiteY4" fmla="*/ 18147 h 2647047"/>
              <a:gd name="connsiteX5" fmla="*/ 669719 w 2355282"/>
              <a:gd name="connsiteY5" fmla="*/ 409173 h 2647047"/>
              <a:gd name="connsiteX6" fmla="*/ 1277313 w 2355282"/>
              <a:gd name="connsiteY6" fmla="*/ 100 h 2647047"/>
              <a:gd name="connsiteX7" fmla="*/ 1728498 w 2355282"/>
              <a:gd name="connsiteY7" fmla="*/ 367063 h 2647047"/>
              <a:gd name="connsiteX8" fmla="*/ 2209760 w 2355282"/>
              <a:gd name="connsiteY8" fmla="*/ 42210 h 2647047"/>
              <a:gd name="connsiteX9" fmla="*/ 2336092 w 2355282"/>
              <a:gd name="connsiteY9" fmla="*/ 336984 h 2647047"/>
              <a:gd name="connsiteX10" fmla="*/ 1860847 w 2355282"/>
              <a:gd name="connsiteY10" fmla="*/ 601679 h 2647047"/>
              <a:gd name="connsiteX11" fmla="*/ 1199108 w 2355282"/>
              <a:gd name="connsiteY11" fmla="*/ 1064894 h 2647047"/>
              <a:gd name="connsiteX12" fmla="*/ 940429 w 2355282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2751"/>
              <a:gd name="connsiteY0" fmla="*/ 2647047 h 2647047"/>
              <a:gd name="connsiteX1" fmla="*/ 904335 w 2362751"/>
              <a:gd name="connsiteY1" fmla="*/ 836294 h 2647047"/>
              <a:gd name="connsiteX2" fmla="*/ 350884 w 2362751"/>
              <a:gd name="connsiteY2" fmla="*/ 439253 h 2647047"/>
              <a:gd name="connsiteX3" fmla="*/ 1966 w 2362751"/>
              <a:gd name="connsiteY3" fmla="*/ 246748 h 2647047"/>
              <a:gd name="connsiteX4" fmla="*/ 230566 w 2362751"/>
              <a:gd name="connsiteY4" fmla="*/ 18147 h 2647047"/>
              <a:gd name="connsiteX5" fmla="*/ 669719 w 2362751"/>
              <a:gd name="connsiteY5" fmla="*/ 409173 h 2647047"/>
              <a:gd name="connsiteX6" fmla="*/ 1277313 w 2362751"/>
              <a:gd name="connsiteY6" fmla="*/ 100 h 2647047"/>
              <a:gd name="connsiteX7" fmla="*/ 1728498 w 2362751"/>
              <a:gd name="connsiteY7" fmla="*/ 367063 h 2647047"/>
              <a:gd name="connsiteX8" fmla="*/ 2209760 w 2362751"/>
              <a:gd name="connsiteY8" fmla="*/ 42210 h 2647047"/>
              <a:gd name="connsiteX9" fmla="*/ 2336092 w 2362751"/>
              <a:gd name="connsiteY9" fmla="*/ 336984 h 2647047"/>
              <a:gd name="connsiteX10" fmla="*/ 1752562 w 2362751"/>
              <a:gd name="connsiteY10" fmla="*/ 571600 h 2647047"/>
              <a:gd name="connsiteX11" fmla="*/ 1199108 w 2362751"/>
              <a:gd name="connsiteY11" fmla="*/ 1064894 h 2647047"/>
              <a:gd name="connsiteX12" fmla="*/ 940429 w 2362751"/>
              <a:gd name="connsiteY12" fmla="*/ 2647047 h 2647047"/>
              <a:gd name="connsiteX0" fmla="*/ 844176 w 2366970"/>
              <a:gd name="connsiteY0" fmla="*/ 2647047 h 2647047"/>
              <a:gd name="connsiteX1" fmla="*/ 904335 w 2366970"/>
              <a:gd name="connsiteY1" fmla="*/ 836294 h 2647047"/>
              <a:gd name="connsiteX2" fmla="*/ 350884 w 2366970"/>
              <a:gd name="connsiteY2" fmla="*/ 439253 h 2647047"/>
              <a:gd name="connsiteX3" fmla="*/ 1966 w 2366970"/>
              <a:gd name="connsiteY3" fmla="*/ 246748 h 2647047"/>
              <a:gd name="connsiteX4" fmla="*/ 230566 w 2366970"/>
              <a:gd name="connsiteY4" fmla="*/ 18147 h 2647047"/>
              <a:gd name="connsiteX5" fmla="*/ 669719 w 2366970"/>
              <a:gd name="connsiteY5" fmla="*/ 409173 h 2647047"/>
              <a:gd name="connsiteX6" fmla="*/ 1277313 w 2366970"/>
              <a:gd name="connsiteY6" fmla="*/ 100 h 2647047"/>
              <a:gd name="connsiteX7" fmla="*/ 1728498 w 2366970"/>
              <a:gd name="connsiteY7" fmla="*/ 367063 h 2647047"/>
              <a:gd name="connsiteX8" fmla="*/ 2209760 w 2366970"/>
              <a:gd name="connsiteY8" fmla="*/ 42210 h 2647047"/>
              <a:gd name="connsiteX9" fmla="*/ 2336092 w 2366970"/>
              <a:gd name="connsiteY9" fmla="*/ 336984 h 2647047"/>
              <a:gd name="connsiteX10" fmla="*/ 1692404 w 2366970"/>
              <a:gd name="connsiteY10" fmla="*/ 523473 h 2647047"/>
              <a:gd name="connsiteX11" fmla="*/ 1199108 w 2366970"/>
              <a:gd name="connsiteY11" fmla="*/ 1064894 h 2647047"/>
              <a:gd name="connsiteX12" fmla="*/ 940429 w 2366970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20653"/>
              <a:gd name="connsiteY0" fmla="*/ 2647047 h 2647047"/>
              <a:gd name="connsiteX1" fmla="*/ 904335 w 2420653"/>
              <a:gd name="connsiteY1" fmla="*/ 836294 h 2647047"/>
              <a:gd name="connsiteX2" fmla="*/ 350884 w 2420653"/>
              <a:gd name="connsiteY2" fmla="*/ 439253 h 2647047"/>
              <a:gd name="connsiteX3" fmla="*/ 1966 w 2420653"/>
              <a:gd name="connsiteY3" fmla="*/ 246748 h 2647047"/>
              <a:gd name="connsiteX4" fmla="*/ 230566 w 2420653"/>
              <a:gd name="connsiteY4" fmla="*/ 18147 h 2647047"/>
              <a:gd name="connsiteX5" fmla="*/ 669719 w 2420653"/>
              <a:gd name="connsiteY5" fmla="*/ 409173 h 2647047"/>
              <a:gd name="connsiteX6" fmla="*/ 1277313 w 2420653"/>
              <a:gd name="connsiteY6" fmla="*/ 100 h 2647047"/>
              <a:gd name="connsiteX7" fmla="*/ 1728498 w 2420653"/>
              <a:gd name="connsiteY7" fmla="*/ 367063 h 2647047"/>
              <a:gd name="connsiteX8" fmla="*/ 2209760 w 2420653"/>
              <a:gd name="connsiteY8" fmla="*/ 42210 h 2647047"/>
              <a:gd name="connsiteX9" fmla="*/ 2396250 w 2420653"/>
              <a:gd name="connsiteY9" fmla="*/ 300890 h 2647047"/>
              <a:gd name="connsiteX10" fmla="*/ 1692404 w 2420653"/>
              <a:gd name="connsiteY10" fmla="*/ 523473 h 2647047"/>
              <a:gd name="connsiteX11" fmla="*/ 1199108 w 2420653"/>
              <a:gd name="connsiteY11" fmla="*/ 1064894 h 2647047"/>
              <a:gd name="connsiteX12" fmla="*/ 940429 w 2420653"/>
              <a:gd name="connsiteY12" fmla="*/ 2647047 h 2647047"/>
              <a:gd name="connsiteX0" fmla="*/ 844176 w 2431447"/>
              <a:gd name="connsiteY0" fmla="*/ 2647047 h 2647047"/>
              <a:gd name="connsiteX1" fmla="*/ 904335 w 2431447"/>
              <a:gd name="connsiteY1" fmla="*/ 836294 h 2647047"/>
              <a:gd name="connsiteX2" fmla="*/ 350884 w 2431447"/>
              <a:gd name="connsiteY2" fmla="*/ 439253 h 2647047"/>
              <a:gd name="connsiteX3" fmla="*/ 1966 w 2431447"/>
              <a:gd name="connsiteY3" fmla="*/ 246748 h 2647047"/>
              <a:gd name="connsiteX4" fmla="*/ 230566 w 2431447"/>
              <a:gd name="connsiteY4" fmla="*/ 18147 h 2647047"/>
              <a:gd name="connsiteX5" fmla="*/ 669719 w 2431447"/>
              <a:gd name="connsiteY5" fmla="*/ 409173 h 2647047"/>
              <a:gd name="connsiteX6" fmla="*/ 1277313 w 2431447"/>
              <a:gd name="connsiteY6" fmla="*/ 100 h 2647047"/>
              <a:gd name="connsiteX7" fmla="*/ 1728498 w 2431447"/>
              <a:gd name="connsiteY7" fmla="*/ 367063 h 2647047"/>
              <a:gd name="connsiteX8" fmla="*/ 2263902 w 2431447"/>
              <a:gd name="connsiteY8" fmla="*/ 36195 h 2647047"/>
              <a:gd name="connsiteX9" fmla="*/ 2396250 w 2431447"/>
              <a:gd name="connsiteY9" fmla="*/ 300890 h 2647047"/>
              <a:gd name="connsiteX10" fmla="*/ 1692404 w 2431447"/>
              <a:gd name="connsiteY10" fmla="*/ 523473 h 2647047"/>
              <a:gd name="connsiteX11" fmla="*/ 1199108 w 2431447"/>
              <a:gd name="connsiteY11" fmla="*/ 1064894 h 2647047"/>
              <a:gd name="connsiteX12" fmla="*/ 940429 w 2431447"/>
              <a:gd name="connsiteY12" fmla="*/ 2647047 h 2647047"/>
              <a:gd name="connsiteX0" fmla="*/ 844176 w 2416152"/>
              <a:gd name="connsiteY0" fmla="*/ 2647047 h 2647047"/>
              <a:gd name="connsiteX1" fmla="*/ 904335 w 2416152"/>
              <a:gd name="connsiteY1" fmla="*/ 836294 h 2647047"/>
              <a:gd name="connsiteX2" fmla="*/ 350884 w 2416152"/>
              <a:gd name="connsiteY2" fmla="*/ 439253 h 2647047"/>
              <a:gd name="connsiteX3" fmla="*/ 1966 w 2416152"/>
              <a:gd name="connsiteY3" fmla="*/ 246748 h 2647047"/>
              <a:gd name="connsiteX4" fmla="*/ 230566 w 2416152"/>
              <a:gd name="connsiteY4" fmla="*/ 18147 h 2647047"/>
              <a:gd name="connsiteX5" fmla="*/ 669719 w 2416152"/>
              <a:gd name="connsiteY5" fmla="*/ 409173 h 2647047"/>
              <a:gd name="connsiteX6" fmla="*/ 1277313 w 2416152"/>
              <a:gd name="connsiteY6" fmla="*/ 100 h 2647047"/>
              <a:gd name="connsiteX7" fmla="*/ 1728498 w 2416152"/>
              <a:gd name="connsiteY7" fmla="*/ 367063 h 2647047"/>
              <a:gd name="connsiteX8" fmla="*/ 2263902 w 2416152"/>
              <a:gd name="connsiteY8" fmla="*/ 36195 h 2647047"/>
              <a:gd name="connsiteX9" fmla="*/ 2378203 w 2416152"/>
              <a:gd name="connsiteY9" fmla="*/ 300890 h 2647047"/>
              <a:gd name="connsiteX10" fmla="*/ 1692404 w 2416152"/>
              <a:gd name="connsiteY10" fmla="*/ 523473 h 2647047"/>
              <a:gd name="connsiteX11" fmla="*/ 1199108 w 2416152"/>
              <a:gd name="connsiteY11" fmla="*/ 1064894 h 2647047"/>
              <a:gd name="connsiteX12" fmla="*/ 940429 w 2416152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99108 w 2427105"/>
              <a:gd name="connsiteY11" fmla="*/ 1064894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04335 w 2427105"/>
              <a:gd name="connsiteY1" fmla="*/ 836294 h 2647047"/>
              <a:gd name="connsiteX2" fmla="*/ 350884 w 2427105"/>
              <a:gd name="connsiteY2" fmla="*/ 439253 h 2647047"/>
              <a:gd name="connsiteX3" fmla="*/ 1966 w 2427105"/>
              <a:gd name="connsiteY3" fmla="*/ 246748 h 2647047"/>
              <a:gd name="connsiteX4" fmla="*/ 230566 w 2427105"/>
              <a:gd name="connsiteY4" fmla="*/ 18147 h 2647047"/>
              <a:gd name="connsiteX5" fmla="*/ 669719 w 2427105"/>
              <a:gd name="connsiteY5" fmla="*/ 409173 h 2647047"/>
              <a:gd name="connsiteX6" fmla="*/ 1277313 w 2427105"/>
              <a:gd name="connsiteY6" fmla="*/ 100 h 2647047"/>
              <a:gd name="connsiteX7" fmla="*/ 1728498 w 2427105"/>
              <a:gd name="connsiteY7" fmla="*/ 367063 h 2647047"/>
              <a:gd name="connsiteX8" fmla="*/ 2263902 w 2427105"/>
              <a:gd name="connsiteY8" fmla="*/ 36195 h 2647047"/>
              <a:gd name="connsiteX9" fmla="*/ 2378203 w 2427105"/>
              <a:gd name="connsiteY9" fmla="*/ 300890 h 2647047"/>
              <a:gd name="connsiteX10" fmla="*/ 1542009 w 2427105"/>
              <a:gd name="connsiteY10" fmla="*/ 577615 h 2647047"/>
              <a:gd name="connsiteX11" fmla="*/ 1169029 w 2427105"/>
              <a:gd name="connsiteY11" fmla="*/ 1197241 h 2647047"/>
              <a:gd name="connsiteX12" fmla="*/ 940429 w 2427105"/>
              <a:gd name="connsiteY12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904335 w 2427105"/>
              <a:gd name="connsiteY2" fmla="*/ 836294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8398 w 2427105"/>
              <a:gd name="connsiteY1" fmla="*/ 1088958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8027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69029 w 2427105"/>
              <a:gd name="connsiteY12" fmla="*/ 1197241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27105"/>
              <a:gd name="connsiteY0" fmla="*/ 2647047 h 2647047"/>
              <a:gd name="connsiteX1" fmla="*/ 922382 w 2427105"/>
              <a:gd name="connsiteY1" fmla="*/ 1185211 h 2647047"/>
              <a:gd name="connsiteX2" fmla="*/ 838162 w 2427105"/>
              <a:gd name="connsiteY2" fmla="*/ 673868 h 2647047"/>
              <a:gd name="connsiteX3" fmla="*/ 350884 w 2427105"/>
              <a:gd name="connsiteY3" fmla="*/ 439253 h 2647047"/>
              <a:gd name="connsiteX4" fmla="*/ 1966 w 2427105"/>
              <a:gd name="connsiteY4" fmla="*/ 246748 h 2647047"/>
              <a:gd name="connsiteX5" fmla="*/ 230566 w 2427105"/>
              <a:gd name="connsiteY5" fmla="*/ 18147 h 2647047"/>
              <a:gd name="connsiteX6" fmla="*/ 669719 w 2427105"/>
              <a:gd name="connsiteY6" fmla="*/ 409173 h 2647047"/>
              <a:gd name="connsiteX7" fmla="*/ 1277313 w 2427105"/>
              <a:gd name="connsiteY7" fmla="*/ 100 h 2647047"/>
              <a:gd name="connsiteX8" fmla="*/ 1728498 w 2427105"/>
              <a:gd name="connsiteY8" fmla="*/ 367063 h 2647047"/>
              <a:gd name="connsiteX9" fmla="*/ 2263902 w 2427105"/>
              <a:gd name="connsiteY9" fmla="*/ 36195 h 2647047"/>
              <a:gd name="connsiteX10" fmla="*/ 2378203 w 2427105"/>
              <a:gd name="connsiteY10" fmla="*/ 300890 h 2647047"/>
              <a:gd name="connsiteX11" fmla="*/ 1542009 w 2427105"/>
              <a:gd name="connsiteY11" fmla="*/ 577615 h 2647047"/>
              <a:gd name="connsiteX12" fmla="*/ 1150982 w 2427105"/>
              <a:gd name="connsiteY12" fmla="*/ 1185209 h 2647047"/>
              <a:gd name="connsiteX13" fmla="*/ 940429 w 2427105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38162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910351 w 2434583"/>
              <a:gd name="connsiteY2" fmla="*/ 673868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4583"/>
              <a:gd name="connsiteY0" fmla="*/ 2647047 h 2647047"/>
              <a:gd name="connsiteX1" fmla="*/ 922382 w 2434583"/>
              <a:gd name="connsiteY1" fmla="*/ 1185211 h 2647047"/>
              <a:gd name="connsiteX2" fmla="*/ 874257 w 2434583"/>
              <a:gd name="connsiteY2" fmla="*/ 728010 h 2647047"/>
              <a:gd name="connsiteX3" fmla="*/ 350884 w 2434583"/>
              <a:gd name="connsiteY3" fmla="*/ 439253 h 2647047"/>
              <a:gd name="connsiteX4" fmla="*/ 1966 w 2434583"/>
              <a:gd name="connsiteY4" fmla="*/ 246748 h 2647047"/>
              <a:gd name="connsiteX5" fmla="*/ 230566 w 2434583"/>
              <a:gd name="connsiteY5" fmla="*/ 18147 h 2647047"/>
              <a:gd name="connsiteX6" fmla="*/ 669719 w 2434583"/>
              <a:gd name="connsiteY6" fmla="*/ 409173 h 2647047"/>
              <a:gd name="connsiteX7" fmla="*/ 1277313 w 2434583"/>
              <a:gd name="connsiteY7" fmla="*/ 100 h 2647047"/>
              <a:gd name="connsiteX8" fmla="*/ 1728498 w 2434583"/>
              <a:gd name="connsiteY8" fmla="*/ 367063 h 2647047"/>
              <a:gd name="connsiteX9" fmla="*/ 2263902 w 2434583"/>
              <a:gd name="connsiteY9" fmla="*/ 36195 h 2647047"/>
              <a:gd name="connsiteX10" fmla="*/ 2378203 w 2434583"/>
              <a:gd name="connsiteY10" fmla="*/ 300890 h 2647047"/>
              <a:gd name="connsiteX11" fmla="*/ 1439741 w 2434583"/>
              <a:gd name="connsiteY11" fmla="*/ 571599 h 2647047"/>
              <a:gd name="connsiteX12" fmla="*/ 1150982 w 2434583"/>
              <a:gd name="connsiteY12" fmla="*/ 1185209 h 2647047"/>
              <a:gd name="connsiteX13" fmla="*/ 940429 w 2434583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176 w 2435465"/>
              <a:gd name="connsiteY0" fmla="*/ 2647047 h 2647047"/>
              <a:gd name="connsiteX1" fmla="*/ 922382 w 2435465"/>
              <a:gd name="connsiteY1" fmla="*/ 1185211 h 2647047"/>
              <a:gd name="connsiteX2" fmla="*/ 874257 w 2435465"/>
              <a:gd name="connsiteY2" fmla="*/ 728010 h 2647047"/>
              <a:gd name="connsiteX3" fmla="*/ 350884 w 2435465"/>
              <a:gd name="connsiteY3" fmla="*/ 439253 h 2647047"/>
              <a:gd name="connsiteX4" fmla="*/ 1966 w 2435465"/>
              <a:gd name="connsiteY4" fmla="*/ 246748 h 2647047"/>
              <a:gd name="connsiteX5" fmla="*/ 230566 w 2435465"/>
              <a:gd name="connsiteY5" fmla="*/ 18147 h 2647047"/>
              <a:gd name="connsiteX6" fmla="*/ 669719 w 2435465"/>
              <a:gd name="connsiteY6" fmla="*/ 409173 h 2647047"/>
              <a:gd name="connsiteX7" fmla="*/ 1277313 w 2435465"/>
              <a:gd name="connsiteY7" fmla="*/ 100 h 2647047"/>
              <a:gd name="connsiteX8" fmla="*/ 1728498 w 2435465"/>
              <a:gd name="connsiteY8" fmla="*/ 367063 h 2647047"/>
              <a:gd name="connsiteX9" fmla="*/ 2263902 w 2435465"/>
              <a:gd name="connsiteY9" fmla="*/ 36195 h 2647047"/>
              <a:gd name="connsiteX10" fmla="*/ 2378203 w 2435465"/>
              <a:gd name="connsiteY10" fmla="*/ 300890 h 2647047"/>
              <a:gd name="connsiteX11" fmla="*/ 1427709 w 2435465"/>
              <a:gd name="connsiteY11" fmla="*/ 631757 h 2647047"/>
              <a:gd name="connsiteX12" fmla="*/ 1150982 w 2435465"/>
              <a:gd name="connsiteY12" fmla="*/ 1185209 h 2647047"/>
              <a:gd name="connsiteX13" fmla="*/ 940429 w 2435465"/>
              <a:gd name="connsiteY13" fmla="*/ 2647047 h 2647047"/>
              <a:gd name="connsiteX0" fmla="*/ 844364 w 2435653"/>
              <a:gd name="connsiteY0" fmla="*/ 2646999 h 2646999"/>
              <a:gd name="connsiteX1" fmla="*/ 922570 w 2435653"/>
              <a:gd name="connsiteY1" fmla="*/ 1185163 h 2646999"/>
              <a:gd name="connsiteX2" fmla="*/ 874445 w 2435653"/>
              <a:gd name="connsiteY2" fmla="*/ 727962 h 2646999"/>
              <a:gd name="connsiteX3" fmla="*/ 351072 w 2435653"/>
              <a:gd name="connsiteY3" fmla="*/ 439205 h 2646999"/>
              <a:gd name="connsiteX4" fmla="*/ 2154 w 2435653"/>
              <a:gd name="connsiteY4" fmla="*/ 246700 h 2646999"/>
              <a:gd name="connsiteX5" fmla="*/ 230754 w 2435653"/>
              <a:gd name="connsiteY5" fmla="*/ 18099 h 2646999"/>
              <a:gd name="connsiteX6" fmla="*/ 754128 w 2435653"/>
              <a:gd name="connsiteY6" fmla="*/ 397094 h 2646999"/>
              <a:gd name="connsiteX7" fmla="*/ 1277501 w 2435653"/>
              <a:gd name="connsiteY7" fmla="*/ 52 h 2646999"/>
              <a:gd name="connsiteX8" fmla="*/ 1728686 w 2435653"/>
              <a:gd name="connsiteY8" fmla="*/ 367015 h 2646999"/>
              <a:gd name="connsiteX9" fmla="*/ 2264090 w 2435653"/>
              <a:gd name="connsiteY9" fmla="*/ 36147 h 2646999"/>
              <a:gd name="connsiteX10" fmla="*/ 2378391 w 2435653"/>
              <a:gd name="connsiteY10" fmla="*/ 300842 h 2646999"/>
              <a:gd name="connsiteX11" fmla="*/ 1427897 w 2435653"/>
              <a:gd name="connsiteY11" fmla="*/ 631709 h 2646999"/>
              <a:gd name="connsiteX12" fmla="*/ 1151170 w 2435653"/>
              <a:gd name="connsiteY12" fmla="*/ 1185161 h 2646999"/>
              <a:gd name="connsiteX13" fmla="*/ 940617 w 2435653"/>
              <a:gd name="connsiteY13" fmla="*/ 2646999 h 2646999"/>
              <a:gd name="connsiteX0" fmla="*/ 844308 w 2435597"/>
              <a:gd name="connsiteY0" fmla="*/ 2646956 h 2646956"/>
              <a:gd name="connsiteX1" fmla="*/ 922514 w 2435597"/>
              <a:gd name="connsiteY1" fmla="*/ 1185120 h 2646956"/>
              <a:gd name="connsiteX2" fmla="*/ 874389 w 2435597"/>
              <a:gd name="connsiteY2" fmla="*/ 727919 h 2646956"/>
              <a:gd name="connsiteX3" fmla="*/ 351016 w 2435597"/>
              <a:gd name="connsiteY3" fmla="*/ 439162 h 2646956"/>
              <a:gd name="connsiteX4" fmla="*/ 2098 w 2435597"/>
              <a:gd name="connsiteY4" fmla="*/ 246657 h 2646956"/>
              <a:gd name="connsiteX5" fmla="*/ 230698 w 2435597"/>
              <a:gd name="connsiteY5" fmla="*/ 18056 h 2646956"/>
              <a:gd name="connsiteX6" fmla="*/ 730009 w 2435597"/>
              <a:gd name="connsiteY6" fmla="*/ 354940 h 2646956"/>
              <a:gd name="connsiteX7" fmla="*/ 1277445 w 2435597"/>
              <a:gd name="connsiteY7" fmla="*/ 9 h 2646956"/>
              <a:gd name="connsiteX8" fmla="*/ 1728630 w 2435597"/>
              <a:gd name="connsiteY8" fmla="*/ 366972 h 2646956"/>
              <a:gd name="connsiteX9" fmla="*/ 2264034 w 2435597"/>
              <a:gd name="connsiteY9" fmla="*/ 36104 h 2646956"/>
              <a:gd name="connsiteX10" fmla="*/ 2378335 w 2435597"/>
              <a:gd name="connsiteY10" fmla="*/ 300799 h 2646956"/>
              <a:gd name="connsiteX11" fmla="*/ 1427841 w 2435597"/>
              <a:gd name="connsiteY11" fmla="*/ 631666 h 2646956"/>
              <a:gd name="connsiteX12" fmla="*/ 1151114 w 2435597"/>
              <a:gd name="connsiteY12" fmla="*/ 1185118 h 2646956"/>
              <a:gd name="connsiteX13" fmla="*/ 940561 w 2435597"/>
              <a:gd name="connsiteY13" fmla="*/ 2646956 h 2646956"/>
              <a:gd name="connsiteX0" fmla="*/ 848399 w 2439688"/>
              <a:gd name="connsiteY0" fmla="*/ 2646956 h 2646956"/>
              <a:gd name="connsiteX1" fmla="*/ 926605 w 2439688"/>
              <a:gd name="connsiteY1" fmla="*/ 1185120 h 2646956"/>
              <a:gd name="connsiteX2" fmla="*/ 878480 w 2439688"/>
              <a:gd name="connsiteY2" fmla="*/ 727919 h 2646956"/>
              <a:gd name="connsiteX3" fmla="*/ 355107 w 2439688"/>
              <a:gd name="connsiteY3" fmla="*/ 439162 h 2646956"/>
              <a:gd name="connsiteX4" fmla="*/ 6189 w 2439688"/>
              <a:gd name="connsiteY4" fmla="*/ 246657 h 2646956"/>
              <a:gd name="connsiteX5" fmla="*/ 234789 w 2439688"/>
              <a:gd name="connsiteY5" fmla="*/ 18056 h 2646956"/>
              <a:gd name="connsiteX6" fmla="*/ 734100 w 2439688"/>
              <a:gd name="connsiteY6" fmla="*/ 354940 h 2646956"/>
              <a:gd name="connsiteX7" fmla="*/ 1281536 w 2439688"/>
              <a:gd name="connsiteY7" fmla="*/ 9 h 2646956"/>
              <a:gd name="connsiteX8" fmla="*/ 1732721 w 2439688"/>
              <a:gd name="connsiteY8" fmla="*/ 366972 h 2646956"/>
              <a:gd name="connsiteX9" fmla="*/ 2268125 w 2439688"/>
              <a:gd name="connsiteY9" fmla="*/ 36104 h 2646956"/>
              <a:gd name="connsiteX10" fmla="*/ 2382426 w 2439688"/>
              <a:gd name="connsiteY10" fmla="*/ 300799 h 2646956"/>
              <a:gd name="connsiteX11" fmla="*/ 1431932 w 2439688"/>
              <a:gd name="connsiteY11" fmla="*/ 631666 h 2646956"/>
              <a:gd name="connsiteX12" fmla="*/ 1155205 w 2439688"/>
              <a:gd name="connsiteY12" fmla="*/ 1185118 h 2646956"/>
              <a:gd name="connsiteX13" fmla="*/ 944652 w 2439688"/>
              <a:gd name="connsiteY13" fmla="*/ 2646956 h 2646956"/>
              <a:gd name="connsiteX0" fmla="*/ 854045 w 2445334"/>
              <a:gd name="connsiteY0" fmla="*/ 2646956 h 2646956"/>
              <a:gd name="connsiteX1" fmla="*/ 932251 w 2445334"/>
              <a:gd name="connsiteY1" fmla="*/ 1185120 h 2646956"/>
              <a:gd name="connsiteX2" fmla="*/ 884126 w 2445334"/>
              <a:gd name="connsiteY2" fmla="*/ 727919 h 2646956"/>
              <a:gd name="connsiteX3" fmla="*/ 360753 w 2445334"/>
              <a:gd name="connsiteY3" fmla="*/ 439162 h 2646956"/>
              <a:gd name="connsiteX4" fmla="*/ 11835 w 2445334"/>
              <a:gd name="connsiteY4" fmla="*/ 246657 h 2646956"/>
              <a:gd name="connsiteX5" fmla="*/ 144182 w 2445334"/>
              <a:gd name="connsiteY5" fmla="*/ 6024 h 2646956"/>
              <a:gd name="connsiteX6" fmla="*/ 739746 w 2445334"/>
              <a:gd name="connsiteY6" fmla="*/ 354940 h 2646956"/>
              <a:gd name="connsiteX7" fmla="*/ 1287182 w 2445334"/>
              <a:gd name="connsiteY7" fmla="*/ 9 h 2646956"/>
              <a:gd name="connsiteX8" fmla="*/ 1738367 w 2445334"/>
              <a:gd name="connsiteY8" fmla="*/ 366972 h 2646956"/>
              <a:gd name="connsiteX9" fmla="*/ 2273771 w 2445334"/>
              <a:gd name="connsiteY9" fmla="*/ 36104 h 2646956"/>
              <a:gd name="connsiteX10" fmla="*/ 2388072 w 2445334"/>
              <a:gd name="connsiteY10" fmla="*/ 300799 h 2646956"/>
              <a:gd name="connsiteX11" fmla="*/ 1437578 w 2445334"/>
              <a:gd name="connsiteY11" fmla="*/ 631666 h 2646956"/>
              <a:gd name="connsiteX12" fmla="*/ 1160851 w 2445334"/>
              <a:gd name="connsiteY12" fmla="*/ 1185118 h 2646956"/>
              <a:gd name="connsiteX13" fmla="*/ 950298 w 2445334"/>
              <a:gd name="connsiteY13" fmla="*/ 2646956 h 2646956"/>
              <a:gd name="connsiteX0" fmla="*/ 875990 w 2467279"/>
              <a:gd name="connsiteY0" fmla="*/ 2646956 h 2646956"/>
              <a:gd name="connsiteX1" fmla="*/ 954196 w 2467279"/>
              <a:gd name="connsiteY1" fmla="*/ 1185120 h 2646956"/>
              <a:gd name="connsiteX2" fmla="*/ 906071 w 2467279"/>
              <a:gd name="connsiteY2" fmla="*/ 727919 h 2646956"/>
              <a:gd name="connsiteX3" fmla="*/ 382698 w 2467279"/>
              <a:gd name="connsiteY3" fmla="*/ 439162 h 2646956"/>
              <a:gd name="connsiteX4" fmla="*/ 9717 w 2467279"/>
              <a:gd name="connsiteY4" fmla="*/ 204546 h 2646956"/>
              <a:gd name="connsiteX5" fmla="*/ 166127 w 2467279"/>
              <a:gd name="connsiteY5" fmla="*/ 6024 h 2646956"/>
              <a:gd name="connsiteX6" fmla="*/ 761691 w 2467279"/>
              <a:gd name="connsiteY6" fmla="*/ 354940 h 2646956"/>
              <a:gd name="connsiteX7" fmla="*/ 1309127 w 2467279"/>
              <a:gd name="connsiteY7" fmla="*/ 9 h 2646956"/>
              <a:gd name="connsiteX8" fmla="*/ 1760312 w 2467279"/>
              <a:gd name="connsiteY8" fmla="*/ 366972 h 2646956"/>
              <a:gd name="connsiteX9" fmla="*/ 2295716 w 2467279"/>
              <a:gd name="connsiteY9" fmla="*/ 36104 h 2646956"/>
              <a:gd name="connsiteX10" fmla="*/ 2410017 w 2467279"/>
              <a:gd name="connsiteY10" fmla="*/ 300799 h 2646956"/>
              <a:gd name="connsiteX11" fmla="*/ 1459523 w 2467279"/>
              <a:gd name="connsiteY11" fmla="*/ 631666 h 2646956"/>
              <a:gd name="connsiteX12" fmla="*/ 1182796 w 2467279"/>
              <a:gd name="connsiteY12" fmla="*/ 1185118 h 2646956"/>
              <a:gd name="connsiteX13" fmla="*/ 972243 w 2467279"/>
              <a:gd name="connsiteY13" fmla="*/ 2646956 h 2646956"/>
              <a:gd name="connsiteX0" fmla="*/ 870438 w 2461727"/>
              <a:gd name="connsiteY0" fmla="*/ 2646956 h 2646956"/>
              <a:gd name="connsiteX1" fmla="*/ 948644 w 2461727"/>
              <a:gd name="connsiteY1" fmla="*/ 1185120 h 2646956"/>
              <a:gd name="connsiteX2" fmla="*/ 900519 w 2461727"/>
              <a:gd name="connsiteY2" fmla="*/ 727919 h 2646956"/>
              <a:gd name="connsiteX3" fmla="*/ 377146 w 2461727"/>
              <a:gd name="connsiteY3" fmla="*/ 439162 h 2646956"/>
              <a:gd name="connsiteX4" fmla="*/ 10181 w 2461727"/>
              <a:gd name="connsiteY4" fmla="*/ 228609 h 2646956"/>
              <a:gd name="connsiteX5" fmla="*/ 160575 w 2461727"/>
              <a:gd name="connsiteY5" fmla="*/ 6024 h 2646956"/>
              <a:gd name="connsiteX6" fmla="*/ 756139 w 2461727"/>
              <a:gd name="connsiteY6" fmla="*/ 354940 h 2646956"/>
              <a:gd name="connsiteX7" fmla="*/ 1303575 w 2461727"/>
              <a:gd name="connsiteY7" fmla="*/ 9 h 2646956"/>
              <a:gd name="connsiteX8" fmla="*/ 1754760 w 2461727"/>
              <a:gd name="connsiteY8" fmla="*/ 366972 h 2646956"/>
              <a:gd name="connsiteX9" fmla="*/ 2290164 w 2461727"/>
              <a:gd name="connsiteY9" fmla="*/ 36104 h 2646956"/>
              <a:gd name="connsiteX10" fmla="*/ 2404465 w 2461727"/>
              <a:gd name="connsiteY10" fmla="*/ 300799 h 2646956"/>
              <a:gd name="connsiteX11" fmla="*/ 1453971 w 2461727"/>
              <a:gd name="connsiteY11" fmla="*/ 631666 h 2646956"/>
              <a:gd name="connsiteX12" fmla="*/ 1177244 w 2461727"/>
              <a:gd name="connsiteY12" fmla="*/ 1185118 h 2646956"/>
              <a:gd name="connsiteX13" fmla="*/ 966691 w 2461727"/>
              <a:gd name="connsiteY13" fmla="*/ 2646956 h 2646956"/>
              <a:gd name="connsiteX0" fmla="*/ 867227 w 2458516"/>
              <a:gd name="connsiteY0" fmla="*/ 2646956 h 2646956"/>
              <a:gd name="connsiteX1" fmla="*/ 945433 w 2458516"/>
              <a:gd name="connsiteY1" fmla="*/ 1185120 h 2646956"/>
              <a:gd name="connsiteX2" fmla="*/ 897308 w 2458516"/>
              <a:gd name="connsiteY2" fmla="*/ 727919 h 2646956"/>
              <a:gd name="connsiteX3" fmla="*/ 373935 w 2458516"/>
              <a:gd name="connsiteY3" fmla="*/ 439162 h 2646956"/>
              <a:gd name="connsiteX4" fmla="*/ 6970 w 2458516"/>
              <a:gd name="connsiteY4" fmla="*/ 228609 h 2646956"/>
              <a:gd name="connsiteX5" fmla="*/ 181427 w 2458516"/>
              <a:gd name="connsiteY5" fmla="*/ 6024 h 2646956"/>
              <a:gd name="connsiteX6" fmla="*/ 752928 w 2458516"/>
              <a:gd name="connsiteY6" fmla="*/ 354940 h 2646956"/>
              <a:gd name="connsiteX7" fmla="*/ 1300364 w 2458516"/>
              <a:gd name="connsiteY7" fmla="*/ 9 h 2646956"/>
              <a:gd name="connsiteX8" fmla="*/ 1751549 w 2458516"/>
              <a:gd name="connsiteY8" fmla="*/ 366972 h 2646956"/>
              <a:gd name="connsiteX9" fmla="*/ 2286953 w 2458516"/>
              <a:gd name="connsiteY9" fmla="*/ 36104 h 2646956"/>
              <a:gd name="connsiteX10" fmla="*/ 2401254 w 2458516"/>
              <a:gd name="connsiteY10" fmla="*/ 300799 h 2646956"/>
              <a:gd name="connsiteX11" fmla="*/ 1450760 w 2458516"/>
              <a:gd name="connsiteY11" fmla="*/ 631666 h 2646956"/>
              <a:gd name="connsiteX12" fmla="*/ 1174033 w 2458516"/>
              <a:gd name="connsiteY12" fmla="*/ 1185118 h 2646956"/>
              <a:gd name="connsiteX13" fmla="*/ 963480 w 2458516"/>
              <a:gd name="connsiteY13" fmla="*/ 2646956 h 2646956"/>
              <a:gd name="connsiteX0" fmla="*/ 867227 w 2446533"/>
              <a:gd name="connsiteY0" fmla="*/ 2646956 h 2646956"/>
              <a:gd name="connsiteX1" fmla="*/ 945433 w 2446533"/>
              <a:gd name="connsiteY1" fmla="*/ 1185120 h 2646956"/>
              <a:gd name="connsiteX2" fmla="*/ 897308 w 2446533"/>
              <a:gd name="connsiteY2" fmla="*/ 727919 h 2646956"/>
              <a:gd name="connsiteX3" fmla="*/ 373935 w 2446533"/>
              <a:gd name="connsiteY3" fmla="*/ 439162 h 2646956"/>
              <a:gd name="connsiteX4" fmla="*/ 6970 w 2446533"/>
              <a:gd name="connsiteY4" fmla="*/ 228609 h 2646956"/>
              <a:gd name="connsiteX5" fmla="*/ 181427 w 2446533"/>
              <a:gd name="connsiteY5" fmla="*/ 6024 h 2646956"/>
              <a:gd name="connsiteX6" fmla="*/ 752928 w 2446533"/>
              <a:gd name="connsiteY6" fmla="*/ 354940 h 2646956"/>
              <a:gd name="connsiteX7" fmla="*/ 1300364 w 2446533"/>
              <a:gd name="connsiteY7" fmla="*/ 9 h 2646956"/>
              <a:gd name="connsiteX8" fmla="*/ 1751549 w 2446533"/>
              <a:gd name="connsiteY8" fmla="*/ 366972 h 2646956"/>
              <a:gd name="connsiteX9" fmla="*/ 2238827 w 2446533"/>
              <a:gd name="connsiteY9" fmla="*/ 24072 h 2646956"/>
              <a:gd name="connsiteX10" fmla="*/ 2401254 w 2446533"/>
              <a:gd name="connsiteY10" fmla="*/ 300799 h 2646956"/>
              <a:gd name="connsiteX11" fmla="*/ 1450760 w 2446533"/>
              <a:gd name="connsiteY11" fmla="*/ 631666 h 2646956"/>
              <a:gd name="connsiteX12" fmla="*/ 1174033 w 2446533"/>
              <a:gd name="connsiteY12" fmla="*/ 1185118 h 2646956"/>
              <a:gd name="connsiteX13" fmla="*/ 963480 w 2446533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18056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  <a:gd name="connsiteX0" fmla="*/ 867227 w 2452157"/>
              <a:gd name="connsiteY0" fmla="*/ 2646956 h 2646956"/>
              <a:gd name="connsiteX1" fmla="*/ 945433 w 2452157"/>
              <a:gd name="connsiteY1" fmla="*/ 1185120 h 2646956"/>
              <a:gd name="connsiteX2" fmla="*/ 897308 w 2452157"/>
              <a:gd name="connsiteY2" fmla="*/ 727919 h 2646956"/>
              <a:gd name="connsiteX3" fmla="*/ 373935 w 2452157"/>
              <a:gd name="connsiteY3" fmla="*/ 439162 h 2646956"/>
              <a:gd name="connsiteX4" fmla="*/ 6970 w 2452157"/>
              <a:gd name="connsiteY4" fmla="*/ 228609 h 2646956"/>
              <a:gd name="connsiteX5" fmla="*/ 181427 w 2452157"/>
              <a:gd name="connsiteY5" fmla="*/ 6024 h 2646956"/>
              <a:gd name="connsiteX6" fmla="*/ 752928 w 2452157"/>
              <a:gd name="connsiteY6" fmla="*/ 354940 h 2646956"/>
              <a:gd name="connsiteX7" fmla="*/ 1300364 w 2452157"/>
              <a:gd name="connsiteY7" fmla="*/ 9 h 2646956"/>
              <a:gd name="connsiteX8" fmla="*/ 1751549 w 2452157"/>
              <a:gd name="connsiteY8" fmla="*/ 366972 h 2646956"/>
              <a:gd name="connsiteX9" fmla="*/ 2262890 w 2452157"/>
              <a:gd name="connsiteY9" fmla="*/ 42120 h 2646956"/>
              <a:gd name="connsiteX10" fmla="*/ 2401254 w 2452157"/>
              <a:gd name="connsiteY10" fmla="*/ 300799 h 2646956"/>
              <a:gd name="connsiteX11" fmla="*/ 1450760 w 2452157"/>
              <a:gd name="connsiteY11" fmla="*/ 631666 h 2646956"/>
              <a:gd name="connsiteX12" fmla="*/ 1174033 w 2452157"/>
              <a:gd name="connsiteY12" fmla="*/ 1185118 h 2646956"/>
              <a:gd name="connsiteX13" fmla="*/ 963480 w 2452157"/>
              <a:gd name="connsiteY13" fmla="*/ 2646956 h 264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52157" h="2646956">
                <a:moveTo>
                  <a:pt x="867227" y="2646956"/>
                </a:moveTo>
                <a:cubicBezTo>
                  <a:pt x="878256" y="2351180"/>
                  <a:pt x="935406" y="1486912"/>
                  <a:pt x="945433" y="1185120"/>
                </a:cubicBezTo>
                <a:cubicBezTo>
                  <a:pt x="955460" y="883328"/>
                  <a:pt x="992558" y="852245"/>
                  <a:pt x="897308" y="727919"/>
                </a:cubicBezTo>
                <a:cubicBezTo>
                  <a:pt x="802058" y="603593"/>
                  <a:pt x="604540" y="514359"/>
                  <a:pt x="373935" y="439162"/>
                </a:cubicBezTo>
                <a:cubicBezTo>
                  <a:pt x="221535" y="351933"/>
                  <a:pt x="39055" y="300799"/>
                  <a:pt x="6970" y="228609"/>
                </a:cubicBezTo>
                <a:cubicBezTo>
                  <a:pt x="-25115" y="156419"/>
                  <a:pt x="57101" y="-15031"/>
                  <a:pt x="181427" y="6024"/>
                </a:cubicBezTo>
                <a:cubicBezTo>
                  <a:pt x="305753" y="27079"/>
                  <a:pt x="566439" y="355942"/>
                  <a:pt x="752928" y="354940"/>
                </a:cubicBezTo>
                <a:cubicBezTo>
                  <a:pt x="939417" y="353938"/>
                  <a:pt x="1133927" y="-1996"/>
                  <a:pt x="1300364" y="9"/>
                </a:cubicBezTo>
                <a:cubicBezTo>
                  <a:pt x="1466801" y="2014"/>
                  <a:pt x="1591128" y="359954"/>
                  <a:pt x="1751549" y="366972"/>
                </a:cubicBezTo>
                <a:cubicBezTo>
                  <a:pt x="1911970" y="373990"/>
                  <a:pt x="2154606" y="53149"/>
                  <a:pt x="2262890" y="42120"/>
                </a:cubicBezTo>
                <a:cubicBezTo>
                  <a:pt x="2371174" y="31091"/>
                  <a:pt x="2536609" y="202541"/>
                  <a:pt x="2401254" y="300799"/>
                </a:cubicBezTo>
                <a:cubicBezTo>
                  <a:pt x="2265899" y="399057"/>
                  <a:pt x="1718462" y="546443"/>
                  <a:pt x="1450760" y="631666"/>
                </a:cubicBezTo>
                <a:cubicBezTo>
                  <a:pt x="1231184" y="686810"/>
                  <a:pt x="1255246" y="849236"/>
                  <a:pt x="1174033" y="1185118"/>
                </a:cubicBezTo>
                <a:cubicBezTo>
                  <a:pt x="1092820" y="1521000"/>
                  <a:pt x="991052" y="2207803"/>
                  <a:pt x="963480" y="2646956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A5A58B-CD23-4A58-011F-6405CD310E96}"/>
              </a:ext>
            </a:extLst>
          </p:cNvPr>
          <p:cNvSpPr txBox="1"/>
          <p:nvPr/>
        </p:nvSpPr>
        <p:spPr>
          <a:xfrm>
            <a:off x="1888958" y="2544679"/>
            <a:ext cx="16754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teres uteri  /</a:t>
            </a:r>
          </a:p>
          <a:p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round ligament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(lig. rotundum)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43561-2BFA-B277-5723-1A09AFB0529F}"/>
              </a:ext>
            </a:extLst>
          </p:cNvPr>
          <p:cNvSpPr txBox="1"/>
          <p:nvPr/>
        </p:nvSpPr>
        <p:spPr>
          <a:xfrm>
            <a:off x="3713748" y="994610"/>
            <a:ext cx="271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tuba uterine / uterine tube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A3FACB-813B-E9B2-078E-C5226E782A08}"/>
              </a:ext>
            </a:extLst>
          </p:cNvPr>
          <p:cNvSpPr txBox="1"/>
          <p:nvPr/>
        </p:nvSpPr>
        <p:spPr>
          <a:xfrm>
            <a:off x="5233120" y="2728134"/>
            <a:ext cx="1607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ovarii proprium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BD1BF7D-4A2A-000B-5A8D-0107C9D554BE}"/>
              </a:ext>
            </a:extLst>
          </p:cNvPr>
          <p:cNvCxnSpPr>
            <a:cxnSpLocks/>
          </p:cNvCxnSpPr>
          <p:nvPr/>
        </p:nvCxnSpPr>
        <p:spPr>
          <a:xfrm flipH="1">
            <a:off x="4295273" y="1363942"/>
            <a:ext cx="87817" cy="934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5CCBB18-9010-2358-D4BD-A42ED3519F6B}"/>
              </a:ext>
            </a:extLst>
          </p:cNvPr>
          <p:cNvCxnSpPr>
            <a:cxnSpLocks/>
          </p:cNvCxnSpPr>
          <p:nvPr/>
        </p:nvCxnSpPr>
        <p:spPr>
          <a:xfrm flipV="1">
            <a:off x="2779295" y="2279984"/>
            <a:ext cx="391026" cy="30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B19A08F-BD44-244A-D4FD-C90D0A79488B}"/>
              </a:ext>
            </a:extLst>
          </p:cNvPr>
          <p:cNvCxnSpPr>
            <a:cxnSpLocks/>
          </p:cNvCxnSpPr>
          <p:nvPr/>
        </p:nvCxnSpPr>
        <p:spPr>
          <a:xfrm flipH="1" flipV="1">
            <a:off x="5275847" y="2316079"/>
            <a:ext cx="212558" cy="447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25B853F-16F4-62C1-9E7E-CEDB62717AC1}"/>
              </a:ext>
            </a:extLst>
          </p:cNvPr>
          <p:cNvSpPr txBox="1"/>
          <p:nvPr/>
        </p:nvSpPr>
        <p:spPr>
          <a:xfrm>
            <a:off x="3266575" y="4908884"/>
            <a:ext cx="129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peritoneum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C15F197-662C-AEA4-E8C8-7EE253E5AE75}"/>
              </a:ext>
            </a:extLst>
          </p:cNvPr>
          <p:cNvCxnSpPr>
            <a:cxnSpLocks/>
            <a:endCxn id="7" idx="13"/>
          </p:cNvCxnSpPr>
          <p:nvPr/>
        </p:nvCxnSpPr>
        <p:spPr>
          <a:xfrm flipH="1" flipV="1">
            <a:off x="3970419" y="4764506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9FE0F92-2405-F424-81CB-543E92EF16B3}"/>
              </a:ext>
            </a:extLst>
          </p:cNvPr>
          <p:cNvSpPr txBox="1"/>
          <p:nvPr/>
        </p:nvSpPr>
        <p:spPr>
          <a:xfrm>
            <a:off x="4449679" y="1285374"/>
            <a:ext cx="13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mesosalpinx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66536-4B6A-00D7-C3B4-E9E05E4B39BD}"/>
              </a:ext>
            </a:extLst>
          </p:cNvPr>
          <p:cNvSpPr txBox="1"/>
          <p:nvPr/>
        </p:nvSpPr>
        <p:spPr>
          <a:xfrm>
            <a:off x="4788568" y="1588169"/>
            <a:ext cx="134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mesovarium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248011-389E-AD9A-E369-7A1512D8104D}"/>
              </a:ext>
            </a:extLst>
          </p:cNvPr>
          <p:cNvSpPr txBox="1"/>
          <p:nvPr/>
        </p:nvSpPr>
        <p:spPr>
          <a:xfrm>
            <a:off x="4775741" y="3645474"/>
            <a:ext cx="151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mesometrium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D462B1-9E5A-2386-365C-F62E63AEDA85}"/>
              </a:ext>
            </a:extLst>
          </p:cNvPr>
          <p:cNvSpPr txBox="1"/>
          <p:nvPr/>
        </p:nvSpPr>
        <p:spPr>
          <a:xfrm>
            <a:off x="6946232" y="3240505"/>
            <a:ext cx="1607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lig. latum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B0F0"/>
                </a:solidFill>
                <a:latin typeface="Calibri" panose="020F0502020204030204"/>
              </a:rPr>
              <a:t>broad ligament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33FB5AF-4C5C-DEE3-0591-78B15F0D5F10}"/>
              </a:ext>
            </a:extLst>
          </p:cNvPr>
          <p:cNvCxnSpPr>
            <a:cxnSpLocks/>
          </p:cNvCxnSpPr>
          <p:nvPr/>
        </p:nvCxnSpPr>
        <p:spPr>
          <a:xfrm flipH="1">
            <a:off x="4602078" y="1612232"/>
            <a:ext cx="102269" cy="697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BDA1FD-BE81-C438-1899-9B5858BEC399}"/>
              </a:ext>
            </a:extLst>
          </p:cNvPr>
          <p:cNvCxnSpPr>
            <a:cxnSpLocks/>
          </p:cNvCxnSpPr>
          <p:nvPr/>
        </p:nvCxnSpPr>
        <p:spPr>
          <a:xfrm>
            <a:off x="4981074" y="1894974"/>
            <a:ext cx="42727" cy="415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36F5BA-EBC8-3B0B-D798-0901523D2EB4}"/>
              </a:ext>
            </a:extLst>
          </p:cNvPr>
          <p:cNvCxnSpPr>
            <a:cxnSpLocks/>
          </p:cNvCxnSpPr>
          <p:nvPr/>
        </p:nvCxnSpPr>
        <p:spPr>
          <a:xfrm flipH="1">
            <a:off x="4405562" y="3848886"/>
            <a:ext cx="393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>
            <a:extLst>
              <a:ext uri="{FF2B5EF4-FFF2-40B4-BE49-F238E27FC236}">
                <a16:creationId xmlns:a16="http://schemas.microsoft.com/office/drawing/2014/main" id="{A5820574-FE67-E7DB-B9F2-B5E23BE22C86}"/>
              </a:ext>
            </a:extLst>
          </p:cNvPr>
          <p:cNvSpPr/>
          <p:nvPr/>
        </p:nvSpPr>
        <p:spPr>
          <a:xfrm>
            <a:off x="6722855" y="1393519"/>
            <a:ext cx="106119" cy="34065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AE3D06-935D-F396-231E-209F1B689447}"/>
              </a:ext>
            </a:extLst>
          </p:cNvPr>
          <p:cNvCxnSpPr/>
          <p:nvPr/>
        </p:nvCxnSpPr>
        <p:spPr>
          <a:xfrm>
            <a:off x="4788568" y="2187742"/>
            <a:ext cx="192506" cy="6860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9F36D21-2AE5-8CBA-D4BA-5004FA624BDA}"/>
              </a:ext>
            </a:extLst>
          </p:cNvPr>
          <p:cNvCxnSpPr>
            <a:cxnSpLocks/>
          </p:cNvCxnSpPr>
          <p:nvPr/>
        </p:nvCxnSpPr>
        <p:spPr>
          <a:xfrm flipH="1" flipV="1">
            <a:off x="3868764" y="4794584"/>
            <a:ext cx="42113" cy="22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>
            <a:extLst>
              <a:ext uri="{FF2B5EF4-FFF2-40B4-BE49-F238E27FC236}">
                <a16:creationId xmlns:a16="http://schemas.microsoft.com/office/drawing/2014/main" id="{6BD44231-286E-48C1-2AAB-B0F7D87DD330}"/>
              </a:ext>
            </a:extLst>
          </p:cNvPr>
          <p:cNvSpPr/>
          <p:nvPr/>
        </p:nvSpPr>
        <p:spPr>
          <a:xfrm rot="592167">
            <a:off x="4241337" y="3004467"/>
            <a:ext cx="123914" cy="16888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0BB0F80-22DA-0033-483D-6D592046A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436" y="5541154"/>
            <a:ext cx="1227411" cy="42944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8DECAAC-7977-C231-9468-D841E4FCE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95" y="5334325"/>
            <a:ext cx="636271" cy="63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150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Leiden - Schematic drawing  peritoneal folds around uterus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O.P. Gobėe</dc:creator>
  <cp:lastModifiedBy>O.P. Gobėe</cp:lastModifiedBy>
  <cp:revision>1</cp:revision>
  <dcterms:created xsi:type="dcterms:W3CDTF">2025-05-27T11:17:18Z</dcterms:created>
  <dcterms:modified xsi:type="dcterms:W3CDTF">2025-05-27T12:41:02Z</dcterms:modified>
</cp:coreProperties>
</file>