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0"/>
      </p:cViewPr>
      <p:guideLst>
        <p:guide orient="horz" pos="39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4DF8-E2D8-497D-8EB1-8F61B688F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08082-8C43-4D4E-A3D5-EFB1C1BD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3776-3BBF-4FB6-B3E0-5BD2E1DE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A8890-F0C8-40D7-952F-135BDB84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6680-48C2-44C1-A974-0EEAF767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2FB5-0246-4266-B995-C2D4302B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86FB4-DD8F-4C17-8E92-0D5A23B47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5709-FF73-4AB0-AE84-3F3AB072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A5F6-DD39-4B47-B944-83B0DC9C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EE9D-C035-4B73-B36A-3C3A382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A0BC2-315B-4D31-997D-4D9A54F48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46A5C-5967-45E5-8CAC-DA7D29E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8754-3E1B-4BAC-897B-82696F5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B2A9-7856-49EC-AF44-4B2AEA15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2267-F0BE-40F4-B5A4-66617D4B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091A-E6C7-4747-8E6B-6A635EAC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3E1E-4BEA-4090-8B3E-C1A362DC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BB8D-93C1-470F-A99A-65A3F6F9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13BC-F69D-41F0-B32D-6C54AAAD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FD57-D164-46BA-B725-5B75336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184B-7EF1-464B-BFE6-5CD15D90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A47-9A46-4D5E-8EF3-AA47EB61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2200-92C6-4F76-BA73-17884188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A054-AA3D-4473-92E0-DE24221F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3B6E-F0AA-44F9-8C32-EB912DE3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A6EA-518C-4F93-ADB7-F4B3B662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56FE-F4E2-41FB-A10F-51B3A0FA4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1A10-F8AE-4AD9-9231-86785AF9A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22D8-C71C-4E4A-B87D-99D9124A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C1B85-6F66-4F6B-BF5D-F76539F1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522F5-5CB1-417A-BBAF-19733CCF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B3F8-E23D-4DEE-B6AB-55877753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600C-0156-4F44-AFB4-B47751111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4B7CF-494B-4F65-BBFD-1FF939F46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3760D-BFA2-44F9-B6A5-1B40172EE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1CE2-54AF-4600-816E-878BA0402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09F5C-4720-42AC-B214-0C0A22A1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C333D-3772-4597-9A13-7018FAB9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26E76-72EF-4DDA-94BE-66834A4F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F98-B354-480A-97C3-1B53ABBB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DB1ED-5B8B-45B6-97EF-9F6479FB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5589-5BA2-4610-B867-4632666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B0A53-DBEC-44D6-A878-EB8B2CAD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86BA8-3FC1-4F5C-BBF5-3A44E44C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B38D-3016-4755-BAD6-DA17FEC0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2A1F3-E47B-407F-9E70-F34AB774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3CD7-AC2A-43EE-AB07-C11747F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16D7-C5D0-4D32-A060-8B2E083A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C2555-4C2F-43E9-9215-A5EC242F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DC1E7-99D7-4657-B1A2-0834488A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6EF10-A6E1-4F94-AAB4-A893AFB8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A779D-839F-4B89-B208-272435C7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A69E-20D4-412C-B139-78E3F092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002DB-DFEE-445D-AE58-80C1F4C6A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9CD40-7753-4CF0-8250-7ABC519AD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834AE-4600-45CA-91B0-DB3E701E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9F55-9EBD-42CF-902A-E567371A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C98A1-E1DA-4E65-AB3B-435B4A2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4958A-AE22-403A-87F6-3D2FD7D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F1CD-977E-46C9-BC40-BCAD5BFE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36BB-D083-4497-B17A-CDEB7160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48B0-A746-4876-8BA6-05052A8156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9091-9D4C-4AF4-8B3C-FFD57D26D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EE8F-5E8B-4997-A621-98D601611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hyperlink" Target="https://www.lumc.nl/org/anatomie-embryologie/medewerkers/902201059122533?setlanguage=English&amp;setcountry=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154D-2DB9-453E-8675-6B68E4AF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844" y="806274"/>
            <a:ext cx="9697156" cy="2387600"/>
          </a:xfrm>
        </p:spPr>
        <p:txBody>
          <a:bodyPr anchor="t">
            <a:no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Leiden - Photo Portal vein and contributing veins (dissection) - English, Latin, Dutch labels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67131-B5EA-4A7E-9682-90ECDA267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923"/>
            <a:ext cx="9144000" cy="1655762"/>
          </a:xfrm>
        </p:spPr>
        <p:txBody>
          <a:bodyPr/>
          <a:lstStyle/>
          <a:p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O. Paul Gobée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LUMC, license: 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               </a:t>
            </a:r>
            <a:endParaRPr lang="en-US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F412D53E-C044-4063-BDE6-4A75F702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5" y="5496011"/>
            <a:ext cx="2788452" cy="9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F0CC1-61F8-D04A-EEEB-BA5A7059B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79F72-0076-6FA8-4344-4D9914399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2" y="126086"/>
            <a:ext cx="616754" cy="616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0632B-3A2C-4988-D87E-0B7FBCBA0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C8AA0-5A88-199F-B0ED-FDDBA45EE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28" y="5426242"/>
            <a:ext cx="1293784" cy="1344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35F39D-FDCA-B88A-919D-C64F6686B799}"/>
              </a:ext>
            </a:extLst>
          </p:cNvPr>
          <p:cNvSpPr txBox="1"/>
          <p:nvPr/>
        </p:nvSpPr>
        <p:spPr>
          <a:xfrm>
            <a:off x="1416464" y="3838931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766A6-B172-55E8-ABD1-49CAE38A9CEB}"/>
              </a:ext>
            </a:extLst>
          </p:cNvPr>
          <p:cNvSpPr txBox="1"/>
          <p:nvPr/>
        </p:nvSpPr>
        <p:spPr>
          <a:xfrm rot="1708602">
            <a:off x="6182975" y="1699318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99307-5CA3-B46E-8C1B-54FA4CC51EC9}"/>
              </a:ext>
            </a:extLst>
          </p:cNvPr>
          <p:cNvSpPr txBox="1"/>
          <p:nvPr/>
        </p:nvSpPr>
        <p:spPr>
          <a:xfrm>
            <a:off x="2522879" y="1571294"/>
            <a:ext cx="21809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</a:p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6CF91-9CD1-5622-374A-310797333CFB}"/>
              </a:ext>
            </a:extLst>
          </p:cNvPr>
          <p:cNvSpPr txBox="1"/>
          <p:nvPr/>
        </p:nvSpPr>
        <p:spPr>
          <a:xfrm>
            <a:off x="8980317" y="1458683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F72DF-B192-707B-2D92-C7BFCE3991B2}"/>
              </a:ext>
            </a:extLst>
          </p:cNvPr>
          <p:cNvSpPr txBox="1"/>
          <p:nvPr/>
        </p:nvSpPr>
        <p:spPr>
          <a:xfrm>
            <a:off x="5090419" y="1709031"/>
            <a:ext cx="15412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Vena Portae Hepatis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5DCD3-9902-F0E4-97E4-8832C8362FDD}"/>
              </a:ext>
            </a:extLst>
          </p:cNvPr>
          <p:cNvSpPr txBox="1"/>
          <p:nvPr/>
        </p:nvSpPr>
        <p:spPr>
          <a:xfrm>
            <a:off x="5944348" y="2615052"/>
            <a:ext cx="29354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Vena Splenica / Lienalis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90AC7-74BF-26D5-4D8A-F83E13C80E1F}"/>
              </a:ext>
            </a:extLst>
          </p:cNvPr>
          <p:cNvSpPr txBox="1"/>
          <p:nvPr/>
        </p:nvSpPr>
        <p:spPr>
          <a:xfrm>
            <a:off x="8116715" y="3907288"/>
            <a:ext cx="15412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Vena Mesenterica</a:t>
            </a:r>
          </a:p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</a:t>
            </a:r>
          </a:p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(VMI)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24FC8-375F-F113-F1A2-029AF1B6B161}"/>
              </a:ext>
            </a:extLst>
          </p:cNvPr>
          <p:cNvSpPr txBox="1"/>
          <p:nvPr/>
        </p:nvSpPr>
        <p:spPr>
          <a:xfrm>
            <a:off x="4215721" y="4163114"/>
            <a:ext cx="15412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Vena Mesenterica Superior  (VMS)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5EF2CC-B0CD-07DE-8D64-3EAA9DC0AC42}"/>
              </a:ext>
            </a:extLst>
          </p:cNvPr>
          <p:cNvSpPr txBox="1"/>
          <p:nvPr/>
        </p:nvSpPr>
        <p:spPr>
          <a:xfrm>
            <a:off x="5756966" y="2981880"/>
            <a:ext cx="15412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Confluens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461CCC-89C4-A15B-7AD1-F6D2A9E4C965}"/>
              </a:ext>
            </a:extLst>
          </p:cNvPr>
          <p:cNvCxnSpPr/>
          <p:nvPr/>
        </p:nvCxnSpPr>
        <p:spPr>
          <a:xfrm flipH="1" flipV="1">
            <a:off x="6262437" y="2436395"/>
            <a:ext cx="132347" cy="210552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D51BFB-61A3-D465-242C-D4B91C5B4F5A}"/>
              </a:ext>
            </a:extLst>
          </p:cNvPr>
          <p:cNvCxnSpPr>
            <a:cxnSpLocks/>
          </p:cNvCxnSpPr>
          <p:nvPr/>
        </p:nvCxnSpPr>
        <p:spPr>
          <a:xfrm flipH="1">
            <a:off x="5053397" y="2045547"/>
            <a:ext cx="433003" cy="75888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E0DED3-6C7C-D126-036E-15A532D28596}"/>
              </a:ext>
            </a:extLst>
          </p:cNvPr>
          <p:cNvCxnSpPr>
            <a:cxnSpLocks/>
          </p:cNvCxnSpPr>
          <p:nvPr/>
        </p:nvCxnSpPr>
        <p:spPr>
          <a:xfrm flipH="1">
            <a:off x="7728864" y="4166982"/>
            <a:ext cx="568469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C057AC-5F64-F1DC-8E31-58ED9DE90DC6}"/>
              </a:ext>
            </a:extLst>
          </p:cNvPr>
          <p:cNvCxnSpPr>
            <a:cxnSpLocks/>
          </p:cNvCxnSpPr>
          <p:nvPr/>
        </p:nvCxnSpPr>
        <p:spPr>
          <a:xfrm flipV="1">
            <a:off x="4954693" y="3359573"/>
            <a:ext cx="0" cy="878528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3AB250-2F2E-93FC-D753-CFB2F0AEC90F}"/>
              </a:ext>
            </a:extLst>
          </p:cNvPr>
          <p:cNvCxnSpPr>
            <a:cxnSpLocks/>
          </p:cNvCxnSpPr>
          <p:nvPr/>
        </p:nvCxnSpPr>
        <p:spPr>
          <a:xfrm flipH="1" flipV="1">
            <a:off x="5235787" y="2580640"/>
            <a:ext cx="734906" cy="57372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8155-0708-9CCB-ACCA-F0C5A1CB8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1163-9E0B-A8F8-81CF-832AFDAD9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805B3-70C8-5AEE-EB38-63B1B3C73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2" y="126086"/>
            <a:ext cx="616754" cy="616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8F846-255A-A974-5AB0-B6B1B87F9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D6394-000A-BCA5-B250-2FDE135C1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28" y="5426242"/>
            <a:ext cx="1293784" cy="1344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B67E07-5511-8012-77F9-7E72A1020614}"/>
              </a:ext>
            </a:extLst>
          </p:cNvPr>
          <p:cNvSpPr txBox="1"/>
          <p:nvPr/>
        </p:nvSpPr>
        <p:spPr>
          <a:xfrm>
            <a:off x="1416464" y="3838931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78BE4-5BD2-4948-195F-3A76279B26E5}"/>
              </a:ext>
            </a:extLst>
          </p:cNvPr>
          <p:cNvSpPr txBox="1"/>
          <p:nvPr/>
        </p:nvSpPr>
        <p:spPr>
          <a:xfrm rot="1708602">
            <a:off x="6182975" y="1699318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4EE3F-3D06-0F8B-EB95-C4405CDBE4A4}"/>
              </a:ext>
            </a:extLst>
          </p:cNvPr>
          <p:cNvSpPr txBox="1"/>
          <p:nvPr/>
        </p:nvSpPr>
        <p:spPr>
          <a:xfrm>
            <a:off x="2522879" y="1544200"/>
            <a:ext cx="21809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</a:t>
            </a:r>
          </a:p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2783A1-DDB4-E8C9-2DCA-51A66D05A54D}"/>
              </a:ext>
            </a:extLst>
          </p:cNvPr>
          <p:cNvSpPr txBox="1"/>
          <p:nvPr/>
        </p:nvSpPr>
        <p:spPr>
          <a:xfrm>
            <a:off x="8980317" y="1458683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6F8B4-0E69-7122-1C6C-2952F05D23B2}"/>
              </a:ext>
            </a:extLst>
          </p:cNvPr>
          <p:cNvSpPr txBox="1"/>
          <p:nvPr/>
        </p:nvSpPr>
        <p:spPr>
          <a:xfrm>
            <a:off x="5090419" y="1709031"/>
            <a:ext cx="15412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53E49-1254-9E97-3145-0F4C36ECF5A2}"/>
              </a:ext>
            </a:extLst>
          </p:cNvPr>
          <p:cNvSpPr txBox="1"/>
          <p:nvPr/>
        </p:nvSpPr>
        <p:spPr>
          <a:xfrm>
            <a:off x="5944348" y="2615052"/>
            <a:ext cx="15412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 Vein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943EB-84CA-7091-65C1-55E70904CF2B}"/>
              </a:ext>
            </a:extLst>
          </p:cNvPr>
          <p:cNvSpPr txBox="1"/>
          <p:nvPr/>
        </p:nvSpPr>
        <p:spPr>
          <a:xfrm>
            <a:off x="8116715" y="3907288"/>
            <a:ext cx="15412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Mesenteric Vein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5C21A-C4F4-43D2-357B-51251C2EC118}"/>
              </a:ext>
            </a:extLst>
          </p:cNvPr>
          <p:cNvSpPr txBox="1"/>
          <p:nvPr/>
        </p:nvSpPr>
        <p:spPr>
          <a:xfrm>
            <a:off x="4215721" y="4163114"/>
            <a:ext cx="15412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Mesenteric Vein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478B26-7E4B-5D78-7CF8-D2699C394B84}"/>
              </a:ext>
            </a:extLst>
          </p:cNvPr>
          <p:cNvSpPr txBox="1"/>
          <p:nvPr/>
        </p:nvSpPr>
        <p:spPr>
          <a:xfrm>
            <a:off x="5756966" y="2981880"/>
            <a:ext cx="15412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Confluens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57EAB0-F4B8-0279-FEA7-718EC856C27E}"/>
              </a:ext>
            </a:extLst>
          </p:cNvPr>
          <p:cNvCxnSpPr/>
          <p:nvPr/>
        </p:nvCxnSpPr>
        <p:spPr>
          <a:xfrm flipH="1" flipV="1">
            <a:off x="6262437" y="2436395"/>
            <a:ext cx="132347" cy="210552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F52D68-1305-3E2D-BDC7-320BE0C4A153}"/>
              </a:ext>
            </a:extLst>
          </p:cNvPr>
          <p:cNvCxnSpPr>
            <a:cxnSpLocks/>
          </p:cNvCxnSpPr>
          <p:nvPr/>
        </p:nvCxnSpPr>
        <p:spPr>
          <a:xfrm flipH="1">
            <a:off x="5053397" y="2045547"/>
            <a:ext cx="433003" cy="75888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FD9374-8990-FF89-97BD-170098353601}"/>
              </a:ext>
            </a:extLst>
          </p:cNvPr>
          <p:cNvCxnSpPr>
            <a:cxnSpLocks/>
          </p:cNvCxnSpPr>
          <p:nvPr/>
        </p:nvCxnSpPr>
        <p:spPr>
          <a:xfrm flipH="1">
            <a:off x="7728864" y="4166982"/>
            <a:ext cx="568469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578A5E-3781-0863-7417-398185B624D9}"/>
              </a:ext>
            </a:extLst>
          </p:cNvPr>
          <p:cNvCxnSpPr>
            <a:cxnSpLocks/>
          </p:cNvCxnSpPr>
          <p:nvPr/>
        </p:nvCxnSpPr>
        <p:spPr>
          <a:xfrm flipV="1">
            <a:off x="4954693" y="3359573"/>
            <a:ext cx="0" cy="878528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A303B6-407C-AF89-73CD-94D0320C190F}"/>
              </a:ext>
            </a:extLst>
          </p:cNvPr>
          <p:cNvCxnSpPr>
            <a:cxnSpLocks/>
          </p:cNvCxnSpPr>
          <p:nvPr/>
        </p:nvCxnSpPr>
        <p:spPr>
          <a:xfrm flipH="1" flipV="1">
            <a:off x="5235787" y="2580640"/>
            <a:ext cx="734906" cy="57372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85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72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Leiden - Photo Portal vein and contributing veins (dissection) - English, Latin, Dutch labels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internal view female inguinal region, labeled</dc:title>
  <dc:creator>Oscar Paul Gobée</dc:creator>
  <cp:lastModifiedBy>Oscar Paul Gobée</cp:lastModifiedBy>
  <cp:revision>20</cp:revision>
  <dcterms:created xsi:type="dcterms:W3CDTF">2020-03-04T01:04:05Z</dcterms:created>
  <dcterms:modified xsi:type="dcterms:W3CDTF">2024-02-23T16:01:26Z</dcterms:modified>
</cp:coreProperties>
</file>