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5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198" y="252"/>
      </p:cViewPr>
      <p:guideLst>
        <p:guide orient="horz" pos="3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4DF8-E2D8-497D-8EB1-8F61B688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08082-8C43-4D4E-A3D5-EFB1C1BD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3776-3BBF-4FB6-B3E0-5BD2E1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8890-F0C8-40D7-952F-135BDB84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6680-48C2-44C1-A974-0EEAF76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FB5-0246-4266-B995-C2D4302B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6FB4-DD8F-4C17-8E92-0D5A23B4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5709-FF73-4AB0-AE84-3F3AB07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A5F6-DD39-4B47-B944-83B0DC9C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EE9D-C035-4B73-B36A-3C3A382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0BC2-315B-4D31-997D-4D9A54F48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46A5C-5967-45E5-8CAC-DA7D29E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8754-3E1B-4BAC-897B-82696F5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B2A9-7856-49EC-AF44-4B2AEA1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2267-F0BE-40F4-B5A4-66617D4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91A-E6C7-4747-8E6B-6A635EA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3E1E-4BEA-4090-8B3E-C1A362D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BB8D-93C1-470F-A99A-65A3F6F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13BC-F69D-41F0-B32D-6C54AAA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D57-D164-46BA-B725-5B75336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84B-7EF1-464B-BFE6-5CD15D90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A47-9A46-4D5E-8EF3-AA47EB61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200-92C6-4F76-BA73-1788418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A054-AA3D-4473-92E0-DE24221F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3B6E-F0AA-44F9-8C32-EB912DE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A6EA-518C-4F93-ADB7-F4B3B662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56FE-F4E2-41FB-A10F-51B3A0FA4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1A10-F8AE-4AD9-9231-86785AF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22D8-C71C-4E4A-B87D-99D9124A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C1B85-6F66-4F6B-BF5D-F76539F1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522F5-5CB1-417A-BBAF-19733CC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3F8-E23D-4DEE-B6AB-5587775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600C-0156-4F44-AFB4-B477511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4B7CF-494B-4F65-BBFD-1FF939F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3760D-BFA2-44F9-B6A5-1B40172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1CE2-54AF-4600-816E-878BA040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9F5C-4720-42AC-B214-0C0A22A1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C333D-3772-4597-9A13-7018FAB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26E76-72EF-4DDA-94BE-66834A4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F98-B354-480A-97C3-1B53ABB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B1ED-5B8B-45B6-97EF-9F6479FB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5589-5BA2-4610-B867-4632666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B0A53-DBEC-44D6-A878-EB8B2CA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86BA8-3FC1-4F5C-BBF5-3A44E44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B38D-3016-4755-BAD6-DA17FEC0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A1F3-E47B-407F-9E70-F34AB77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3CD7-AC2A-43EE-AB07-C11747F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16D7-C5D0-4D32-A060-8B2E083A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2555-4C2F-43E9-9215-A5EC242F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DC1E7-99D7-4657-B1A2-0834488A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F10-A6E1-4F94-AAB4-A893AFB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779D-839F-4B89-B208-272435C7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69E-20D4-412C-B139-78E3F0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02DB-DFEE-445D-AE58-80C1F4C6A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9CD40-7753-4CF0-8250-7ABC519A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34AE-4600-45CA-91B0-DB3E701E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9F55-9EBD-42CF-902A-E567371A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98A1-E1DA-4E65-AB3B-435B4A2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4958A-AE22-403A-87F6-3D2FD7D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1CD-977E-46C9-BC40-BCAD5BFE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36BB-D083-4497-B17A-CDEB7160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48B0-A746-4876-8BA6-05052A8156D9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9091-9D4C-4AF4-8B3C-FFD57D26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EE8F-5E8B-4997-A621-98D601611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www.lumc.nl/org/anatomie-embryologie/medewerkers/902201059122533?setlanguage=English&amp;setcountry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54D-2DB9-453E-8675-6B68E4AF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44" y="806274"/>
            <a:ext cx="9697156" cy="2387600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Leiden - Photo Characteristics jejunum and ileum (dissection) - English, Latin, Dutch labels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7131-B5EA-4A7E-9682-90ECDA26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7" y="4230403"/>
            <a:ext cx="11591925" cy="1655762"/>
          </a:xfrm>
        </p:spPr>
        <p:txBody>
          <a:bodyPr/>
          <a:lstStyle/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Dissection by Carolina Warmerdam and Rozemarijn Taams, medical students LUMC</a:t>
            </a:r>
          </a:p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and edits by O. Paul Gobée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LUMC, </a:t>
            </a:r>
          </a:p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license: 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               </a:t>
            </a:r>
            <a:endParaRPr lang="en-US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F412D53E-C044-4063-BDE6-4A75F702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49" y="5713707"/>
            <a:ext cx="2523277" cy="8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188FFA2-5D79-28E0-1513-99A012A0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r="2443"/>
          <a:stretch/>
        </p:blipFill>
        <p:spPr>
          <a:xfrm>
            <a:off x="1" y="-14871"/>
            <a:ext cx="12192000" cy="6887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79F72-0076-6FA8-4344-4D9914399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2" y="126086"/>
            <a:ext cx="616754" cy="616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0632B-3A2C-4988-D87E-0B7FBCBA0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39" y="6307746"/>
            <a:ext cx="1227411" cy="429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35F39D-FDCA-B88A-919D-C64F6686B799}"/>
              </a:ext>
            </a:extLst>
          </p:cNvPr>
          <p:cNvSpPr txBox="1"/>
          <p:nvPr/>
        </p:nvSpPr>
        <p:spPr>
          <a:xfrm>
            <a:off x="97013" y="6212797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Vasa recta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99307-5CA3-B46E-8C1B-54FA4CC51EC9}"/>
              </a:ext>
            </a:extLst>
          </p:cNvPr>
          <p:cNvSpPr txBox="1"/>
          <p:nvPr/>
        </p:nvSpPr>
        <p:spPr>
          <a:xfrm>
            <a:off x="3339909" y="5619016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Arcade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C057AC-5F64-F1DC-8E31-58ED9DE90DC6}"/>
              </a:ext>
            </a:extLst>
          </p:cNvPr>
          <p:cNvCxnSpPr>
            <a:cxnSpLocks/>
          </p:cNvCxnSpPr>
          <p:nvPr/>
        </p:nvCxnSpPr>
        <p:spPr>
          <a:xfrm flipV="1">
            <a:off x="1285875" y="4426373"/>
            <a:ext cx="811318" cy="178642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4D504B-7B83-F8E3-197E-DA9A7EA380EB}"/>
              </a:ext>
            </a:extLst>
          </p:cNvPr>
          <p:cNvSpPr txBox="1"/>
          <p:nvPr/>
        </p:nvSpPr>
        <p:spPr>
          <a:xfrm>
            <a:off x="1187502" y="108410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Jejunum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36992-78FC-A9FA-959E-2158D3B1E9ED}"/>
              </a:ext>
            </a:extLst>
          </p:cNvPr>
          <p:cNvSpPr txBox="1"/>
          <p:nvPr/>
        </p:nvSpPr>
        <p:spPr>
          <a:xfrm>
            <a:off x="10127037" y="9245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Ileum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DAABF0-176A-0198-3658-FE852C384060}"/>
              </a:ext>
            </a:extLst>
          </p:cNvPr>
          <p:cNvCxnSpPr>
            <a:cxnSpLocks/>
          </p:cNvCxnSpPr>
          <p:nvPr/>
        </p:nvCxnSpPr>
        <p:spPr>
          <a:xfrm flipV="1">
            <a:off x="1285875" y="4705350"/>
            <a:ext cx="1571625" cy="1507447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B16830-E749-03F1-D7B0-4500B43AE98F}"/>
              </a:ext>
            </a:extLst>
          </p:cNvPr>
          <p:cNvCxnSpPr>
            <a:cxnSpLocks/>
          </p:cNvCxnSpPr>
          <p:nvPr/>
        </p:nvCxnSpPr>
        <p:spPr>
          <a:xfrm flipV="1">
            <a:off x="1285875" y="3961444"/>
            <a:ext cx="768160" cy="225135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3A18E6-2E4C-5704-DE1E-27D5E6BC656F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339909" y="4151682"/>
            <a:ext cx="1090489" cy="146733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3533873-BE98-B174-5E58-2629FBED95EF}"/>
              </a:ext>
            </a:extLst>
          </p:cNvPr>
          <p:cNvSpPr txBox="1"/>
          <p:nvPr/>
        </p:nvSpPr>
        <p:spPr>
          <a:xfrm>
            <a:off x="10826539" y="5365309"/>
            <a:ext cx="15542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Arcades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F19724-8D47-043A-A44D-81C48B7D10DD}"/>
              </a:ext>
            </a:extLst>
          </p:cNvPr>
          <p:cNvSpPr txBox="1"/>
          <p:nvPr/>
        </p:nvSpPr>
        <p:spPr>
          <a:xfrm>
            <a:off x="8516715" y="6351852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Vasa recta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A84130-05B2-A27F-B980-5F7615ED17B7}"/>
              </a:ext>
            </a:extLst>
          </p:cNvPr>
          <p:cNvCxnSpPr>
            <a:cxnSpLocks/>
          </p:cNvCxnSpPr>
          <p:nvPr/>
        </p:nvCxnSpPr>
        <p:spPr>
          <a:xfrm flipH="1" flipV="1">
            <a:off x="9150159" y="3418015"/>
            <a:ext cx="2365566" cy="190157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3FF192-460C-22A6-9AE4-AADC7734B144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000625"/>
            <a:ext cx="2154884" cy="35242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1B50C0-9F63-2340-394B-5CD1E5F95E09}"/>
              </a:ext>
            </a:extLst>
          </p:cNvPr>
          <p:cNvCxnSpPr>
            <a:cxnSpLocks/>
          </p:cNvCxnSpPr>
          <p:nvPr/>
        </p:nvCxnSpPr>
        <p:spPr>
          <a:xfrm flipH="1" flipV="1">
            <a:off x="9791700" y="3133725"/>
            <a:ext cx="1811984" cy="221932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1CE93CA-D23D-4C62-4CAE-644D3D7271EB}"/>
              </a:ext>
            </a:extLst>
          </p:cNvPr>
          <p:cNvCxnSpPr>
            <a:cxnSpLocks/>
          </p:cNvCxnSpPr>
          <p:nvPr/>
        </p:nvCxnSpPr>
        <p:spPr>
          <a:xfrm flipH="1" flipV="1">
            <a:off x="9953624" y="4368800"/>
            <a:ext cx="1650060" cy="98425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AA8B47B-0AD8-47CE-46E7-439C6965A72C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365309"/>
            <a:ext cx="150537" cy="100012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86F6C5-C1C6-6E57-33FB-4E21F9C58142}"/>
              </a:ext>
            </a:extLst>
          </p:cNvPr>
          <p:cNvCxnSpPr>
            <a:cxnSpLocks/>
          </p:cNvCxnSpPr>
          <p:nvPr/>
        </p:nvCxnSpPr>
        <p:spPr>
          <a:xfrm flipV="1">
            <a:off x="9599337" y="5459073"/>
            <a:ext cx="68538" cy="906361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6096BA-D883-5463-BD6D-852ADCF092EA}"/>
              </a:ext>
            </a:extLst>
          </p:cNvPr>
          <p:cNvCxnSpPr>
            <a:cxnSpLocks/>
          </p:cNvCxnSpPr>
          <p:nvPr/>
        </p:nvCxnSpPr>
        <p:spPr>
          <a:xfrm flipV="1">
            <a:off x="9599337" y="5319585"/>
            <a:ext cx="380993" cy="104584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3E80B1-A61C-1DFC-52ED-BB3A3C0DA1FF}"/>
              </a:ext>
            </a:extLst>
          </p:cNvPr>
          <p:cNvGrpSpPr/>
          <p:nvPr/>
        </p:nvGrpSpPr>
        <p:grpSpPr>
          <a:xfrm>
            <a:off x="923925" y="3336550"/>
            <a:ext cx="847725" cy="184899"/>
            <a:chOff x="923925" y="3336550"/>
            <a:chExt cx="847725" cy="18489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252D8AA-824C-D67A-C064-B7E2A45225D4}"/>
                </a:ext>
              </a:extLst>
            </p:cNvPr>
            <p:cNvCxnSpPr/>
            <p:nvPr/>
          </p:nvCxnSpPr>
          <p:spPr>
            <a:xfrm>
              <a:off x="923925" y="3429000"/>
              <a:ext cx="847725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F3AA510-7C2F-C9C2-8741-E462254C1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650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D92D90-C90C-C576-BC5A-7BB3B2BA6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B2F6BBD-AB45-BA50-20EC-19D8ED7D9A8A}"/>
              </a:ext>
            </a:extLst>
          </p:cNvPr>
          <p:cNvGrpSpPr/>
          <p:nvPr/>
        </p:nvGrpSpPr>
        <p:grpSpPr>
          <a:xfrm>
            <a:off x="10911152" y="3183421"/>
            <a:ext cx="605970" cy="184899"/>
            <a:chOff x="984705" y="3336550"/>
            <a:chExt cx="605970" cy="184899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37A47C7-6F28-EA72-4A29-CD428866E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358" y="3428999"/>
              <a:ext cx="586920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C80E03-B932-F03D-7031-0DB69B1CA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5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9F12CDB-8A3A-9F05-E34F-336F31DAD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705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AF9256D-6258-0AAE-3742-9E75662C75EC}"/>
              </a:ext>
            </a:extLst>
          </p:cNvPr>
          <p:cNvSpPr txBox="1"/>
          <p:nvPr/>
        </p:nvSpPr>
        <p:spPr>
          <a:xfrm>
            <a:off x="698424" y="2982249"/>
            <a:ext cx="13524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Breedte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FA05AB-0E5F-6494-FABB-7731EFD8C03B}"/>
              </a:ext>
            </a:extLst>
          </p:cNvPr>
          <p:cNvSpPr txBox="1"/>
          <p:nvPr/>
        </p:nvSpPr>
        <p:spPr>
          <a:xfrm>
            <a:off x="10545419" y="2804688"/>
            <a:ext cx="13524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Breedte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2C04769-A7B0-6A12-011A-0F04EDC6F657}"/>
              </a:ext>
            </a:extLst>
          </p:cNvPr>
          <p:cNvSpPr txBox="1"/>
          <p:nvPr/>
        </p:nvSpPr>
        <p:spPr>
          <a:xfrm>
            <a:off x="4917859" y="261733"/>
            <a:ext cx="15875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Mesenterium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6EDDB2-E51B-16AA-7DB8-8F09D3A3D69F}"/>
              </a:ext>
            </a:extLst>
          </p:cNvPr>
          <p:cNvSpPr/>
          <p:nvPr/>
        </p:nvSpPr>
        <p:spPr>
          <a:xfrm>
            <a:off x="2543174" y="2181225"/>
            <a:ext cx="1325243" cy="2305050"/>
          </a:xfrm>
          <a:custGeom>
            <a:avLst/>
            <a:gdLst>
              <a:gd name="connsiteX0" fmla="*/ 0 w 1330154"/>
              <a:gd name="connsiteY0" fmla="*/ 0 h 2305050"/>
              <a:gd name="connsiteX1" fmla="*/ 381000 w 1330154"/>
              <a:gd name="connsiteY1" fmla="*/ 609600 h 2305050"/>
              <a:gd name="connsiteX2" fmla="*/ 742950 w 1330154"/>
              <a:gd name="connsiteY2" fmla="*/ 838200 h 2305050"/>
              <a:gd name="connsiteX3" fmla="*/ 1057275 w 1330154"/>
              <a:gd name="connsiteY3" fmla="*/ 1104900 h 2305050"/>
              <a:gd name="connsiteX4" fmla="*/ 1295400 w 1330154"/>
              <a:gd name="connsiteY4" fmla="*/ 1419225 h 2305050"/>
              <a:gd name="connsiteX5" fmla="*/ 1323975 w 1330154"/>
              <a:gd name="connsiteY5" fmla="*/ 2305050 h 2305050"/>
              <a:gd name="connsiteX0" fmla="*/ 0 w 1325243"/>
              <a:gd name="connsiteY0" fmla="*/ 0 h 2305050"/>
              <a:gd name="connsiteX1" fmla="*/ 381000 w 1325243"/>
              <a:gd name="connsiteY1" fmla="*/ 609600 h 2305050"/>
              <a:gd name="connsiteX2" fmla="*/ 742950 w 1325243"/>
              <a:gd name="connsiteY2" fmla="*/ 838200 h 2305050"/>
              <a:gd name="connsiteX3" fmla="*/ 1057275 w 1325243"/>
              <a:gd name="connsiteY3" fmla="*/ 1104900 h 2305050"/>
              <a:gd name="connsiteX4" fmla="*/ 1257300 w 1325243"/>
              <a:gd name="connsiteY4" fmla="*/ 1514475 h 2305050"/>
              <a:gd name="connsiteX5" fmla="*/ 1323975 w 1325243"/>
              <a:gd name="connsiteY5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243" h="2305050">
                <a:moveTo>
                  <a:pt x="0" y="0"/>
                </a:moveTo>
                <a:cubicBezTo>
                  <a:pt x="128587" y="234950"/>
                  <a:pt x="257175" y="469900"/>
                  <a:pt x="381000" y="609600"/>
                </a:cubicBezTo>
                <a:cubicBezTo>
                  <a:pt x="504825" y="749300"/>
                  <a:pt x="630238" y="755650"/>
                  <a:pt x="742950" y="838200"/>
                </a:cubicBezTo>
                <a:cubicBezTo>
                  <a:pt x="855663" y="920750"/>
                  <a:pt x="971550" y="992188"/>
                  <a:pt x="1057275" y="1104900"/>
                </a:cubicBezTo>
                <a:cubicBezTo>
                  <a:pt x="1143000" y="1217612"/>
                  <a:pt x="1212850" y="1314450"/>
                  <a:pt x="1257300" y="1514475"/>
                </a:cubicBezTo>
                <a:cubicBezTo>
                  <a:pt x="1301750" y="1714500"/>
                  <a:pt x="1331912" y="1962150"/>
                  <a:pt x="1323975" y="230505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39FA189-BD5A-4F35-3E92-FA1ABC7825FF}"/>
              </a:ext>
            </a:extLst>
          </p:cNvPr>
          <p:cNvSpPr txBox="1"/>
          <p:nvPr/>
        </p:nvSpPr>
        <p:spPr>
          <a:xfrm>
            <a:off x="0" y="1376021"/>
            <a:ext cx="15875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 verwijderd aan deze kant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7713F5E-BE0D-D750-87E1-7485ECF10BC3}"/>
              </a:ext>
            </a:extLst>
          </p:cNvPr>
          <p:cNvCxnSpPr>
            <a:cxnSpLocks/>
          </p:cNvCxnSpPr>
          <p:nvPr/>
        </p:nvCxnSpPr>
        <p:spPr>
          <a:xfrm>
            <a:off x="1374636" y="2116317"/>
            <a:ext cx="1088973" cy="106381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07DD7B6-D578-29CF-837B-AB037CEB565C}"/>
              </a:ext>
            </a:extLst>
          </p:cNvPr>
          <p:cNvSpPr/>
          <p:nvPr/>
        </p:nvSpPr>
        <p:spPr>
          <a:xfrm>
            <a:off x="6791325" y="1419225"/>
            <a:ext cx="2295525" cy="2514600"/>
          </a:xfrm>
          <a:custGeom>
            <a:avLst/>
            <a:gdLst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276350 w 2295525"/>
              <a:gd name="connsiteY3" fmla="*/ 1400175 h 2514600"/>
              <a:gd name="connsiteX4" fmla="*/ 819150 w 2295525"/>
              <a:gd name="connsiteY4" fmla="*/ 1828800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276350 w 2295525"/>
              <a:gd name="connsiteY3" fmla="*/ 1400175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171575 w 2295525"/>
              <a:gd name="connsiteY3" fmla="*/ 1447800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171575 w 2295525"/>
              <a:gd name="connsiteY3" fmla="*/ 1447800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171575 w 2295525"/>
              <a:gd name="connsiteY3" fmla="*/ 1447800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525" h="2514600">
                <a:moveTo>
                  <a:pt x="2295525" y="0"/>
                </a:moveTo>
                <a:cubicBezTo>
                  <a:pt x="2155825" y="230187"/>
                  <a:pt x="2016125" y="460375"/>
                  <a:pt x="1885950" y="628650"/>
                </a:cubicBezTo>
                <a:cubicBezTo>
                  <a:pt x="1755775" y="796925"/>
                  <a:pt x="1633538" y="873125"/>
                  <a:pt x="1514475" y="1009650"/>
                </a:cubicBezTo>
                <a:cubicBezTo>
                  <a:pt x="1395413" y="1146175"/>
                  <a:pt x="1323975" y="1322388"/>
                  <a:pt x="1171575" y="1447800"/>
                </a:cubicBezTo>
                <a:cubicBezTo>
                  <a:pt x="1019175" y="1573212"/>
                  <a:pt x="974725" y="1576388"/>
                  <a:pt x="771525" y="1819275"/>
                </a:cubicBezTo>
                <a:cubicBezTo>
                  <a:pt x="558800" y="2005012"/>
                  <a:pt x="303212" y="2264568"/>
                  <a:pt x="0" y="25146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75716C6-9AE7-F117-6FB5-AE4351377C28}"/>
              </a:ext>
            </a:extLst>
          </p:cNvPr>
          <p:cNvCxnSpPr>
            <a:cxnSpLocks/>
            <a:stCxn id="83" idx="2"/>
          </p:cNvCxnSpPr>
          <p:nvPr/>
        </p:nvCxnSpPr>
        <p:spPr>
          <a:xfrm flipH="1">
            <a:off x="4510421" y="969619"/>
            <a:ext cx="1201195" cy="142206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96616C3-F299-3776-E48C-104165B9C3EB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5711616" y="969619"/>
            <a:ext cx="1717884" cy="1354481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5D5ED76-291C-CCA2-2A5F-8F6A9CCE2F4B}"/>
              </a:ext>
            </a:extLst>
          </p:cNvPr>
          <p:cNvSpPr txBox="1"/>
          <p:nvPr/>
        </p:nvSpPr>
        <p:spPr>
          <a:xfrm>
            <a:off x="10657820" y="914943"/>
            <a:ext cx="158751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 verwijderd aan deze kant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A28157E-06B9-A742-6CC1-52223157262E}"/>
              </a:ext>
            </a:extLst>
          </p:cNvPr>
          <p:cNvCxnSpPr>
            <a:cxnSpLocks/>
          </p:cNvCxnSpPr>
          <p:nvPr/>
        </p:nvCxnSpPr>
        <p:spPr>
          <a:xfrm flipH="1">
            <a:off x="8822392" y="1376021"/>
            <a:ext cx="2004147" cy="150537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2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188FFA2-5D79-28E0-1513-99A012A0D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r="2443"/>
          <a:stretch/>
        </p:blipFill>
        <p:spPr>
          <a:xfrm>
            <a:off x="1" y="-14871"/>
            <a:ext cx="12192000" cy="6887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79F72-0076-6FA8-4344-4D9914399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2" y="126086"/>
            <a:ext cx="616754" cy="616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0632B-3A2C-4988-D87E-0B7FBCBA0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539" y="6307746"/>
            <a:ext cx="1227411" cy="429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35F39D-FDCA-B88A-919D-C64F6686B799}"/>
              </a:ext>
            </a:extLst>
          </p:cNvPr>
          <p:cNvSpPr txBox="1"/>
          <p:nvPr/>
        </p:nvSpPr>
        <p:spPr>
          <a:xfrm>
            <a:off x="97013" y="6212797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Vasa recta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99307-5CA3-B46E-8C1B-54FA4CC51EC9}"/>
              </a:ext>
            </a:extLst>
          </p:cNvPr>
          <p:cNvSpPr txBox="1"/>
          <p:nvPr/>
        </p:nvSpPr>
        <p:spPr>
          <a:xfrm>
            <a:off x="3339909" y="5619016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Arcade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C057AC-5F64-F1DC-8E31-58ED9DE90DC6}"/>
              </a:ext>
            </a:extLst>
          </p:cNvPr>
          <p:cNvCxnSpPr>
            <a:cxnSpLocks/>
          </p:cNvCxnSpPr>
          <p:nvPr/>
        </p:nvCxnSpPr>
        <p:spPr>
          <a:xfrm flipV="1">
            <a:off x="1285875" y="4426373"/>
            <a:ext cx="811318" cy="178642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D4D504B-7B83-F8E3-197E-DA9A7EA380EB}"/>
              </a:ext>
            </a:extLst>
          </p:cNvPr>
          <p:cNvSpPr txBox="1"/>
          <p:nvPr/>
        </p:nvSpPr>
        <p:spPr>
          <a:xfrm>
            <a:off x="1187502" y="108410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Jejunum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36992-78FC-A9FA-959E-2158D3B1E9ED}"/>
              </a:ext>
            </a:extLst>
          </p:cNvPr>
          <p:cNvSpPr txBox="1"/>
          <p:nvPr/>
        </p:nvSpPr>
        <p:spPr>
          <a:xfrm>
            <a:off x="10127037" y="92456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Ileum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DAABF0-176A-0198-3658-FE852C384060}"/>
              </a:ext>
            </a:extLst>
          </p:cNvPr>
          <p:cNvCxnSpPr>
            <a:cxnSpLocks/>
          </p:cNvCxnSpPr>
          <p:nvPr/>
        </p:nvCxnSpPr>
        <p:spPr>
          <a:xfrm flipV="1">
            <a:off x="1285875" y="4705350"/>
            <a:ext cx="1571625" cy="1507447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B16830-E749-03F1-D7B0-4500B43AE98F}"/>
              </a:ext>
            </a:extLst>
          </p:cNvPr>
          <p:cNvCxnSpPr>
            <a:cxnSpLocks/>
          </p:cNvCxnSpPr>
          <p:nvPr/>
        </p:nvCxnSpPr>
        <p:spPr>
          <a:xfrm flipV="1">
            <a:off x="1285875" y="3961444"/>
            <a:ext cx="768160" cy="2251353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3A18E6-2E4C-5704-DE1E-27D5E6BC656F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339909" y="4151682"/>
            <a:ext cx="1090489" cy="1467334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3533873-BE98-B174-5E58-2629FBED95EF}"/>
              </a:ext>
            </a:extLst>
          </p:cNvPr>
          <p:cNvSpPr txBox="1"/>
          <p:nvPr/>
        </p:nvSpPr>
        <p:spPr>
          <a:xfrm>
            <a:off x="10826539" y="5365309"/>
            <a:ext cx="15542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Arcades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CF19724-8D47-043A-A44D-81C48B7D10DD}"/>
              </a:ext>
            </a:extLst>
          </p:cNvPr>
          <p:cNvSpPr txBox="1"/>
          <p:nvPr/>
        </p:nvSpPr>
        <p:spPr>
          <a:xfrm>
            <a:off x="8516715" y="6351852"/>
            <a:ext cx="218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Vasa recta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A84130-05B2-A27F-B980-5F7615ED17B7}"/>
              </a:ext>
            </a:extLst>
          </p:cNvPr>
          <p:cNvCxnSpPr>
            <a:cxnSpLocks/>
          </p:cNvCxnSpPr>
          <p:nvPr/>
        </p:nvCxnSpPr>
        <p:spPr>
          <a:xfrm flipH="1" flipV="1">
            <a:off x="9150159" y="3418015"/>
            <a:ext cx="2365566" cy="190157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93FF192-460C-22A6-9AE4-AADC7734B144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000625"/>
            <a:ext cx="2154884" cy="35242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1B50C0-9F63-2340-394B-5CD1E5F95E09}"/>
              </a:ext>
            </a:extLst>
          </p:cNvPr>
          <p:cNvCxnSpPr>
            <a:cxnSpLocks/>
          </p:cNvCxnSpPr>
          <p:nvPr/>
        </p:nvCxnSpPr>
        <p:spPr>
          <a:xfrm flipH="1" flipV="1">
            <a:off x="9791700" y="3133725"/>
            <a:ext cx="1811984" cy="221932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1CE93CA-D23D-4C62-4CAE-644D3D7271EB}"/>
              </a:ext>
            </a:extLst>
          </p:cNvPr>
          <p:cNvCxnSpPr>
            <a:cxnSpLocks/>
          </p:cNvCxnSpPr>
          <p:nvPr/>
        </p:nvCxnSpPr>
        <p:spPr>
          <a:xfrm flipH="1" flipV="1">
            <a:off x="9953624" y="4368800"/>
            <a:ext cx="1650060" cy="984250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AA8B47B-0AD8-47CE-46E7-439C6965A72C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5365309"/>
            <a:ext cx="150537" cy="100012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86F6C5-C1C6-6E57-33FB-4E21F9C58142}"/>
              </a:ext>
            </a:extLst>
          </p:cNvPr>
          <p:cNvCxnSpPr>
            <a:cxnSpLocks/>
          </p:cNvCxnSpPr>
          <p:nvPr/>
        </p:nvCxnSpPr>
        <p:spPr>
          <a:xfrm flipV="1">
            <a:off x="9599337" y="5459073"/>
            <a:ext cx="68538" cy="906361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6096BA-D883-5463-BD6D-852ADCF092EA}"/>
              </a:ext>
            </a:extLst>
          </p:cNvPr>
          <p:cNvCxnSpPr>
            <a:cxnSpLocks/>
          </p:cNvCxnSpPr>
          <p:nvPr/>
        </p:nvCxnSpPr>
        <p:spPr>
          <a:xfrm flipV="1">
            <a:off x="9599337" y="5319585"/>
            <a:ext cx="380993" cy="1045849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B3E80B1-A61C-1DFC-52ED-BB3A3C0DA1FF}"/>
              </a:ext>
            </a:extLst>
          </p:cNvPr>
          <p:cNvGrpSpPr/>
          <p:nvPr/>
        </p:nvGrpSpPr>
        <p:grpSpPr>
          <a:xfrm>
            <a:off x="923925" y="3336550"/>
            <a:ext cx="847725" cy="184899"/>
            <a:chOff x="923925" y="3336550"/>
            <a:chExt cx="847725" cy="184899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252D8AA-824C-D67A-C064-B7E2A45225D4}"/>
                </a:ext>
              </a:extLst>
            </p:cNvPr>
            <p:cNvCxnSpPr/>
            <p:nvPr/>
          </p:nvCxnSpPr>
          <p:spPr>
            <a:xfrm>
              <a:off x="923925" y="3429000"/>
              <a:ext cx="847725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F3AA510-7C2F-C9C2-8741-E462254C1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650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5D92D90-C90C-C576-BC5A-7BB3B2BA6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975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B2F6BBD-AB45-BA50-20EC-19D8ED7D9A8A}"/>
              </a:ext>
            </a:extLst>
          </p:cNvPr>
          <p:cNvGrpSpPr/>
          <p:nvPr/>
        </p:nvGrpSpPr>
        <p:grpSpPr>
          <a:xfrm>
            <a:off x="10911152" y="3183421"/>
            <a:ext cx="605970" cy="184899"/>
            <a:chOff x="984705" y="3336550"/>
            <a:chExt cx="605970" cy="184899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37A47C7-6F28-EA72-4A29-CD428866E68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358" y="3428999"/>
              <a:ext cx="586920" cy="0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CC80E03-B932-F03D-7031-0DB69B1CA5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0675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9F12CDB-8A3A-9F05-E34F-336F31DAD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705" y="3336550"/>
              <a:ext cx="0" cy="184899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3AF9256D-6258-0AAE-3742-9E75662C75EC}"/>
              </a:ext>
            </a:extLst>
          </p:cNvPr>
          <p:cNvSpPr txBox="1"/>
          <p:nvPr/>
        </p:nvSpPr>
        <p:spPr>
          <a:xfrm>
            <a:off x="698424" y="2982249"/>
            <a:ext cx="13524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FA05AB-0E5F-6494-FABB-7731EFD8C03B}"/>
              </a:ext>
            </a:extLst>
          </p:cNvPr>
          <p:cNvSpPr txBox="1"/>
          <p:nvPr/>
        </p:nvSpPr>
        <p:spPr>
          <a:xfrm>
            <a:off x="10545419" y="2804688"/>
            <a:ext cx="13524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2C04769-A7B0-6A12-011A-0F04EDC6F657}"/>
              </a:ext>
            </a:extLst>
          </p:cNvPr>
          <p:cNvSpPr txBox="1"/>
          <p:nvPr/>
        </p:nvSpPr>
        <p:spPr>
          <a:xfrm>
            <a:off x="4917860" y="261733"/>
            <a:ext cx="13524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Mesentery</a:t>
            </a:r>
          </a:p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6EDDB2-E51B-16AA-7DB8-8F09D3A3D69F}"/>
              </a:ext>
            </a:extLst>
          </p:cNvPr>
          <p:cNvSpPr/>
          <p:nvPr/>
        </p:nvSpPr>
        <p:spPr>
          <a:xfrm>
            <a:off x="2543174" y="2181225"/>
            <a:ext cx="1325243" cy="2305050"/>
          </a:xfrm>
          <a:custGeom>
            <a:avLst/>
            <a:gdLst>
              <a:gd name="connsiteX0" fmla="*/ 0 w 1330154"/>
              <a:gd name="connsiteY0" fmla="*/ 0 h 2305050"/>
              <a:gd name="connsiteX1" fmla="*/ 381000 w 1330154"/>
              <a:gd name="connsiteY1" fmla="*/ 609600 h 2305050"/>
              <a:gd name="connsiteX2" fmla="*/ 742950 w 1330154"/>
              <a:gd name="connsiteY2" fmla="*/ 838200 h 2305050"/>
              <a:gd name="connsiteX3" fmla="*/ 1057275 w 1330154"/>
              <a:gd name="connsiteY3" fmla="*/ 1104900 h 2305050"/>
              <a:gd name="connsiteX4" fmla="*/ 1295400 w 1330154"/>
              <a:gd name="connsiteY4" fmla="*/ 1419225 h 2305050"/>
              <a:gd name="connsiteX5" fmla="*/ 1323975 w 1330154"/>
              <a:gd name="connsiteY5" fmla="*/ 2305050 h 2305050"/>
              <a:gd name="connsiteX0" fmla="*/ 0 w 1325243"/>
              <a:gd name="connsiteY0" fmla="*/ 0 h 2305050"/>
              <a:gd name="connsiteX1" fmla="*/ 381000 w 1325243"/>
              <a:gd name="connsiteY1" fmla="*/ 609600 h 2305050"/>
              <a:gd name="connsiteX2" fmla="*/ 742950 w 1325243"/>
              <a:gd name="connsiteY2" fmla="*/ 838200 h 2305050"/>
              <a:gd name="connsiteX3" fmla="*/ 1057275 w 1325243"/>
              <a:gd name="connsiteY3" fmla="*/ 1104900 h 2305050"/>
              <a:gd name="connsiteX4" fmla="*/ 1257300 w 1325243"/>
              <a:gd name="connsiteY4" fmla="*/ 1514475 h 2305050"/>
              <a:gd name="connsiteX5" fmla="*/ 1323975 w 1325243"/>
              <a:gd name="connsiteY5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5243" h="2305050">
                <a:moveTo>
                  <a:pt x="0" y="0"/>
                </a:moveTo>
                <a:cubicBezTo>
                  <a:pt x="128587" y="234950"/>
                  <a:pt x="257175" y="469900"/>
                  <a:pt x="381000" y="609600"/>
                </a:cubicBezTo>
                <a:cubicBezTo>
                  <a:pt x="504825" y="749300"/>
                  <a:pt x="630238" y="755650"/>
                  <a:pt x="742950" y="838200"/>
                </a:cubicBezTo>
                <a:cubicBezTo>
                  <a:pt x="855663" y="920750"/>
                  <a:pt x="971550" y="992188"/>
                  <a:pt x="1057275" y="1104900"/>
                </a:cubicBezTo>
                <a:cubicBezTo>
                  <a:pt x="1143000" y="1217612"/>
                  <a:pt x="1212850" y="1314450"/>
                  <a:pt x="1257300" y="1514475"/>
                </a:cubicBezTo>
                <a:cubicBezTo>
                  <a:pt x="1301750" y="1714500"/>
                  <a:pt x="1331912" y="1962150"/>
                  <a:pt x="1323975" y="230505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39FA189-BD5A-4F35-3E92-FA1ABC7825FF}"/>
              </a:ext>
            </a:extLst>
          </p:cNvPr>
          <p:cNvSpPr txBox="1"/>
          <p:nvPr/>
        </p:nvSpPr>
        <p:spPr>
          <a:xfrm>
            <a:off x="0" y="1376021"/>
            <a:ext cx="15875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 removed on this side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7713F5E-BE0D-D750-87E1-7485ECF10BC3}"/>
              </a:ext>
            </a:extLst>
          </p:cNvPr>
          <p:cNvCxnSpPr>
            <a:cxnSpLocks/>
          </p:cNvCxnSpPr>
          <p:nvPr/>
        </p:nvCxnSpPr>
        <p:spPr>
          <a:xfrm>
            <a:off x="1374636" y="2116317"/>
            <a:ext cx="1088973" cy="106381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07DD7B6-D578-29CF-837B-AB037CEB565C}"/>
              </a:ext>
            </a:extLst>
          </p:cNvPr>
          <p:cNvSpPr/>
          <p:nvPr/>
        </p:nvSpPr>
        <p:spPr>
          <a:xfrm>
            <a:off x="6791325" y="1419225"/>
            <a:ext cx="2295525" cy="2514600"/>
          </a:xfrm>
          <a:custGeom>
            <a:avLst/>
            <a:gdLst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276350 w 2295525"/>
              <a:gd name="connsiteY3" fmla="*/ 1400175 h 2514600"/>
              <a:gd name="connsiteX4" fmla="*/ 819150 w 2295525"/>
              <a:gd name="connsiteY4" fmla="*/ 1828800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276350 w 2295525"/>
              <a:gd name="connsiteY3" fmla="*/ 1400175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171575 w 2295525"/>
              <a:gd name="connsiteY3" fmla="*/ 1447800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171575 w 2295525"/>
              <a:gd name="connsiteY3" fmla="*/ 1447800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  <a:gd name="connsiteX0" fmla="*/ 2295525 w 2295525"/>
              <a:gd name="connsiteY0" fmla="*/ 0 h 2514600"/>
              <a:gd name="connsiteX1" fmla="*/ 1885950 w 2295525"/>
              <a:gd name="connsiteY1" fmla="*/ 628650 h 2514600"/>
              <a:gd name="connsiteX2" fmla="*/ 1514475 w 2295525"/>
              <a:gd name="connsiteY2" fmla="*/ 1009650 h 2514600"/>
              <a:gd name="connsiteX3" fmla="*/ 1171575 w 2295525"/>
              <a:gd name="connsiteY3" fmla="*/ 1447800 h 2514600"/>
              <a:gd name="connsiteX4" fmla="*/ 771525 w 2295525"/>
              <a:gd name="connsiteY4" fmla="*/ 1819275 h 2514600"/>
              <a:gd name="connsiteX5" fmla="*/ 0 w 2295525"/>
              <a:gd name="connsiteY5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5525" h="2514600">
                <a:moveTo>
                  <a:pt x="2295525" y="0"/>
                </a:moveTo>
                <a:cubicBezTo>
                  <a:pt x="2155825" y="230187"/>
                  <a:pt x="2016125" y="460375"/>
                  <a:pt x="1885950" y="628650"/>
                </a:cubicBezTo>
                <a:cubicBezTo>
                  <a:pt x="1755775" y="796925"/>
                  <a:pt x="1633538" y="873125"/>
                  <a:pt x="1514475" y="1009650"/>
                </a:cubicBezTo>
                <a:cubicBezTo>
                  <a:pt x="1395413" y="1146175"/>
                  <a:pt x="1323975" y="1322388"/>
                  <a:pt x="1171575" y="1447800"/>
                </a:cubicBezTo>
                <a:cubicBezTo>
                  <a:pt x="1019175" y="1573212"/>
                  <a:pt x="974725" y="1576388"/>
                  <a:pt x="771525" y="1819275"/>
                </a:cubicBezTo>
                <a:cubicBezTo>
                  <a:pt x="558800" y="2005012"/>
                  <a:pt x="303212" y="2264568"/>
                  <a:pt x="0" y="2514600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75716C6-9AE7-F117-6FB5-AE4351377C28}"/>
              </a:ext>
            </a:extLst>
          </p:cNvPr>
          <p:cNvCxnSpPr>
            <a:cxnSpLocks/>
          </p:cNvCxnSpPr>
          <p:nvPr/>
        </p:nvCxnSpPr>
        <p:spPr>
          <a:xfrm flipH="1">
            <a:off x="4510421" y="969619"/>
            <a:ext cx="1083651" cy="142206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96616C3-F299-3776-E48C-104165B9C3EB}"/>
              </a:ext>
            </a:extLst>
          </p:cNvPr>
          <p:cNvCxnSpPr>
            <a:cxnSpLocks/>
            <a:stCxn id="83" idx="2"/>
          </p:cNvCxnSpPr>
          <p:nvPr/>
        </p:nvCxnSpPr>
        <p:spPr>
          <a:xfrm>
            <a:off x="5594072" y="969619"/>
            <a:ext cx="1835428" cy="1354481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5D5ED76-291C-CCA2-2A5F-8F6A9CCE2F4B}"/>
              </a:ext>
            </a:extLst>
          </p:cNvPr>
          <p:cNvSpPr txBox="1"/>
          <p:nvPr/>
        </p:nvSpPr>
        <p:spPr>
          <a:xfrm>
            <a:off x="10657820" y="914943"/>
            <a:ext cx="15875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Peritoneum removed on this side 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A28157E-06B9-A742-6CC1-52223157262E}"/>
              </a:ext>
            </a:extLst>
          </p:cNvPr>
          <p:cNvCxnSpPr>
            <a:cxnSpLocks/>
          </p:cNvCxnSpPr>
          <p:nvPr/>
        </p:nvCxnSpPr>
        <p:spPr>
          <a:xfrm flipH="1">
            <a:off x="8822392" y="1298316"/>
            <a:ext cx="1956262" cy="1583075"/>
          </a:xfrm>
          <a:prstGeom prst="line">
            <a:avLst/>
          </a:prstGeom>
          <a:ln w="127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2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87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Leiden - Photo Characteristics jejunum and ileum (dissection) - English, Latin, Dutch labels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internal view female inguinal region, labeled</dc:title>
  <dc:creator>Oscar Paul Gobée</dc:creator>
  <cp:lastModifiedBy>Gobée, O.P. (ANA)</cp:lastModifiedBy>
  <cp:revision>23</cp:revision>
  <dcterms:created xsi:type="dcterms:W3CDTF">2020-03-04T01:04:05Z</dcterms:created>
  <dcterms:modified xsi:type="dcterms:W3CDTF">2024-03-13T12:49:05Z</dcterms:modified>
</cp:coreProperties>
</file>