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82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64"/>
      </p:cViewPr>
      <p:guideLst>
        <p:guide orient="horz" pos="2160"/>
        <p:guide pos="22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5EA0-76D8-F92F-F11B-D4DDD040D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02050-6D8E-68A7-2BA7-CD605D718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31AEC-67FE-B3E9-C9FB-E85250B5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02D2-2F6A-0F44-F63C-6D1C06D3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8D93-FC41-1AD6-CA48-73A469F6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27AD-669B-0B48-8EFB-BB9F1590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0410B-0D7C-E877-CDEB-DEE4D2991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A43E3-3DDF-4BC2-5AEC-19CC439E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AA48-51F1-BFA1-16CB-C05C6F80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89AC2-6F73-F427-99A8-569B9FF2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061A9-55AB-091D-8C5C-13C15AD9A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F5B7F-563E-85A6-66F7-31654E031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9BDCD-1B4B-F0A5-B800-106DFE6B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10403-D625-59A6-8247-7D4FD5CE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518E6-E43B-3A05-9DB3-002432B5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4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9759-75D3-38A8-DBCC-99D0124D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E1AFB-15C1-A497-1124-B2589553B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A41BC-AB57-C58B-5385-789928B0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16639-FDC0-C0BD-E01C-2416ED6B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A4BE4-A01B-6048-B2F9-ACD32B35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F962-FC4F-CD92-AD83-95C10F8C1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DDAE-DC9A-AB3F-6635-C91DB89C2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84143-D88C-D616-C824-48CBD733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5C11F-8605-0888-84EE-6977E6AE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4E2F3-8C0D-25A2-DB0F-67639116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0196-C871-5930-7637-C245C5D4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CA26-FC00-ABEC-957E-07134E312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9F4FC-D7D2-C980-CDCA-346F07A65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A157D-5E06-19DD-9C50-E6AADB48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4249F-1482-EFB4-CB4B-828CD5AA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42909-AF71-14BE-1EF8-5BA2BB5B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5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34E6-4092-E3ED-3875-6BE6F25B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C2C2A-512D-F072-F496-BEBFA3F95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B0119-00EB-D75F-CAFF-9C4716DB2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83536-84C3-A4FA-07A8-7A1E9C8B1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99EA2-6080-F819-ADE2-265D09EC5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C6836-2BE4-FD62-A331-76C1D1F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53C15-C94C-D0FA-93AB-38CE19F5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850A2-20E5-056A-BC89-14927D24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77D7-3C42-6F67-723A-81344793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7E631-35E8-EA35-DE40-A4ACF2BA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C91C1-2DEA-A4C9-686B-E51CB646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32BD3-5842-E064-67E9-DE87E30F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33F1D-A4AB-E5CE-B639-0687E1F1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A72E0-7E2B-B4EF-EB38-C92EA94E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1F749-DB0F-F60F-6B5F-79098EE4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5D49-8148-0033-27C7-F530BAEF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5DB54-72EE-F018-F1E2-7D2AE4D2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D81B0-FBA8-8131-5F37-05E23E215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C4215-71BD-713A-3E4F-3C40BC70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38C54-4EA4-F2E4-1E02-2081689C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839EA-7161-9DD6-D514-7F000D36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BB35-AC7B-9203-CA39-C31DF3AD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6B23F-3093-3134-182D-5B0B395D4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E8930-6952-D80D-8778-A9F6B216F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8121F-71AB-261D-7D83-A57D4849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09FFF-703E-B19B-EA20-32E34A19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8DB25-EC23-2FEB-7BC2-4EF3C9E8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698C5-BEEE-1BC2-939C-C3988304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1078B-7D8B-8454-5C54-AF5682F5F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2AA0B-823A-CDCE-CD4A-28BB560D4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B4E22-4FB5-4E85-8D58-4F3D3E6D841D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60633-ADA0-B97A-2CE5-DD4BADC12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BF4BF-7327-B4EC-6EAC-DC5724823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9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natomytool.org/content/slagter-drawing-large-intestine-vascularisation-and-mesocolons-no-label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E9916-6535-42DE-962A-3F3C81F0F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Presentation slide</a:t>
            </a:r>
            <a:br>
              <a:rPr lang="en-GB">
                <a:solidFill>
                  <a:srgbClr val="0070C0"/>
                </a:solidFill>
              </a:rPr>
            </a:br>
            <a:r>
              <a:rPr lang="en-GB" sz="4800">
                <a:solidFill>
                  <a:srgbClr val="0070C0"/>
                </a:solidFill>
              </a:rPr>
              <a:t>Taenia libera and taenia omentalis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692BB-04CA-4F21-914E-FF42C0042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796"/>
            <a:ext cx="9144000" cy="500730"/>
          </a:xfrm>
        </p:spPr>
        <p:txBody>
          <a:bodyPr>
            <a:normAutofit fontScale="47500" lnSpcReduction="20000"/>
          </a:bodyPr>
          <a:lstStyle/>
          <a:p>
            <a:r>
              <a:rPr lang="en-GB">
                <a:solidFill>
                  <a:srgbClr val="0070C0"/>
                </a:solidFill>
              </a:rPr>
              <a:t>drawing: R. Slagter, NZIMBI, medical illustrator</a:t>
            </a:r>
          </a:p>
          <a:p>
            <a:r>
              <a:rPr lang="en-GB">
                <a:solidFill>
                  <a:srgbClr val="0070C0"/>
                </a:solidFill>
              </a:rPr>
              <a:t>labels: O. Paul Gobée, MD, dept. Anatomy&amp; Embryology, LUMC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385D496-5555-48EC-B987-FC037EFEDB09}"/>
              </a:ext>
            </a:extLst>
          </p:cNvPr>
          <p:cNvSpPr txBox="1">
            <a:spLocks/>
          </p:cNvSpPr>
          <p:nvPr/>
        </p:nvSpPr>
        <p:spPr>
          <a:xfrm>
            <a:off x="1343431" y="5963467"/>
            <a:ext cx="9144000" cy="50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license:  Creative Commons Attribution NonCommercial ShareAlike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B32BCF-8F97-4DFD-9B0D-2C75B56B7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294" y="5999111"/>
            <a:ext cx="1227411" cy="429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1FCDEE-A4C2-B93D-7AAE-C1A15B52D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94" y="578318"/>
            <a:ext cx="396241" cy="3962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BA1E72-6576-F98D-0F2C-FA55EEC5085D}"/>
              </a:ext>
            </a:extLst>
          </p:cNvPr>
          <p:cNvSpPr txBox="1"/>
          <p:nvPr/>
        </p:nvSpPr>
        <p:spPr>
          <a:xfrm>
            <a:off x="2674489" y="5142243"/>
            <a:ext cx="7034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0070C0"/>
                </a:solidFill>
              </a:rPr>
              <a:t>This image is based on </a:t>
            </a:r>
            <a:r>
              <a:rPr lang="en-US" sz="1200" b="1">
                <a:solidFill>
                  <a:srgbClr val="0070C0"/>
                </a:solidFill>
              </a:rPr>
              <a:t>Slagter - Drawing Large intestine with vascularisation and mesocolons - No labels</a:t>
            </a:r>
          </a:p>
          <a:p>
            <a:r>
              <a:rPr lang="en-GB" sz="1200">
                <a:solidFill>
                  <a:srgbClr val="0070C0"/>
                </a:solidFill>
              </a:rPr>
              <a:t>at </a:t>
            </a:r>
            <a:r>
              <a:rPr lang="en-GB" sz="1200">
                <a:solidFill>
                  <a:srgbClr val="0070C0"/>
                </a:solidFill>
                <a:hlinkClick r:id="rId4"/>
              </a:rPr>
              <a:t>https://anatomytool.org/content/slagter-drawing-large-intestine-vascularisation-and-mesocolons-no-labels</a:t>
            </a:r>
            <a:r>
              <a:rPr lang="en-GB" sz="1200">
                <a:solidFill>
                  <a:srgbClr val="0070C0"/>
                </a:solidFill>
              </a:rPr>
              <a:t> </a:t>
            </a:r>
            <a:endParaRPr lang="en-US" sz="12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E171560-5A42-E778-469F-A548EBDC8467}"/>
              </a:ext>
            </a:extLst>
          </p:cNvPr>
          <p:cNvGrpSpPr/>
          <p:nvPr/>
        </p:nvGrpSpPr>
        <p:grpSpPr>
          <a:xfrm>
            <a:off x="1695450" y="685800"/>
            <a:ext cx="7570485" cy="5353050"/>
            <a:chOff x="2711624" y="1268760"/>
            <a:chExt cx="6070149" cy="375517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75D1C62-5750-43F9-6A0B-849C965731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19" r="-1" b="5829"/>
            <a:stretch/>
          </p:blipFill>
          <p:spPr>
            <a:xfrm>
              <a:off x="2711624" y="1268760"/>
              <a:ext cx="5832648" cy="375517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41AB3D6-CC9E-A17B-3FB4-9877FF2777B4}"/>
                </a:ext>
              </a:extLst>
            </p:cNvPr>
            <p:cNvSpPr txBox="1"/>
            <p:nvPr/>
          </p:nvSpPr>
          <p:spPr>
            <a:xfrm>
              <a:off x="3470984" y="1455569"/>
              <a:ext cx="1585295" cy="260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taenia omentalis</a:t>
              </a:r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714E59A-6A3C-5EC9-6A62-FF6BD6E1C4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49723" y="1726735"/>
              <a:ext cx="11718" cy="1247945"/>
            </a:xfrm>
            <a:prstGeom prst="straightConnector1">
              <a:avLst/>
            </a:prstGeom>
            <a:ln w="19050">
              <a:solidFill>
                <a:schemeClr val="bg1">
                  <a:lumMod val="9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8AE150A-B3D1-4431-3C4F-FB03684F0E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55834" y="3078295"/>
              <a:ext cx="625939" cy="311670"/>
            </a:xfrm>
            <a:prstGeom prst="straightConnector1">
              <a:avLst/>
            </a:prstGeom>
            <a:ln w="19050">
              <a:solidFill>
                <a:schemeClr val="bg1">
                  <a:lumMod val="9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E1B554A3-323A-C37B-F2FE-160F880025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64350" y="1435203"/>
              <a:ext cx="1317423" cy="1643092"/>
            </a:xfrm>
            <a:prstGeom prst="straightConnector1">
              <a:avLst/>
            </a:prstGeom>
            <a:ln w="19050">
              <a:solidFill>
                <a:schemeClr val="bg1">
                  <a:lumMod val="9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08D21FDB-09C2-B876-5E43-2751D77067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88330" y="2526586"/>
              <a:ext cx="2693443" cy="551710"/>
            </a:xfrm>
            <a:prstGeom prst="straightConnector1">
              <a:avLst/>
            </a:prstGeom>
            <a:ln w="19050">
              <a:solidFill>
                <a:schemeClr val="bg1">
                  <a:lumMod val="9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BE029F63-977E-2A38-53C9-364E60012E90}"/>
                </a:ext>
              </a:extLst>
            </p:cNvPr>
            <p:cNvSpPr/>
            <p:nvPr/>
          </p:nvSpPr>
          <p:spPr>
            <a:xfrm>
              <a:off x="2862776" y="1593776"/>
              <a:ext cx="476208" cy="565569"/>
            </a:xfrm>
            <a:custGeom>
              <a:avLst/>
              <a:gdLst>
                <a:gd name="connsiteX0" fmla="*/ 583792 w 583792"/>
                <a:gd name="connsiteY0" fmla="*/ 1081 h 755225"/>
                <a:gd name="connsiteX1" fmla="*/ 150159 w 583792"/>
                <a:gd name="connsiteY1" fmla="*/ 38788 h 755225"/>
                <a:gd name="connsiteX2" fmla="*/ 8757 w 583792"/>
                <a:gd name="connsiteY2" fmla="*/ 255604 h 755225"/>
                <a:gd name="connsiteX3" fmla="*/ 37037 w 583792"/>
                <a:gd name="connsiteY3" fmla="*/ 651530 h 755225"/>
                <a:gd name="connsiteX4" fmla="*/ 216147 w 583792"/>
                <a:gd name="connsiteY4" fmla="*/ 755225 h 755225"/>
                <a:gd name="connsiteX0" fmla="*/ 583792 w 583792"/>
                <a:gd name="connsiteY0" fmla="*/ 1081 h 651530"/>
                <a:gd name="connsiteX1" fmla="*/ 150159 w 583792"/>
                <a:gd name="connsiteY1" fmla="*/ 38788 h 651530"/>
                <a:gd name="connsiteX2" fmla="*/ 8757 w 583792"/>
                <a:gd name="connsiteY2" fmla="*/ 255604 h 651530"/>
                <a:gd name="connsiteX3" fmla="*/ 37037 w 583792"/>
                <a:gd name="connsiteY3" fmla="*/ 651530 h 651530"/>
                <a:gd name="connsiteX0" fmla="*/ 546754 w 546754"/>
                <a:gd name="connsiteY0" fmla="*/ 23411 h 673860"/>
                <a:gd name="connsiteX1" fmla="*/ 113121 w 546754"/>
                <a:gd name="connsiteY1" fmla="*/ 61118 h 673860"/>
                <a:gd name="connsiteX2" fmla="*/ -1 w 546754"/>
                <a:gd name="connsiteY2" fmla="*/ 673860 h 673860"/>
                <a:gd name="connsiteX0" fmla="*/ 546756 w 546756"/>
                <a:gd name="connsiteY0" fmla="*/ 0 h 650449"/>
                <a:gd name="connsiteX1" fmla="*/ 1 w 546756"/>
                <a:gd name="connsiteY1" fmla="*/ 650449 h 650449"/>
                <a:gd name="connsiteX0" fmla="*/ 546754 w 546754"/>
                <a:gd name="connsiteY0" fmla="*/ 0 h 650449"/>
                <a:gd name="connsiteX1" fmla="*/ -1 w 546754"/>
                <a:gd name="connsiteY1" fmla="*/ 650449 h 650449"/>
                <a:gd name="connsiteX0" fmla="*/ 546756 w 546756"/>
                <a:gd name="connsiteY0" fmla="*/ 0 h 650449"/>
                <a:gd name="connsiteX1" fmla="*/ 1 w 546756"/>
                <a:gd name="connsiteY1" fmla="*/ 650449 h 650449"/>
                <a:gd name="connsiteX0" fmla="*/ 546754 w 546754"/>
                <a:gd name="connsiteY0" fmla="*/ 0 h 650449"/>
                <a:gd name="connsiteX1" fmla="*/ -1 w 546754"/>
                <a:gd name="connsiteY1" fmla="*/ 650449 h 650449"/>
                <a:gd name="connsiteX0" fmla="*/ 546756 w 546756"/>
                <a:gd name="connsiteY0" fmla="*/ 0 h 650449"/>
                <a:gd name="connsiteX1" fmla="*/ 1 w 546756"/>
                <a:gd name="connsiteY1" fmla="*/ 650449 h 650449"/>
                <a:gd name="connsiteX0" fmla="*/ 546754 w 546754"/>
                <a:gd name="connsiteY0" fmla="*/ 0 h 650449"/>
                <a:gd name="connsiteX1" fmla="*/ -1 w 546754"/>
                <a:gd name="connsiteY1" fmla="*/ 650449 h 650449"/>
                <a:gd name="connsiteX0" fmla="*/ 546756 w 546756"/>
                <a:gd name="connsiteY0" fmla="*/ 0 h 650449"/>
                <a:gd name="connsiteX1" fmla="*/ 1 w 546756"/>
                <a:gd name="connsiteY1" fmla="*/ 650449 h 650449"/>
                <a:gd name="connsiteX0" fmla="*/ 548389 w 548389"/>
                <a:gd name="connsiteY0" fmla="*/ 0 h 650449"/>
                <a:gd name="connsiteX1" fmla="*/ 1634 w 548389"/>
                <a:gd name="connsiteY1" fmla="*/ 650449 h 650449"/>
                <a:gd name="connsiteX0" fmla="*/ 565544 w 565544"/>
                <a:gd name="connsiteY0" fmla="*/ 0 h 650449"/>
                <a:gd name="connsiteX1" fmla="*/ 18789 w 565544"/>
                <a:gd name="connsiteY1" fmla="*/ 650449 h 650449"/>
                <a:gd name="connsiteX0" fmla="*/ 565544 w 565544"/>
                <a:gd name="connsiteY0" fmla="*/ 0 h 650449"/>
                <a:gd name="connsiteX1" fmla="*/ 18789 w 565544"/>
                <a:gd name="connsiteY1" fmla="*/ 650449 h 650449"/>
                <a:gd name="connsiteX0" fmla="*/ 569827 w 569827"/>
                <a:gd name="connsiteY0" fmla="*/ 0 h 650449"/>
                <a:gd name="connsiteX1" fmla="*/ 23072 w 569827"/>
                <a:gd name="connsiteY1" fmla="*/ 650449 h 650449"/>
                <a:gd name="connsiteX0" fmla="*/ 915981 w 915981"/>
                <a:gd name="connsiteY0" fmla="*/ 0 h 997708"/>
                <a:gd name="connsiteX1" fmla="*/ 9913 w 915981"/>
                <a:gd name="connsiteY1" fmla="*/ 997708 h 997708"/>
                <a:gd name="connsiteX0" fmla="*/ 929173 w 929173"/>
                <a:gd name="connsiteY0" fmla="*/ 0 h 997708"/>
                <a:gd name="connsiteX1" fmla="*/ 23105 w 929173"/>
                <a:gd name="connsiteY1" fmla="*/ 997708 h 997708"/>
                <a:gd name="connsiteX0" fmla="*/ 929175 w 929175"/>
                <a:gd name="connsiteY0" fmla="*/ 0 h 997708"/>
                <a:gd name="connsiteX1" fmla="*/ 23107 w 929175"/>
                <a:gd name="connsiteY1" fmla="*/ 997708 h 997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9175" h="997708">
                  <a:moveTo>
                    <a:pt x="929175" y="0"/>
                  </a:moveTo>
                  <a:cubicBezTo>
                    <a:pt x="73488" y="75058"/>
                    <a:pt x="-65591" y="433316"/>
                    <a:pt x="23107" y="997708"/>
                  </a:cubicBezTo>
                </a:path>
              </a:pathLst>
            </a:custGeom>
            <a:noFill/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B4B31C8-59FB-CA26-AF41-F53C7475A01D}"/>
                </a:ext>
              </a:extLst>
            </p:cNvPr>
            <p:cNvSpPr/>
            <p:nvPr/>
          </p:nvSpPr>
          <p:spPr>
            <a:xfrm>
              <a:off x="2878875" y="2168166"/>
              <a:ext cx="44251" cy="185731"/>
            </a:xfrm>
            <a:custGeom>
              <a:avLst/>
              <a:gdLst>
                <a:gd name="connsiteX0" fmla="*/ 0 w 18854"/>
                <a:gd name="connsiteY0" fmla="*/ 0 h 235670"/>
                <a:gd name="connsiteX1" fmla="*/ 18854 w 18854"/>
                <a:gd name="connsiteY1" fmla="*/ 235670 h 235670"/>
                <a:gd name="connsiteX0" fmla="*/ 0 w 47135"/>
                <a:gd name="connsiteY0" fmla="*/ 0 h 235670"/>
                <a:gd name="connsiteX1" fmla="*/ 47135 w 47135"/>
                <a:gd name="connsiteY1" fmla="*/ 235670 h 235670"/>
                <a:gd name="connsiteX0" fmla="*/ 1566 w 48701"/>
                <a:gd name="connsiteY0" fmla="*/ 0 h 235670"/>
                <a:gd name="connsiteX1" fmla="*/ 48701 w 48701"/>
                <a:gd name="connsiteY1" fmla="*/ 235670 h 235670"/>
                <a:gd name="connsiteX0" fmla="*/ 0 w 47135"/>
                <a:gd name="connsiteY0" fmla="*/ 0 h 235670"/>
                <a:gd name="connsiteX1" fmla="*/ 47135 w 47135"/>
                <a:gd name="connsiteY1" fmla="*/ 235670 h 235670"/>
                <a:gd name="connsiteX0" fmla="*/ 6117 w 10437"/>
                <a:gd name="connsiteY0" fmla="*/ 0 h 274982"/>
                <a:gd name="connsiteX1" fmla="*/ 10438 w 10437"/>
                <a:gd name="connsiteY1" fmla="*/ 274982 h 274982"/>
                <a:gd name="connsiteX0" fmla="*/ 1 w 4322"/>
                <a:gd name="connsiteY0" fmla="*/ 0 h 274982"/>
                <a:gd name="connsiteX1" fmla="*/ 4322 w 4322"/>
                <a:gd name="connsiteY1" fmla="*/ 274982 h 274982"/>
                <a:gd name="connsiteX0" fmla="*/ 0 w 109068"/>
                <a:gd name="connsiteY0" fmla="*/ 0 h 8570"/>
                <a:gd name="connsiteX1" fmla="*/ 109069 w 109068"/>
                <a:gd name="connsiteY1" fmla="*/ 8570 h 8570"/>
                <a:gd name="connsiteX0" fmla="*/ 0 w 917"/>
                <a:gd name="connsiteY0" fmla="*/ 0 h 10278"/>
                <a:gd name="connsiteX1" fmla="*/ 917 w 917"/>
                <a:gd name="connsiteY1" fmla="*/ 10278 h 10278"/>
                <a:gd name="connsiteX0" fmla="*/ 8647 w 18647"/>
                <a:gd name="connsiteY0" fmla="*/ 0 h 10000"/>
                <a:gd name="connsiteX1" fmla="*/ 18647 w 18647"/>
                <a:gd name="connsiteY1" fmla="*/ 10000 h 10000"/>
                <a:gd name="connsiteX0" fmla="*/ 0 w 152648"/>
                <a:gd name="connsiteY0" fmla="*/ 0 h 10000"/>
                <a:gd name="connsiteX1" fmla="*/ 152648 w 152648"/>
                <a:gd name="connsiteY1" fmla="*/ 7967 h 10000"/>
                <a:gd name="connsiteX2" fmla="*/ 10000 w 152648"/>
                <a:gd name="connsiteY2" fmla="*/ 10000 h 10000"/>
                <a:gd name="connsiteX0" fmla="*/ 7201 w 159849"/>
                <a:gd name="connsiteY0" fmla="*/ 0 h 10000"/>
                <a:gd name="connsiteX1" fmla="*/ 159849 w 159849"/>
                <a:gd name="connsiteY1" fmla="*/ 7967 h 10000"/>
                <a:gd name="connsiteX2" fmla="*/ 17201 w 159849"/>
                <a:gd name="connsiteY2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9046"/>
                <a:gd name="connsiteY0" fmla="*/ 0 h 10000"/>
                <a:gd name="connsiteX1" fmla="*/ 109046 w 109046"/>
                <a:gd name="connsiteY1" fmla="*/ 10000 h 10000"/>
                <a:gd name="connsiteX0" fmla="*/ 0 w 109046"/>
                <a:gd name="connsiteY0" fmla="*/ 0 h 10000"/>
                <a:gd name="connsiteX1" fmla="*/ 109046 w 109046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9046" h="10000">
                  <a:moveTo>
                    <a:pt x="0" y="0"/>
                  </a:moveTo>
                  <a:cubicBezTo>
                    <a:pt x="36349" y="3333"/>
                    <a:pt x="-1587" y="3421"/>
                    <a:pt x="109046" y="10000"/>
                  </a:cubicBezTo>
                </a:path>
              </a:pathLst>
            </a:custGeom>
            <a:noFill/>
            <a:ln>
              <a:solidFill>
                <a:srgbClr val="7F7F7F">
                  <a:alpha val="50196"/>
                </a:srgbClr>
              </a:solidFill>
              <a:prstDash val="dash"/>
              <a:headEnd type="none" w="med" len="med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4E7A0C3-9FC3-5B98-17B3-F4AF129ABF76}"/>
                </a:ext>
              </a:extLst>
            </p:cNvPr>
            <p:cNvSpPr/>
            <p:nvPr/>
          </p:nvSpPr>
          <p:spPr>
            <a:xfrm flipH="1">
              <a:off x="4985860" y="1586385"/>
              <a:ext cx="440702" cy="267119"/>
            </a:xfrm>
            <a:custGeom>
              <a:avLst/>
              <a:gdLst>
                <a:gd name="connsiteX0" fmla="*/ 583792 w 583792"/>
                <a:gd name="connsiteY0" fmla="*/ 1081 h 755225"/>
                <a:gd name="connsiteX1" fmla="*/ 150159 w 583792"/>
                <a:gd name="connsiteY1" fmla="*/ 38788 h 755225"/>
                <a:gd name="connsiteX2" fmla="*/ 8757 w 583792"/>
                <a:gd name="connsiteY2" fmla="*/ 255604 h 755225"/>
                <a:gd name="connsiteX3" fmla="*/ 37037 w 583792"/>
                <a:gd name="connsiteY3" fmla="*/ 651530 h 755225"/>
                <a:gd name="connsiteX4" fmla="*/ 216147 w 583792"/>
                <a:gd name="connsiteY4" fmla="*/ 755225 h 755225"/>
                <a:gd name="connsiteX0" fmla="*/ 583792 w 583792"/>
                <a:gd name="connsiteY0" fmla="*/ 1081 h 651530"/>
                <a:gd name="connsiteX1" fmla="*/ 150159 w 583792"/>
                <a:gd name="connsiteY1" fmla="*/ 38788 h 651530"/>
                <a:gd name="connsiteX2" fmla="*/ 8757 w 583792"/>
                <a:gd name="connsiteY2" fmla="*/ 255604 h 651530"/>
                <a:gd name="connsiteX3" fmla="*/ 37037 w 583792"/>
                <a:gd name="connsiteY3" fmla="*/ 651530 h 651530"/>
                <a:gd name="connsiteX0" fmla="*/ 546754 w 546754"/>
                <a:gd name="connsiteY0" fmla="*/ 23411 h 673860"/>
                <a:gd name="connsiteX1" fmla="*/ 113121 w 546754"/>
                <a:gd name="connsiteY1" fmla="*/ 61118 h 673860"/>
                <a:gd name="connsiteX2" fmla="*/ -1 w 546754"/>
                <a:gd name="connsiteY2" fmla="*/ 673860 h 673860"/>
                <a:gd name="connsiteX0" fmla="*/ 546756 w 546756"/>
                <a:gd name="connsiteY0" fmla="*/ 0 h 650449"/>
                <a:gd name="connsiteX1" fmla="*/ 1 w 546756"/>
                <a:gd name="connsiteY1" fmla="*/ 650449 h 650449"/>
                <a:gd name="connsiteX0" fmla="*/ 546754 w 546754"/>
                <a:gd name="connsiteY0" fmla="*/ 0 h 650449"/>
                <a:gd name="connsiteX1" fmla="*/ -1 w 546754"/>
                <a:gd name="connsiteY1" fmla="*/ 650449 h 650449"/>
                <a:gd name="connsiteX0" fmla="*/ 546756 w 546756"/>
                <a:gd name="connsiteY0" fmla="*/ 0 h 650449"/>
                <a:gd name="connsiteX1" fmla="*/ 1 w 546756"/>
                <a:gd name="connsiteY1" fmla="*/ 650449 h 650449"/>
                <a:gd name="connsiteX0" fmla="*/ 546754 w 546754"/>
                <a:gd name="connsiteY0" fmla="*/ 0 h 650449"/>
                <a:gd name="connsiteX1" fmla="*/ -1 w 546754"/>
                <a:gd name="connsiteY1" fmla="*/ 650449 h 650449"/>
                <a:gd name="connsiteX0" fmla="*/ 546756 w 546756"/>
                <a:gd name="connsiteY0" fmla="*/ 0 h 650449"/>
                <a:gd name="connsiteX1" fmla="*/ 1 w 546756"/>
                <a:gd name="connsiteY1" fmla="*/ 650449 h 650449"/>
                <a:gd name="connsiteX0" fmla="*/ 546754 w 546754"/>
                <a:gd name="connsiteY0" fmla="*/ 0 h 650449"/>
                <a:gd name="connsiteX1" fmla="*/ -1 w 546754"/>
                <a:gd name="connsiteY1" fmla="*/ 650449 h 650449"/>
                <a:gd name="connsiteX0" fmla="*/ 546756 w 546756"/>
                <a:gd name="connsiteY0" fmla="*/ 0 h 650449"/>
                <a:gd name="connsiteX1" fmla="*/ 1 w 546756"/>
                <a:gd name="connsiteY1" fmla="*/ 650449 h 650449"/>
                <a:gd name="connsiteX0" fmla="*/ 548389 w 548389"/>
                <a:gd name="connsiteY0" fmla="*/ 0 h 650449"/>
                <a:gd name="connsiteX1" fmla="*/ 1634 w 548389"/>
                <a:gd name="connsiteY1" fmla="*/ 650449 h 650449"/>
                <a:gd name="connsiteX0" fmla="*/ 565544 w 565544"/>
                <a:gd name="connsiteY0" fmla="*/ 0 h 650449"/>
                <a:gd name="connsiteX1" fmla="*/ 18789 w 565544"/>
                <a:gd name="connsiteY1" fmla="*/ 650449 h 650449"/>
                <a:gd name="connsiteX0" fmla="*/ 565544 w 565544"/>
                <a:gd name="connsiteY0" fmla="*/ 0 h 650449"/>
                <a:gd name="connsiteX1" fmla="*/ 18789 w 565544"/>
                <a:gd name="connsiteY1" fmla="*/ 650449 h 650449"/>
                <a:gd name="connsiteX0" fmla="*/ 569827 w 569827"/>
                <a:gd name="connsiteY0" fmla="*/ 0 h 650449"/>
                <a:gd name="connsiteX1" fmla="*/ 23072 w 569827"/>
                <a:gd name="connsiteY1" fmla="*/ 650449 h 650449"/>
                <a:gd name="connsiteX0" fmla="*/ 928172 w 928172"/>
                <a:gd name="connsiteY0" fmla="*/ 114192 h 249354"/>
                <a:gd name="connsiteX1" fmla="*/ 9714 w 928172"/>
                <a:gd name="connsiteY1" fmla="*/ 249354 h 249354"/>
                <a:gd name="connsiteX0" fmla="*/ 867295 w 867295"/>
                <a:gd name="connsiteY0" fmla="*/ 0 h 471218"/>
                <a:gd name="connsiteX1" fmla="*/ 10787 w 867295"/>
                <a:gd name="connsiteY1" fmla="*/ 471218 h 471218"/>
                <a:gd name="connsiteX0" fmla="*/ 867297 w 867297"/>
                <a:gd name="connsiteY0" fmla="*/ 0 h 471218"/>
                <a:gd name="connsiteX1" fmla="*/ 10789 w 867297"/>
                <a:gd name="connsiteY1" fmla="*/ 471218 h 471218"/>
                <a:gd name="connsiteX0" fmla="*/ 864833 w 864833"/>
                <a:gd name="connsiteY0" fmla="*/ 0 h 471218"/>
                <a:gd name="connsiteX1" fmla="*/ 8325 w 864833"/>
                <a:gd name="connsiteY1" fmla="*/ 471218 h 471218"/>
                <a:gd name="connsiteX0" fmla="*/ 863422 w 863422"/>
                <a:gd name="connsiteY0" fmla="*/ 0 h 471218"/>
                <a:gd name="connsiteX1" fmla="*/ 6914 w 863422"/>
                <a:gd name="connsiteY1" fmla="*/ 471218 h 471218"/>
                <a:gd name="connsiteX0" fmla="*/ 859896 w 859896"/>
                <a:gd name="connsiteY0" fmla="*/ 0 h 471218"/>
                <a:gd name="connsiteX1" fmla="*/ 3388 w 859896"/>
                <a:gd name="connsiteY1" fmla="*/ 471218 h 471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9896" h="471218">
                  <a:moveTo>
                    <a:pt x="859896" y="0"/>
                  </a:moveTo>
                  <a:cubicBezTo>
                    <a:pt x="499812" y="19048"/>
                    <a:pt x="-48140" y="18844"/>
                    <a:pt x="3388" y="471218"/>
                  </a:cubicBezTo>
                </a:path>
              </a:pathLst>
            </a:custGeom>
            <a:noFill/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3918CC7-CC97-F454-7A95-3AE75CC330DA}"/>
                </a:ext>
              </a:extLst>
            </p:cNvPr>
            <p:cNvSpPr/>
            <p:nvPr/>
          </p:nvSpPr>
          <p:spPr>
            <a:xfrm flipH="1">
              <a:off x="5346915" y="1880277"/>
              <a:ext cx="78878" cy="317600"/>
            </a:xfrm>
            <a:custGeom>
              <a:avLst/>
              <a:gdLst>
                <a:gd name="connsiteX0" fmla="*/ 0 w 18854"/>
                <a:gd name="connsiteY0" fmla="*/ 0 h 235670"/>
                <a:gd name="connsiteX1" fmla="*/ 18854 w 18854"/>
                <a:gd name="connsiteY1" fmla="*/ 235670 h 235670"/>
                <a:gd name="connsiteX0" fmla="*/ 0 w 47135"/>
                <a:gd name="connsiteY0" fmla="*/ 0 h 235670"/>
                <a:gd name="connsiteX1" fmla="*/ 47135 w 47135"/>
                <a:gd name="connsiteY1" fmla="*/ 235670 h 235670"/>
                <a:gd name="connsiteX0" fmla="*/ 1566 w 48701"/>
                <a:gd name="connsiteY0" fmla="*/ 0 h 235670"/>
                <a:gd name="connsiteX1" fmla="*/ 48701 w 48701"/>
                <a:gd name="connsiteY1" fmla="*/ 235670 h 235670"/>
                <a:gd name="connsiteX0" fmla="*/ 0 w 47135"/>
                <a:gd name="connsiteY0" fmla="*/ 0 h 235670"/>
                <a:gd name="connsiteX1" fmla="*/ 47135 w 47135"/>
                <a:gd name="connsiteY1" fmla="*/ 235670 h 235670"/>
                <a:gd name="connsiteX0" fmla="*/ 6117 w 10437"/>
                <a:gd name="connsiteY0" fmla="*/ 0 h 274982"/>
                <a:gd name="connsiteX1" fmla="*/ 10438 w 10437"/>
                <a:gd name="connsiteY1" fmla="*/ 274982 h 274982"/>
                <a:gd name="connsiteX0" fmla="*/ 1 w 4322"/>
                <a:gd name="connsiteY0" fmla="*/ 0 h 274982"/>
                <a:gd name="connsiteX1" fmla="*/ 4322 w 4322"/>
                <a:gd name="connsiteY1" fmla="*/ 274982 h 274982"/>
                <a:gd name="connsiteX0" fmla="*/ 0 w 109068"/>
                <a:gd name="connsiteY0" fmla="*/ 0 h 8570"/>
                <a:gd name="connsiteX1" fmla="*/ 109069 w 109068"/>
                <a:gd name="connsiteY1" fmla="*/ 8570 h 8570"/>
                <a:gd name="connsiteX0" fmla="*/ 0 w 917"/>
                <a:gd name="connsiteY0" fmla="*/ 0 h 10278"/>
                <a:gd name="connsiteX1" fmla="*/ 917 w 917"/>
                <a:gd name="connsiteY1" fmla="*/ 10278 h 10278"/>
                <a:gd name="connsiteX0" fmla="*/ 8647 w 18647"/>
                <a:gd name="connsiteY0" fmla="*/ 0 h 10000"/>
                <a:gd name="connsiteX1" fmla="*/ 18647 w 18647"/>
                <a:gd name="connsiteY1" fmla="*/ 10000 h 10000"/>
                <a:gd name="connsiteX0" fmla="*/ 0 w 152648"/>
                <a:gd name="connsiteY0" fmla="*/ 0 h 10000"/>
                <a:gd name="connsiteX1" fmla="*/ 152648 w 152648"/>
                <a:gd name="connsiteY1" fmla="*/ 7967 h 10000"/>
                <a:gd name="connsiteX2" fmla="*/ 10000 w 152648"/>
                <a:gd name="connsiteY2" fmla="*/ 10000 h 10000"/>
                <a:gd name="connsiteX0" fmla="*/ 7201 w 159849"/>
                <a:gd name="connsiteY0" fmla="*/ 0 h 10000"/>
                <a:gd name="connsiteX1" fmla="*/ 159849 w 159849"/>
                <a:gd name="connsiteY1" fmla="*/ 7967 h 10000"/>
                <a:gd name="connsiteX2" fmla="*/ 17201 w 159849"/>
                <a:gd name="connsiteY2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9046"/>
                <a:gd name="connsiteY0" fmla="*/ 0 h 10000"/>
                <a:gd name="connsiteX1" fmla="*/ 109046 w 109046"/>
                <a:gd name="connsiteY1" fmla="*/ 10000 h 10000"/>
                <a:gd name="connsiteX0" fmla="*/ 0 w 109046"/>
                <a:gd name="connsiteY0" fmla="*/ 0 h 10000"/>
                <a:gd name="connsiteX1" fmla="*/ 109046 w 109046"/>
                <a:gd name="connsiteY1" fmla="*/ 10000 h 10000"/>
                <a:gd name="connsiteX0" fmla="*/ 0 w 203148"/>
                <a:gd name="connsiteY0" fmla="*/ 0 h 18274"/>
                <a:gd name="connsiteX1" fmla="*/ 203148 w 203148"/>
                <a:gd name="connsiteY1" fmla="*/ 18274 h 18274"/>
                <a:gd name="connsiteX0" fmla="*/ 0 w 194377"/>
                <a:gd name="connsiteY0" fmla="*/ 0 h 17100"/>
                <a:gd name="connsiteX1" fmla="*/ 194377 w 194377"/>
                <a:gd name="connsiteY1" fmla="*/ 17100 h 17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4377" h="17100">
                  <a:moveTo>
                    <a:pt x="0" y="0"/>
                  </a:moveTo>
                  <a:cubicBezTo>
                    <a:pt x="36349" y="3333"/>
                    <a:pt x="83744" y="10521"/>
                    <a:pt x="194377" y="17100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  <a:alpha val="50196"/>
                </a:schemeClr>
              </a:solidFill>
              <a:prstDash val="dash"/>
              <a:headEnd type="none" w="med" len="med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6E9A4022-0387-5D48-D763-095D0B060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101" y="5510765"/>
            <a:ext cx="804205" cy="2813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2C4984-75C5-5B27-6EA4-918D6CBA93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985" y="5429786"/>
            <a:ext cx="396241" cy="39624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4195A75-E6AA-5C53-9BC7-C99A63DE2C19}"/>
              </a:ext>
            </a:extLst>
          </p:cNvPr>
          <p:cNvSpPr txBox="1"/>
          <p:nvPr/>
        </p:nvSpPr>
        <p:spPr>
          <a:xfrm>
            <a:off x="9288014" y="3078273"/>
            <a:ext cx="1560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taenia libera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25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slide Taenia libera and taenia omentalis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slide Subject</dc:title>
  <dc:creator>Oscar Paul Gobée</dc:creator>
  <cp:lastModifiedBy>Oscar Paul Gobée</cp:lastModifiedBy>
  <cp:revision>3</cp:revision>
  <dcterms:created xsi:type="dcterms:W3CDTF">2023-02-12T15:37:47Z</dcterms:created>
  <dcterms:modified xsi:type="dcterms:W3CDTF">2023-03-01T22:15:28Z</dcterms:modified>
</cp:coreProperties>
</file>