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346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981" autoAdjust="0"/>
    <p:restoredTop sz="94660"/>
  </p:normalViewPr>
  <p:slideViewPr>
    <p:cSldViewPr snapToGrid="0">
      <p:cViewPr>
        <p:scale>
          <a:sx n="110" d="100"/>
          <a:sy n="110" d="100"/>
        </p:scale>
        <p:origin x="-50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235EA0-76D8-F92F-F11B-D4DDD040DC0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E802050-6D8E-68A7-2BA7-CD605D718C6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431AEC-67FE-B3E9-C9FB-E85250B505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9B4E22-4FB5-4E85-8D58-4F3D3E6D841D}" type="datetimeFigureOut">
              <a:rPr lang="en-US" smtClean="0"/>
              <a:t>3/16/2023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FA02D2-2F6A-0F44-F63C-6D1C06D348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8EA8D93-FC41-1AD6-CA48-73A469F61A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A6DC4-548B-4395-8892-A41E88AEB4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55647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4E27AD-669B-0B48-8EFB-BB9F15901D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7E0410B-0D7C-E877-CDEB-DEE4D299121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7A43E3-3DDF-4BC2-5AEC-19CC439EDD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9B4E22-4FB5-4E85-8D58-4F3D3E6D841D}" type="datetimeFigureOut">
              <a:rPr lang="en-US" smtClean="0"/>
              <a:t>3/16/2023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25AA48-51F1-BFA1-16CB-C05C6F8095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D689AC2-6F73-F427-99A8-569B9FF2FF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A6DC4-548B-4395-8892-A41E88AEB4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98830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81061A9-55AB-091D-8C5C-13C15AD9A9D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A7F5B7F-563E-85A6-66F7-31654E0315A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C49BDCD-1B4B-F0A5-B800-106DFE6B6F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9B4E22-4FB5-4E85-8D58-4F3D3E6D841D}" type="datetimeFigureOut">
              <a:rPr lang="en-US" smtClean="0"/>
              <a:t>3/16/2023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110403-D625-59A6-8247-7D4FD5CE80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B518E6-E43B-3A05-9DB3-002432B534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A6DC4-548B-4395-8892-A41E88AEB4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55463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799759-75D3-38A8-DBCC-99D0124DA1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DE1AFB-15C1-A497-1124-B2589553B2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1A41BC-AB57-C58B-5385-789928B008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9B4E22-4FB5-4E85-8D58-4F3D3E6D841D}" type="datetimeFigureOut">
              <a:rPr lang="en-US" smtClean="0"/>
              <a:t>3/16/2023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516639-FDC0-C0BD-E01C-2416ED6B60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5A4BE4-A01B-6048-B2F9-ACD32B358D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A6DC4-548B-4395-8892-A41E88AEB4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3502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83F962-FC4F-CD92-AD83-95C10F8C11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3EBDDAE-DC9A-AB3F-6635-C91DB89C2A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884143-D88C-D616-C824-48CBD73378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9B4E22-4FB5-4E85-8D58-4F3D3E6D841D}" type="datetimeFigureOut">
              <a:rPr lang="en-US" smtClean="0"/>
              <a:t>3/16/2023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25C11F-8605-0888-84EE-6977E6AE67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F4E2F3-8C0D-25A2-DB0F-6763911653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A6DC4-548B-4395-8892-A41E88AEB4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71303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050196-C871-5930-7637-C245C5D4E3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1CCA26-FC00-ABEC-957E-07134E3129A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C59F4FC-D7D2-C980-CDCA-346F07A65A7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D9A157D-5E06-19DD-9C50-E6AADB4857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9B4E22-4FB5-4E85-8D58-4F3D3E6D841D}" type="datetimeFigureOut">
              <a:rPr lang="en-US" smtClean="0"/>
              <a:t>3/16/2023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CC4249F-1482-EFB4-CB4B-828CD5AA61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EA42909-AF71-14BE-1EF8-5BA2BB5BB5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A6DC4-548B-4395-8892-A41E88AEB4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48543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A134E6-4092-E3ED-3875-6BE6F25B60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85C2C2A-512D-F072-F496-BEBFA3F957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6DB0119-00EB-D75F-CAFF-9C4716DB27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C983536-84C3-A4FA-07A8-7A1E9C8B1DD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F699EA2-6080-F819-ADE2-265D09EC565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3BC6836-2BE4-FD62-A331-76C1D1F3FA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9B4E22-4FB5-4E85-8D58-4F3D3E6D841D}" type="datetimeFigureOut">
              <a:rPr lang="en-US" smtClean="0"/>
              <a:t>3/16/2023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AE53C15-C94C-D0FA-93AB-38CE19F529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66850A2-20E5-056A-BC89-14927D2467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A6DC4-548B-4395-8892-A41E88AEB4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3298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1877D7-3C42-6F67-723A-813447930F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3F7E631-35E8-EA35-DE40-A4ACF2BA34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9B4E22-4FB5-4E85-8D58-4F3D3E6D841D}" type="datetimeFigureOut">
              <a:rPr lang="en-US" smtClean="0"/>
              <a:t>3/16/2023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B2C91C1-2DEA-A4C9-686B-E51CB6463C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1732BD3-5842-E064-67E9-DE87E30FC7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A6DC4-548B-4395-8892-A41E88AEB4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80724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1733F1D-A4AB-E5CE-B639-0687E1F180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9B4E22-4FB5-4E85-8D58-4F3D3E6D841D}" type="datetimeFigureOut">
              <a:rPr lang="en-US" smtClean="0"/>
              <a:t>3/16/2023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88A72E0-7E2B-B4EF-EB38-C92EA94E63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781F749-DB0F-F60F-6B5F-79098EE4BA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A6DC4-548B-4395-8892-A41E88AEB4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3238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7B5D49-8148-0033-27C7-F530BAEF08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75DB54-72EE-F018-F1E2-7D2AE4D214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D4D81B0-FBA8-8131-5F37-05E23E2155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CFC4215-71BD-713A-3E4F-3C40BC70A1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9B4E22-4FB5-4E85-8D58-4F3D3E6D841D}" type="datetimeFigureOut">
              <a:rPr lang="en-US" smtClean="0"/>
              <a:t>3/16/2023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A338C54-4EA4-F2E4-1E02-2081689C84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57839EA-7161-9DD6-D514-7F000D3629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A6DC4-548B-4395-8892-A41E88AEB4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26665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40BB35-AC7B-9203-CA39-C31DF3ADBD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D26B23F-3093-3134-182D-5B0B395D483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02E8930-6952-D80D-8778-A9F6B216FEF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588121F-71AB-261D-7D83-A57D484957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9B4E22-4FB5-4E85-8D58-4F3D3E6D841D}" type="datetimeFigureOut">
              <a:rPr lang="en-US" smtClean="0"/>
              <a:t>3/16/2023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7109FFF-703E-B19B-EA20-32E34A19DA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D58DB25-EC23-2FEB-7BC2-4EF3C9E8C3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3A6DC4-548B-4395-8892-A41E88AEB4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17532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AD698C5-BEEE-1BC2-939C-C3988304B3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D31078B-7D8B-8454-5C54-AF5682F5FC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502AA0B-823A-CDCE-CD4A-28BB560D429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9B4E22-4FB5-4E85-8D58-4F3D3E6D841D}" type="datetimeFigureOut">
              <a:rPr lang="en-US" smtClean="0"/>
              <a:t>3/16/2023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960633-ADA0-B97A-2CE5-DD4BADC12A3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2BF4BF-7327-B4EC-6EAC-DC5724823B8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3A6DC4-548B-4395-8892-A41E88AEB44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49995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6E9916-6535-42DE-962A-3F3C81F0FC7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>
                <a:solidFill>
                  <a:srgbClr val="0070C0"/>
                </a:solidFill>
              </a:rPr>
              <a:t>Presentation slide</a:t>
            </a:r>
            <a:br>
              <a:rPr lang="en-GB">
                <a:solidFill>
                  <a:srgbClr val="0070C0"/>
                </a:solidFill>
              </a:rPr>
            </a:br>
            <a:r>
              <a:rPr lang="en-GB" sz="2800">
                <a:solidFill>
                  <a:srgbClr val="0070C0"/>
                </a:solidFill>
              </a:rPr>
              <a:t>Leiden - Drawing Nociceptive pathways in the pelvis </a:t>
            </a:r>
            <a:endParaRPr lang="en-US">
              <a:solidFill>
                <a:srgbClr val="0070C0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FB692BB-04CA-4F21-914E-FF42C00425A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890796"/>
            <a:ext cx="9144000" cy="500730"/>
          </a:xfrm>
        </p:spPr>
        <p:txBody>
          <a:bodyPr>
            <a:normAutofit fontScale="47500" lnSpcReduction="20000"/>
          </a:bodyPr>
          <a:lstStyle/>
          <a:p>
            <a:r>
              <a:rPr lang="en-GB">
                <a:solidFill>
                  <a:srgbClr val="0070C0"/>
                </a:solidFill>
              </a:rPr>
              <a:t>drawing: R. Slagter, NZIMBI, medical illustrator</a:t>
            </a:r>
          </a:p>
          <a:p>
            <a:r>
              <a:rPr lang="en-GB">
                <a:solidFill>
                  <a:srgbClr val="0070C0"/>
                </a:solidFill>
              </a:rPr>
              <a:t>labels: O. Paul Gobée, MD, dept. Anatomy&amp; Embryology, LUMC</a:t>
            </a:r>
            <a:endParaRPr lang="en-US">
              <a:solidFill>
                <a:srgbClr val="0070C0"/>
              </a:solidFill>
            </a:endParaRPr>
          </a:p>
        </p:txBody>
      </p:sp>
      <p:sp>
        <p:nvSpPr>
          <p:cNvPr id="10" name="Subtitle 2">
            <a:extLst>
              <a:ext uri="{FF2B5EF4-FFF2-40B4-BE49-F238E27FC236}">
                <a16:creationId xmlns:a16="http://schemas.microsoft.com/office/drawing/2014/main" id="{7385D496-5555-48EC-B987-FC037EFEDB09}"/>
              </a:ext>
            </a:extLst>
          </p:cNvPr>
          <p:cNvSpPr txBox="1">
            <a:spLocks/>
          </p:cNvSpPr>
          <p:nvPr/>
        </p:nvSpPr>
        <p:spPr>
          <a:xfrm>
            <a:off x="1343431" y="5963467"/>
            <a:ext cx="9144000" cy="50073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GB" sz="2000" b="0" i="0" u="none" strike="noStrike" kern="1200" cap="none" spc="0" normalizeH="0" baseline="0" noProof="0">
                <a:ln>
                  <a:noFill/>
                </a:ln>
                <a:solidFill>
                  <a:prstClr val="white">
                    <a:lumMod val="6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license:  Creative Commons Attribution NonCommercial ShareAlike</a:t>
            </a:r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prstClr val="white">
                  <a:lumMod val="6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6CB32BCF-8F97-4DFD-9B0D-2C75B56B77F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54294" y="5999111"/>
            <a:ext cx="1227411" cy="429442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F21FCDEE-A4C2-B93D-7AAE-C1A15B52D55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5194" y="578318"/>
            <a:ext cx="396241" cy="3962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05148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>
            <a:extLst>
              <a:ext uri="{FF2B5EF4-FFF2-40B4-BE49-F238E27FC236}">
                <a16:creationId xmlns:a16="http://schemas.microsoft.com/office/drawing/2014/main" id="{192FA2AD-8962-4D31-8A3C-AD8A8B18532D}"/>
              </a:ext>
            </a:extLst>
          </p:cNvPr>
          <p:cNvGrpSpPr/>
          <p:nvPr/>
        </p:nvGrpSpPr>
        <p:grpSpPr>
          <a:xfrm>
            <a:off x="3210383" y="133350"/>
            <a:ext cx="5372293" cy="6724650"/>
            <a:chOff x="3210383" y="-19050"/>
            <a:chExt cx="5494045" cy="6877050"/>
          </a:xfrm>
        </p:grpSpPr>
        <p:pic>
          <p:nvPicPr>
            <p:cNvPr id="3" name="Picture 2">
              <a:extLst>
                <a:ext uri="{FF2B5EF4-FFF2-40B4-BE49-F238E27FC236}">
                  <a16:creationId xmlns:a16="http://schemas.microsoft.com/office/drawing/2014/main" id="{D155BBD6-731E-42DF-8A82-FEF05BC7B54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487571" y="0"/>
              <a:ext cx="5216857" cy="6858000"/>
            </a:xfrm>
            <a:prstGeom prst="rect">
              <a:avLst/>
            </a:prstGeom>
          </p:spPr>
        </p:pic>
        <p:sp>
          <p:nvSpPr>
            <p:cNvPr id="7" name="Freeform: Shape 6">
              <a:extLst>
                <a:ext uri="{FF2B5EF4-FFF2-40B4-BE49-F238E27FC236}">
                  <a16:creationId xmlns:a16="http://schemas.microsoft.com/office/drawing/2014/main" id="{583315EF-1102-4E41-A97E-B5B91E64DE3F}"/>
                </a:ext>
              </a:extLst>
            </p:cNvPr>
            <p:cNvSpPr/>
            <p:nvPr/>
          </p:nvSpPr>
          <p:spPr>
            <a:xfrm>
              <a:off x="4438068" y="1325222"/>
              <a:ext cx="3595456" cy="3628652"/>
            </a:xfrm>
            <a:custGeom>
              <a:avLst/>
              <a:gdLst>
                <a:gd name="connsiteX0" fmla="*/ 3086177 w 3536426"/>
                <a:gd name="connsiteY0" fmla="*/ 1121 h 2983413"/>
                <a:gd name="connsiteX1" fmla="*/ 3371927 w 3536426"/>
                <a:gd name="connsiteY1" fmla="*/ 467846 h 2983413"/>
                <a:gd name="connsiteX2" fmla="*/ 3533852 w 3536426"/>
                <a:gd name="connsiteY2" fmla="*/ 1229846 h 2983413"/>
                <a:gd name="connsiteX3" fmla="*/ 3248102 w 3536426"/>
                <a:gd name="connsiteY3" fmla="*/ 1868021 h 2983413"/>
                <a:gd name="connsiteX4" fmla="*/ 2924252 w 3536426"/>
                <a:gd name="connsiteY4" fmla="*/ 2268071 h 2983413"/>
                <a:gd name="connsiteX5" fmla="*/ 2676602 w 3536426"/>
                <a:gd name="connsiteY5" fmla="*/ 2591921 h 2983413"/>
                <a:gd name="connsiteX6" fmla="*/ 2676602 w 3536426"/>
                <a:gd name="connsiteY6" fmla="*/ 2734796 h 2983413"/>
                <a:gd name="connsiteX7" fmla="*/ 2533727 w 3536426"/>
                <a:gd name="connsiteY7" fmla="*/ 2772896 h 2983413"/>
                <a:gd name="connsiteX8" fmla="*/ 2238452 w 3536426"/>
                <a:gd name="connsiteY8" fmla="*/ 2982446 h 2983413"/>
                <a:gd name="connsiteX9" fmla="*/ 1076402 w 3536426"/>
                <a:gd name="connsiteY9" fmla="*/ 2677646 h 2983413"/>
                <a:gd name="connsiteX10" fmla="*/ 666827 w 3536426"/>
                <a:gd name="connsiteY10" fmla="*/ 2506196 h 2983413"/>
                <a:gd name="connsiteX11" fmla="*/ 619202 w 3536426"/>
                <a:gd name="connsiteY11" fmla="*/ 2010896 h 2983413"/>
                <a:gd name="connsiteX12" fmla="*/ 314402 w 3536426"/>
                <a:gd name="connsiteY12" fmla="*/ 1677521 h 2983413"/>
                <a:gd name="connsiteX13" fmla="*/ 77 w 3536426"/>
                <a:gd name="connsiteY13" fmla="*/ 1067921 h 2983413"/>
                <a:gd name="connsiteX14" fmla="*/ 342977 w 3536426"/>
                <a:gd name="connsiteY14" fmla="*/ 1086971 h 2983413"/>
                <a:gd name="connsiteX15" fmla="*/ 1000202 w 3536426"/>
                <a:gd name="connsiteY15" fmla="*/ 1029821 h 2983413"/>
                <a:gd name="connsiteX16" fmla="*/ 1686002 w 3536426"/>
                <a:gd name="connsiteY16" fmla="*/ 1467971 h 2983413"/>
                <a:gd name="connsiteX17" fmla="*/ 2009852 w 3536426"/>
                <a:gd name="connsiteY17" fmla="*/ 1458446 h 2983413"/>
                <a:gd name="connsiteX18" fmla="*/ 1952702 w 3536426"/>
                <a:gd name="connsiteY18" fmla="*/ 1163171 h 2983413"/>
                <a:gd name="connsiteX19" fmla="*/ 2114627 w 3536426"/>
                <a:gd name="connsiteY19" fmla="*/ 1010771 h 2983413"/>
                <a:gd name="connsiteX20" fmla="*/ 2486102 w 3536426"/>
                <a:gd name="connsiteY20" fmla="*/ 1277471 h 2983413"/>
                <a:gd name="connsiteX21" fmla="*/ 2648027 w 3536426"/>
                <a:gd name="connsiteY21" fmla="*/ 1077446 h 2983413"/>
                <a:gd name="connsiteX22" fmla="*/ 2695652 w 3536426"/>
                <a:gd name="connsiteY22" fmla="*/ 553571 h 2983413"/>
                <a:gd name="connsiteX23" fmla="*/ 2752802 w 3536426"/>
                <a:gd name="connsiteY23" fmla="*/ 344021 h 2983413"/>
                <a:gd name="connsiteX24" fmla="*/ 3086177 w 3536426"/>
                <a:gd name="connsiteY24" fmla="*/ 1121 h 2983413"/>
                <a:gd name="connsiteX0" fmla="*/ 3086177 w 3536426"/>
                <a:gd name="connsiteY0" fmla="*/ 1121 h 2983413"/>
                <a:gd name="connsiteX1" fmla="*/ 3371927 w 3536426"/>
                <a:gd name="connsiteY1" fmla="*/ 467846 h 2983413"/>
                <a:gd name="connsiteX2" fmla="*/ 3533852 w 3536426"/>
                <a:gd name="connsiteY2" fmla="*/ 1229846 h 2983413"/>
                <a:gd name="connsiteX3" fmla="*/ 3248102 w 3536426"/>
                <a:gd name="connsiteY3" fmla="*/ 1868021 h 2983413"/>
                <a:gd name="connsiteX4" fmla="*/ 2924252 w 3536426"/>
                <a:gd name="connsiteY4" fmla="*/ 2268071 h 2983413"/>
                <a:gd name="connsiteX5" fmla="*/ 2676602 w 3536426"/>
                <a:gd name="connsiteY5" fmla="*/ 2591921 h 2983413"/>
                <a:gd name="connsiteX6" fmla="*/ 2676602 w 3536426"/>
                <a:gd name="connsiteY6" fmla="*/ 2734796 h 2983413"/>
                <a:gd name="connsiteX7" fmla="*/ 2533727 w 3536426"/>
                <a:gd name="connsiteY7" fmla="*/ 2772896 h 2983413"/>
                <a:gd name="connsiteX8" fmla="*/ 2238452 w 3536426"/>
                <a:gd name="connsiteY8" fmla="*/ 2982446 h 2983413"/>
                <a:gd name="connsiteX9" fmla="*/ 1076402 w 3536426"/>
                <a:gd name="connsiteY9" fmla="*/ 2677646 h 2983413"/>
                <a:gd name="connsiteX10" fmla="*/ 771602 w 3536426"/>
                <a:gd name="connsiteY10" fmla="*/ 2439521 h 2983413"/>
                <a:gd name="connsiteX11" fmla="*/ 619202 w 3536426"/>
                <a:gd name="connsiteY11" fmla="*/ 2010896 h 2983413"/>
                <a:gd name="connsiteX12" fmla="*/ 314402 w 3536426"/>
                <a:gd name="connsiteY12" fmla="*/ 1677521 h 2983413"/>
                <a:gd name="connsiteX13" fmla="*/ 77 w 3536426"/>
                <a:gd name="connsiteY13" fmla="*/ 1067921 h 2983413"/>
                <a:gd name="connsiteX14" fmla="*/ 342977 w 3536426"/>
                <a:gd name="connsiteY14" fmla="*/ 1086971 h 2983413"/>
                <a:gd name="connsiteX15" fmla="*/ 1000202 w 3536426"/>
                <a:gd name="connsiteY15" fmla="*/ 1029821 h 2983413"/>
                <a:gd name="connsiteX16" fmla="*/ 1686002 w 3536426"/>
                <a:gd name="connsiteY16" fmla="*/ 1467971 h 2983413"/>
                <a:gd name="connsiteX17" fmla="*/ 2009852 w 3536426"/>
                <a:gd name="connsiteY17" fmla="*/ 1458446 h 2983413"/>
                <a:gd name="connsiteX18" fmla="*/ 1952702 w 3536426"/>
                <a:gd name="connsiteY18" fmla="*/ 1163171 h 2983413"/>
                <a:gd name="connsiteX19" fmla="*/ 2114627 w 3536426"/>
                <a:gd name="connsiteY19" fmla="*/ 1010771 h 2983413"/>
                <a:gd name="connsiteX20" fmla="*/ 2486102 w 3536426"/>
                <a:gd name="connsiteY20" fmla="*/ 1277471 h 2983413"/>
                <a:gd name="connsiteX21" fmla="*/ 2648027 w 3536426"/>
                <a:gd name="connsiteY21" fmla="*/ 1077446 h 2983413"/>
                <a:gd name="connsiteX22" fmla="*/ 2695652 w 3536426"/>
                <a:gd name="connsiteY22" fmla="*/ 553571 h 2983413"/>
                <a:gd name="connsiteX23" fmla="*/ 2752802 w 3536426"/>
                <a:gd name="connsiteY23" fmla="*/ 344021 h 2983413"/>
                <a:gd name="connsiteX24" fmla="*/ 3086177 w 3536426"/>
                <a:gd name="connsiteY24" fmla="*/ 1121 h 2983413"/>
                <a:gd name="connsiteX0" fmla="*/ 3086177 w 3536426"/>
                <a:gd name="connsiteY0" fmla="*/ 1121 h 2917122"/>
                <a:gd name="connsiteX1" fmla="*/ 3371927 w 3536426"/>
                <a:gd name="connsiteY1" fmla="*/ 467846 h 2917122"/>
                <a:gd name="connsiteX2" fmla="*/ 3533852 w 3536426"/>
                <a:gd name="connsiteY2" fmla="*/ 1229846 h 2917122"/>
                <a:gd name="connsiteX3" fmla="*/ 3248102 w 3536426"/>
                <a:gd name="connsiteY3" fmla="*/ 1868021 h 2917122"/>
                <a:gd name="connsiteX4" fmla="*/ 2924252 w 3536426"/>
                <a:gd name="connsiteY4" fmla="*/ 2268071 h 2917122"/>
                <a:gd name="connsiteX5" fmla="*/ 2676602 w 3536426"/>
                <a:gd name="connsiteY5" fmla="*/ 2591921 h 2917122"/>
                <a:gd name="connsiteX6" fmla="*/ 2676602 w 3536426"/>
                <a:gd name="connsiteY6" fmla="*/ 2734796 h 2917122"/>
                <a:gd name="connsiteX7" fmla="*/ 2533727 w 3536426"/>
                <a:gd name="connsiteY7" fmla="*/ 2772896 h 2917122"/>
                <a:gd name="connsiteX8" fmla="*/ 1952702 w 3536426"/>
                <a:gd name="connsiteY8" fmla="*/ 2915771 h 2917122"/>
                <a:gd name="connsiteX9" fmla="*/ 1076402 w 3536426"/>
                <a:gd name="connsiteY9" fmla="*/ 2677646 h 2917122"/>
                <a:gd name="connsiteX10" fmla="*/ 771602 w 3536426"/>
                <a:gd name="connsiteY10" fmla="*/ 2439521 h 2917122"/>
                <a:gd name="connsiteX11" fmla="*/ 619202 w 3536426"/>
                <a:gd name="connsiteY11" fmla="*/ 2010896 h 2917122"/>
                <a:gd name="connsiteX12" fmla="*/ 314402 w 3536426"/>
                <a:gd name="connsiteY12" fmla="*/ 1677521 h 2917122"/>
                <a:gd name="connsiteX13" fmla="*/ 77 w 3536426"/>
                <a:gd name="connsiteY13" fmla="*/ 1067921 h 2917122"/>
                <a:gd name="connsiteX14" fmla="*/ 342977 w 3536426"/>
                <a:gd name="connsiteY14" fmla="*/ 1086971 h 2917122"/>
                <a:gd name="connsiteX15" fmla="*/ 1000202 w 3536426"/>
                <a:gd name="connsiteY15" fmla="*/ 1029821 h 2917122"/>
                <a:gd name="connsiteX16" fmla="*/ 1686002 w 3536426"/>
                <a:gd name="connsiteY16" fmla="*/ 1467971 h 2917122"/>
                <a:gd name="connsiteX17" fmla="*/ 2009852 w 3536426"/>
                <a:gd name="connsiteY17" fmla="*/ 1458446 h 2917122"/>
                <a:gd name="connsiteX18" fmla="*/ 1952702 w 3536426"/>
                <a:gd name="connsiteY18" fmla="*/ 1163171 h 2917122"/>
                <a:gd name="connsiteX19" fmla="*/ 2114627 w 3536426"/>
                <a:gd name="connsiteY19" fmla="*/ 1010771 h 2917122"/>
                <a:gd name="connsiteX20" fmla="*/ 2486102 w 3536426"/>
                <a:gd name="connsiteY20" fmla="*/ 1277471 h 2917122"/>
                <a:gd name="connsiteX21" fmla="*/ 2648027 w 3536426"/>
                <a:gd name="connsiteY21" fmla="*/ 1077446 h 2917122"/>
                <a:gd name="connsiteX22" fmla="*/ 2695652 w 3536426"/>
                <a:gd name="connsiteY22" fmla="*/ 553571 h 2917122"/>
                <a:gd name="connsiteX23" fmla="*/ 2752802 w 3536426"/>
                <a:gd name="connsiteY23" fmla="*/ 344021 h 2917122"/>
                <a:gd name="connsiteX24" fmla="*/ 3086177 w 3536426"/>
                <a:gd name="connsiteY24" fmla="*/ 1121 h 2917122"/>
                <a:gd name="connsiteX0" fmla="*/ 3086177 w 3536426"/>
                <a:gd name="connsiteY0" fmla="*/ 1121 h 2917122"/>
                <a:gd name="connsiteX1" fmla="*/ 3371927 w 3536426"/>
                <a:gd name="connsiteY1" fmla="*/ 467846 h 2917122"/>
                <a:gd name="connsiteX2" fmla="*/ 3533852 w 3536426"/>
                <a:gd name="connsiteY2" fmla="*/ 1229846 h 2917122"/>
                <a:gd name="connsiteX3" fmla="*/ 3248102 w 3536426"/>
                <a:gd name="connsiteY3" fmla="*/ 1868021 h 2917122"/>
                <a:gd name="connsiteX4" fmla="*/ 2924252 w 3536426"/>
                <a:gd name="connsiteY4" fmla="*/ 2268071 h 2917122"/>
                <a:gd name="connsiteX5" fmla="*/ 2676602 w 3536426"/>
                <a:gd name="connsiteY5" fmla="*/ 2591921 h 2917122"/>
                <a:gd name="connsiteX6" fmla="*/ 2676602 w 3536426"/>
                <a:gd name="connsiteY6" fmla="*/ 2734796 h 2917122"/>
                <a:gd name="connsiteX7" fmla="*/ 2533727 w 3536426"/>
                <a:gd name="connsiteY7" fmla="*/ 2772896 h 2917122"/>
                <a:gd name="connsiteX8" fmla="*/ 1952702 w 3536426"/>
                <a:gd name="connsiteY8" fmla="*/ 2915771 h 2917122"/>
                <a:gd name="connsiteX9" fmla="*/ 1076402 w 3536426"/>
                <a:gd name="connsiteY9" fmla="*/ 2677646 h 2917122"/>
                <a:gd name="connsiteX10" fmla="*/ 857327 w 3536426"/>
                <a:gd name="connsiteY10" fmla="*/ 2439521 h 2917122"/>
                <a:gd name="connsiteX11" fmla="*/ 619202 w 3536426"/>
                <a:gd name="connsiteY11" fmla="*/ 2010896 h 2917122"/>
                <a:gd name="connsiteX12" fmla="*/ 314402 w 3536426"/>
                <a:gd name="connsiteY12" fmla="*/ 1677521 h 2917122"/>
                <a:gd name="connsiteX13" fmla="*/ 77 w 3536426"/>
                <a:gd name="connsiteY13" fmla="*/ 1067921 h 2917122"/>
                <a:gd name="connsiteX14" fmla="*/ 342977 w 3536426"/>
                <a:gd name="connsiteY14" fmla="*/ 1086971 h 2917122"/>
                <a:gd name="connsiteX15" fmla="*/ 1000202 w 3536426"/>
                <a:gd name="connsiteY15" fmla="*/ 1029821 h 2917122"/>
                <a:gd name="connsiteX16" fmla="*/ 1686002 w 3536426"/>
                <a:gd name="connsiteY16" fmla="*/ 1467971 h 2917122"/>
                <a:gd name="connsiteX17" fmla="*/ 2009852 w 3536426"/>
                <a:gd name="connsiteY17" fmla="*/ 1458446 h 2917122"/>
                <a:gd name="connsiteX18" fmla="*/ 1952702 w 3536426"/>
                <a:gd name="connsiteY18" fmla="*/ 1163171 h 2917122"/>
                <a:gd name="connsiteX19" fmla="*/ 2114627 w 3536426"/>
                <a:gd name="connsiteY19" fmla="*/ 1010771 h 2917122"/>
                <a:gd name="connsiteX20" fmla="*/ 2486102 w 3536426"/>
                <a:gd name="connsiteY20" fmla="*/ 1277471 h 2917122"/>
                <a:gd name="connsiteX21" fmla="*/ 2648027 w 3536426"/>
                <a:gd name="connsiteY21" fmla="*/ 1077446 h 2917122"/>
                <a:gd name="connsiteX22" fmla="*/ 2695652 w 3536426"/>
                <a:gd name="connsiteY22" fmla="*/ 553571 h 2917122"/>
                <a:gd name="connsiteX23" fmla="*/ 2752802 w 3536426"/>
                <a:gd name="connsiteY23" fmla="*/ 344021 h 2917122"/>
                <a:gd name="connsiteX24" fmla="*/ 3086177 w 3536426"/>
                <a:gd name="connsiteY24" fmla="*/ 1121 h 2917122"/>
                <a:gd name="connsiteX0" fmla="*/ 3086177 w 3536426"/>
                <a:gd name="connsiteY0" fmla="*/ 1121 h 2917122"/>
                <a:gd name="connsiteX1" fmla="*/ 3371927 w 3536426"/>
                <a:gd name="connsiteY1" fmla="*/ 467846 h 2917122"/>
                <a:gd name="connsiteX2" fmla="*/ 3533852 w 3536426"/>
                <a:gd name="connsiteY2" fmla="*/ 1229846 h 2917122"/>
                <a:gd name="connsiteX3" fmla="*/ 3248102 w 3536426"/>
                <a:gd name="connsiteY3" fmla="*/ 1868021 h 2917122"/>
                <a:gd name="connsiteX4" fmla="*/ 2924252 w 3536426"/>
                <a:gd name="connsiteY4" fmla="*/ 2268071 h 2917122"/>
                <a:gd name="connsiteX5" fmla="*/ 2676602 w 3536426"/>
                <a:gd name="connsiteY5" fmla="*/ 2591921 h 2917122"/>
                <a:gd name="connsiteX6" fmla="*/ 2676602 w 3536426"/>
                <a:gd name="connsiteY6" fmla="*/ 2734796 h 2917122"/>
                <a:gd name="connsiteX7" fmla="*/ 2533727 w 3536426"/>
                <a:gd name="connsiteY7" fmla="*/ 2772896 h 2917122"/>
                <a:gd name="connsiteX8" fmla="*/ 1952702 w 3536426"/>
                <a:gd name="connsiteY8" fmla="*/ 2915771 h 2917122"/>
                <a:gd name="connsiteX9" fmla="*/ 1076402 w 3536426"/>
                <a:gd name="connsiteY9" fmla="*/ 2677646 h 2917122"/>
                <a:gd name="connsiteX10" fmla="*/ 619202 w 3536426"/>
                <a:gd name="connsiteY10" fmla="*/ 2010896 h 2917122"/>
                <a:gd name="connsiteX11" fmla="*/ 314402 w 3536426"/>
                <a:gd name="connsiteY11" fmla="*/ 1677521 h 2917122"/>
                <a:gd name="connsiteX12" fmla="*/ 77 w 3536426"/>
                <a:gd name="connsiteY12" fmla="*/ 1067921 h 2917122"/>
                <a:gd name="connsiteX13" fmla="*/ 342977 w 3536426"/>
                <a:gd name="connsiteY13" fmla="*/ 1086971 h 2917122"/>
                <a:gd name="connsiteX14" fmla="*/ 1000202 w 3536426"/>
                <a:gd name="connsiteY14" fmla="*/ 1029821 h 2917122"/>
                <a:gd name="connsiteX15" fmla="*/ 1686002 w 3536426"/>
                <a:gd name="connsiteY15" fmla="*/ 1467971 h 2917122"/>
                <a:gd name="connsiteX16" fmla="*/ 2009852 w 3536426"/>
                <a:gd name="connsiteY16" fmla="*/ 1458446 h 2917122"/>
                <a:gd name="connsiteX17" fmla="*/ 1952702 w 3536426"/>
                <a:gd name="connsiteY17" fmla="*/ 1163171 h 2917122"/>
                <a:gd name="connsiteX18" fmla="*/ 2114627 w 3536426"/>
                <a:gd name="connsiteY18" fmla="*/ 1010771 h 2917122"/>
                <a:gd name="connsiteX19" fmla="*/ 2486102 w 3536426"/>
                <a:gd name="connsiteY19" fmla="*/ 1277471 h 2917122"/>
                <a:gd name="connsiteX20" fmla="*/ 2648027 w 3536426"/>
                <a:gd name="connsiteY20" fmla="*/ 1077446 h 2917122"/>
                <a:gd name="connsiteX21" fmla="*/ 2695652 w 3536426"/>
                <a:gd name="connsiteY21" fmla="*/ 553571 h 2917122"/>
                <a:gd name="connsiteX22" fmla="*/ 2752802 w 3536426"/>
                <a:gd name="connsiteY22" fmla="*/ 344021 h 2917122"/>
                <a:gd name="connsiteX23" fmla="*/ 3086177 w 3536426"/>
                <a:gd name="connsiteY23" fmla="*/ 1121 h 2917122"/>
                <a:gd name="connsiteX0" fmla="*/ 3086177 w 3536426"/>
                <a:gd name="connsiteY0" fmla="*/ 1121 h 2917925"/>
                <a:gd name="connsiteX1" fmla="*/ 3371927 w 3536426"/>
                <a:gd name="connsiteY1" fmla="*/ 467846 h 2917925"/>
                <a:gd name="connsiteX2" fmla="*/ 3533852 w 3536426"/>
                <a:gd name="connsiteY2" fmla="*/ 1229846 h 2917925"/>
                <a:gd name="connsiteX3" fmla="*/ 3248102 w 3536426"/>
                <a:gd name="connsiteY3" fmla="*/ 1868021 h 2917925"/>
                <a:gd name="connsiteX4" fmla="*/ 2924252 w 3536426"/>
                <a:gd name="connsiteY4" fmla="*/ 2268071 h 2917925"/>
                <a:gd name="connsiteX5" fmla="*/ 2676602 w 3536426"/>
                <a:gd name="connsiteY5" fmla="*/ 2591921 h 2917925"/>
                <a:gd name="connsiteX6" fmla="*/ 2676602 w 3536426"/>
                <a:gd name="connsiteY6" fmla="*/ 2734796 h 2917925"/>
                <a:gd name="connsiteX7" fmla="*/ 2448002 w 3536426"/>
                <a:gd name="connsiteY7" fmla="*/ 2791946 h 2917925"/>
                <a:gd name="connsiteX8" fmla="*/ 1952702 w 3536426"/>
                <a:gd name="connsiteY8" fmla="*/ 2915771 h 2917925"/>
                <a:gd name="connsiteX9" fmla="*/ 1076402 w 3536426"/>
                <a:gd name="connsiteY9" fmla="*/ 2677646 h 2917925"/>
                <a:gd name="connsiteX10" fmla="*/ 619202 w 3536426"/>
                <a:gd name="connsiteY10" fmla="*/ 2010896 h 2917925"/>
                <a:gd name="connsiteX11" fmla="*/ 314402 w 3536426"/>
                <a:gd name="connsiteY11" fmla="*/ 1677521 h 2917925"/>
                <a:gd name="connsiteX12" fmla="*/ 77 w 3536426"/>
                <a:gd name="connsiteY12" fmla="*/ 1067921 h 2917925"/>
                <a:gd name="connsiteX13" fmla="*/ 342977 w 3536426"/>
                <a:gd name="connsiteY13" fmla="*/ 1086971 h 2917925"/>
                <a:gd name="connsiteX14" fmla="*/ 1000202 w 3536426"/>
                <a:gd name="connsiteY14" fmla="*/ 1029821 h 2917925"/>
                <a:gd name="connsiteX15" fmla="*/ 1686002 w 3536426"/>
                <a:gd name="connsiteY15" fmla="*/ 1467971 h 2917925"/>
                <a:gd name="connsiteX16" fmla="*/ 2009852 w 3536426"/>
                <a:gd name="connsiteY16" fmla="*/ 1458446 h 2917925"/>
                <a:gd name="connsiteX17" fmla="*/ 1952702 w 3536426"/>
                <a:gd name="connsiteY17" fmla="*/ 1163171 h 2917925"/>
                <a:gd name="connsiteX18" fmla="*/ 2114627 w 3536426"/>
                <a:gd name="connsiteY18" fmla="*/ 1010771 h 2917925"/>
                <a:gd name="connsiteX19" fmla="*/ 2486102 w 3536426"/>
                <a:gd name="connsiteY19" fmla="*/ 1277471 h 2917925"/>
                <a:gd name="connsiteX20" fmla="*/ 2648027 w 3536426"/>
                <a:gd name="connsiteY20" fmla="*/ 1077446 h 2917925"/>
                <a:gd name="connsiteX21" fmla="*/ 2695652 w 3536426"/>
                <a:gd name="connsiteY21" fmla="*/ 553571 h 2917925"/>
                <a:gd name="connsiteX22" fmla="*/ 2752802 w 3536426"/>
                <a:gd name="connsiteY22" fmla="*/ 344021 h 2917925"/>
                <a:gd name="connsiteX23" fmla="*/ 3086177 w 3536426"/>
                <a:gd name="connsiteY23" fmla="*/ 1121 h 2917925"/>
                <a:gd name="connsiteX0" fmla="*/ 3086177 w 3536426"/>
                <a:gd name="connsiteY0" fmla="*/ 1121 h 2917925"/>
                <a:gd name="connsiteX1" fmla="*/ 3371927 w 3536426"/>
                <a:gd name="connsiteY1" fmla="*/ 467846 h 2917925"/>
                <a:gd name="connsiteX2" fmla="*/ 3533852 w 3536426"/>
                <a:gd name="connsiteY2" fmla="*/ 1229846 h 2917925"/>
                <a:gd name="connsiteX3" fmla="*/ 3248102 w 3536426"/>
                <a:gd name="connsiteY3" fmla="*/ 1868021 h 2917925"/>
                <a:gd name="connsiteX4" fmla="*/ 2924252 w 3536426"/>
                <a:gd name="connsiteY4" fmla="*/ 2268071 h 2917925"/>
                <a:gd name="connsiteX5" fmla="*/ 2829002 w 3536426"/>
                <a:gd name="connsiteY5" fmla="*/ 2553821 h 2917925"/>
                <a:gd name="connsiteX6" fmla="*/ 2676602 w 3536426"/>
                <a:gd name="connsiteY6" fmla="*/ 2734796 h 2917925"/>
                <a:gd name="connsiteX7" fmla="*/ 2448002 w 3536426"/>
                <a:gd name="connsiteY7" fmla="*/ 2791946 h 2917925"/>
                <a:gd name="connsiteX8" fmla="*/ 1952702 w 3536426"/>
                <a:gd name="connsiteY8" fmla="*/ 2915771 h 2917925"/>
                <a:gd name="connsiteX9" fmla="*/ 1076402 w 3536426"/>
                <a:gd name="connsiteY9" fmla="*/ 2677646 h 2917925"/>
                <a:gd name="connsiteX10" fmla="*/ 619202 w 3536426"/>
                <a:gd name="connsiteY10" fmla="*/ 2010896 h 2917925"/>
                <a:gd name="connsiteX11" fmla="*/ 314402 w 3536426"/>
                <a:gd name="connsiteY11" fmla="*/ 1677521 h 2917925"/>
                <a:gd name="connsiteX12" fmla="*/ 77 w 3536426"/>
                <a:gd name="connsiteY12" fmla="*/ 1067921 h 2917925"/>
                <a:gd name="connsiteX13" fmla="*/ 342977 w 3536426"/>
                <a:gd name="connsiteY13" fmla="*/ 1086971 h 2917925"/>
                <a:gd name="connsiteX14" fmla="*/ 1000202 w 3536426"/>
                <a:gd name="connsiteY14" fmla="*/ 1029821 h 2917925"/>
                <a:gd name="connsiteX15" fmla="*/ 1686002 w 3536426"/>
                <a:gd name="connsiteY15" fmla="*/ 1467971 h 2917925"/>
                <a:gd name="connsiteX16" fmla="*/ 2009852 w 3536426"/>
                <a:gd name="connsiteY16" fmla="*/ 1458446 h 2917925"/>
                <a:gd name="connsiteX17" fmla="*/ 1952702 w 3536426"/>
                <a:gd name="connsiteY17" fmla="*/ 1163171 h 2917925"/>
                <a:gd name="connsiteX18" fmla="*/ 2114627 w 3536426"/>
                <a:gd name="connsiteY18" fmla="*/ 1010771 h 2917925"/>
                <a:gd name="connsiteX19" fmla="*/ 2486102 w 3536426"/>
                <a:gd name="connsiteY19" fmla="*/ 1277471 h 2917925"/>
                <a:gd name="connsiteX20" fmla="*/ 2648027 w 3536426"/>
                <a:gd name="connsiteY20" fmla="*/ 1077446 h 2917925"/>
                <a:gd name="connsiteX21" fmla="*/ 2695652 w 3536426"/>
                <a:gd name="connsiteY21" fmla="*/ 553571 h 2917925"/>
                <a:gd name="connsiteX22" fmla="*/ 2752802 w 3536426"/>
                <a:gd name="connsiteY22" fmla="*/ 344021 h 2917925"/>
                <a:gd name="connsiteX23" fmla="*/ 3086177 w 3536426"/>
                <a:gd name="connsiteY23" fmla="*/ 1121 h 2917925"/>
                <a:gd name="connsiteX0" fmla="*/ 3086177 w 3536426"/>
                <a:gd name="connsiteY0" fmla="*/ 1121 h 2917925"/>
                <a:gd name="connsiteX1" fmla="*/ 3371927 w 3536426"/>
                <a:gd name="connsiteY1" fmla="*/ 467846 h 2917925"/>
                <a:gd name="connsiteX2" fmla="*/ 3533852 w 3536426"/>
                <a:gd name="connsiteY2" fmla="*/ 1229846 h 2917925"/>
                <a:gd name="connsiteX3" fmla="*/ 3248102 w 3536426"/>
                <a:gd name="connsiteY3" fmla="*/ 1868021 h 2917925"/>
                <a:gd name="connsiteX4" fmla="*/ 3038552 w 3536426"/>
                <a:gd name="connsiteY4" fmla="*/ 2287121 h 2917925"/>
                <a:gd name="connsiteX5" fmla="*/ 2829002 w 3536426"/>
                <a:gd name="connsiteY5" fmla="*/ 2553821 h 2917925"/>
                <a:gd name="connsiteX6" fmla="*/ 2676602 w 3536426"/>
                <a:gd name="connsiteY6" fmla="*/ 2734796 h 2917925"/>
                <a:gd name="connsiteX7" fmla="*/ 2448002 w 3536426"/>
                <a:gd name="connsiteY7" fmla="*/ 2791946 h 2917925"/>
                <a:gd name="connsiteX8" fmla="*/ 1952702 w 3536426"/>
                <a:gd name="connsiteY8" fmla="*/ 2915771 h 2917925"/>
                <a:gd name="connsiteX9" fmla="*/ 1076402 w 3536426"/>
                <a:gd name="connsiteY9" fmla="*/ 2677646 h 2917925"/>
                <a:gd name="connsiteX10" fmla="*/ 619202 w 3536426"/>
                <a:gd name="connsiteY10" fmla="*/ 2010896 h 2917925"/>
                <a:gd name="connsiteX11" fmla="*/ 314402 w 3536426"/>
                <a:gd name="connsiteY11" fmla="*/ 1677521 h 2917925"/>
                <a:gd name="connsiteX12" fmla="*/ 77 w 3536426"/>
                <a:gd name="connsiteY12" fmla="*/ 1067921 h 2917925"/>
                <a:gd name="connsiteX13" fmla="*/ 342977 w 3536426"/>
                <a:gd name="connsiteY13" fmla="*/ 1086971 h 2917925"/>
                <a:gd name="connsiteX14" fmla="*/ 1000202 w 3536426"/>
                <a:gd name="connsiteY14" fmla="*/ 1029821 h 2917925"/>
                <a:gd name="connsiteX15" fmla="*/ 1686002 w 3536426"/>
                <a:gd name="connsiteY15" fmla="*/ 1467971 h 2917925"/>
                <a:gd name="connsiteX16" fmla="*/ 2009852 w 3536426"/>
                <a:gd name="connsiteY16" fmla="*/ 1458446 h 2917925"/>
                <a:gd name="connsiteX17" fmla="*/ 1952702 w 3536426"/>
                <a:gd name="connsiteY17" fmla="*/ 1163171 h 2917925"/>
                <a:gd name="connsiteX18" fmla="*/ 2114627 w 3536426"/>
                <a:gd name="connsiteY18" fmla="*/ 1010771 h 2917925"/>
                <a:gd name="connsiteX19" fmla="*/ 2486102 w 3536426"/>
                <a:gd name="connsiteY19" fmla="*/ 1277471 h 2917925"/>
                <a:gd name="connsiteX20" fmla="*/ 2648027 w 3536426"/>
                <a:gd name="connsiteY20" fmla="*/ 1077446 h 2917925"/>
                <a:gd name="connsiteX21" fmla="*/ 2695652 w 3536426"/>
                <a:gd name="connsiteY21" fmla="*/ 553571 h 2917925"/>
                <a:gd name="connsiteX22" fmla="*/ 2752802 w 3536426"/>
                <a:gd name="connsiteY22" fmla="*/ 344021 h 2917925"/>
                <a:gd name="connsiteX23" fmla="*/ 3086177 w 3536426"/>
                <a:gd name="connsiteY23" fmla="*/ 1121 h 2917925"/>
                <a:gd name="connsiteX0" fmla="*/ 3086177 w 3536426"/>
                <a:gd name="connsiteY0" fmla="*/ 1121 h 2917925"/>
                <a:gd name="connsiteX1" fmla="*/ 3371927 w 3536426"/>
                <a:gd name="connsiteY1" fmla="*/ 467846 h 2917925"/>
                <a:gd name="connsiteX2" fmla="*/ 3533852 w 3536426"/>
                <a:gd name="connsiteY2" fmla="*/ 1229846 h 2917925"/>
                <a:gd name="connsiteX3" fmla="*/ 3248102 w 3536426"/>
                <a:gd name="connsiteY3" fmla="*/ 1868021 h 2917925"/>
                <a:gd name="connsiteX4" fmla="*/ 2829002 w 3536426"/>
                <a:gd name="connsiteY4" fmla="*/ 2553821 h 2917925"/>
                <a:gd name="connsiteX5" fmla="*/ 2676602 w 3536426"/>
                <a:gd name="connsiteY5" fmla="*/ 2734796 h 2917925"/>
                <a:gd name="connsiteX6" fmla="*/ 2448002 w 3536426"/>
                <a:gd name="connsiteY6" fmla="*/ 2791946 h 2917925"/>
                <a:gd name="connsiteX7" fmla="*/ 1952702 w 3536426"/>
                <a:gd name="connsiteY7" fmla="*/ 2915771 h 2917925"/>
                <a:gd name="connsiteX8" fmla="*/ 1076402 w 3536426"/>
                <a:gd name="connsiteY8" fmla="*/ 2677646 h 2917925"/>
                <a:gd name="connsiteX9" fmla="*/ 619202 w 3536426"/>
                <a:gd name="connsiteY9" fmla="*/ 2010896 h 2917925"/>
                <a:gd name="connsiteX10" fmla="*/ 314402 w 3536426"/>
                <a:gd name="connsiteY10" fmla="*/ 1677521 h 2917925"/>
                <a:gd name="connsiteX11" fmla="*/ 77 w 3536426"/>
                <a:gd name="connsiteY11" fmla="*/ 1067921 h 2917925"/>
                <a:gd name="connsiteX12" fmla="*/ 342977 w 3536426"/>
                <a:gd name="connsiteY12" fmla="*/ 1086971 h 2917925"/>
                <a:gd name="connsiteX13" fmla="*/ 1000202 w 3536426"/>
                <a:gd name="connsiteY13" fmla="*/ 1029821 h 2917925"/>
                <a:gd name="connsiteX14" fmla="*/ 1686002 w 3536426"/>
                <a:gd name="connsiteY14" fmla="*/ 1467971 h 2917925"/>
                <a:gd name="connsiteX15" fmla="*/ 2009852 w 3536426"/>
                <a:gd name="connsiteY15" fmla="*/ 1458446 h 2917925"/>
                <a:gd name="connsiteX16" fmla="*/ 1952702 w 3536426"/>
                <a:gd name="connsiteY16" fmla="*/ 1163171 h 2917925"/>
                <a:gd name="connsiteX17" fmla="*/ 2114627 w 3536426"/>
                <a:gd name="connsiteY17" fmla="*/ 1010771 h 2917925"/>
                <a:gd name="connsiteX18" fmla="*/ 2486102 w 3536426"/>
                <a:gd name="connsiteY18" fmla="*/ 1277471 h 2917925"/>
                <a:gd name="connsiteX19" fmla="*/ 2648027 w 3536426"/>
                <a:gd name="connsiteY19" fmla="*/ 1077446 h 2917925"/>
                <a:gd name="connsiteX20" fmla="*/ 2695652 w 3536426"/>
                <a:gd name="connsiteY20" fmla="*/ 553571 h 2917925"/>
                <a:gd name="connsiteX21" fmla="*/ 2752802 w 3536426"/>
                <a:gd name="connsiteY21" fmla="*/ 344021 h 2917925"/>
                <a:gd name="connsiteX22" fmla="*/ 3086177 w 3536426"/>
                <a:gd name="connsiteY22" fmla="*/ 1121 h 2917925"/>
                <a:gd name="connsiteX0" fmla="*/ 3086177 w 3536426"/>
                <a:gd name="connsiteY0" fmla="*/ 1121 h 2917925"/>
                <a:gd name="connsiteX1" fmla="*/ 3371927 w 3536426"/>
                <a:gd name="connsiteY1" fmla="*/ 467846 h 2917925"/>
                <a:gd name="connsiteX2" fmla="*/ 3533852 w 3536426"/>
                <a:gd name="connsiteY2" fmla="*/ 1229846 h 2917925"/>
                <a:gd name="connsiteX3" fmla="*/ 3248102 w 3536426"/>
                <a:gd name="connsiteY3" fmla="*/ 1868021 h 2917925"/>
                <a:gd name="connsiteX4" fmla="*/ 2981402 w 3536426"/>
                <a:gd name="connsiteY4" fmla="*/ 2401421 h 2917925"/>
                <a:gd name="connsiteX5" fmla="*/ 2676602 w 3536426"/>
                <a:gd name="connsiteY5" fmla="*/ 2734796 h 2917925"/>
                <a:gd name="connsiteX6" fmla="*/ 2448002 w 3536426"/>
                <a:gd name="connsiteY6" fmla="*/ 2791946 h 2917925"/>
                <a:gd name="connsiteX7" fmla="*/ 1952702 w 3536426"/>
                <a:gd name="connsiteY7" fmla="*/ 2915771 h 2917925"/>
                <a:gd name="connsiteX8" fmla="*/ 1076402 w 3536426"/>
                <a:gd name="connsiteY8" fmla="*/ 2677646 h 2917925"/>
                <a:gd name="connsiteX9" fmla="*/ 619202 w 3536426"/>
                <a:gd name="connsiteY9" fmla="*/ 2010896 h 2917925"/>
                <a:gd name="connsiteX10" fmla="*/ 314402 w 3536426"/>
                <a:gd name="connsiteY10" fmla="*/ 1677521 h 2917925"/>
                <a:gd name="connsiteX11" fmla="*/ 77 w 3536426"/>
                <a:gd name="connsiteY11" fmla="*/ 1067921 h 2917925"/>
                <a:gd name="connsiteX12" fmla="*/ 342977 w 3536426"/>
                <a:gd name="connsiteY12" fmla="*/ 1086971 h 2917925"/>
                <a:gd name="connsiteX13" fmla="*/ 1000202 w 3536426"/>
                <a:gd name="connsiteY13" fmla="*/ 1029821 h 2917925"/>
                <a:gd name="connsiteX14" fmla="*/ 1686002 w 3536426"/>
                <a:gd name="connsiteY14" fmla="*/ 1467971 h 2917925"/>
                <a:gd name="connsiteX15" fmla="*/ 2009852 w 3536426"/>
                <a:gd name="connsiteY15" fmla="*/ 1458446 h 2917925"/>
                <a:gd name="connsiteX16" fmla="*/ 1952702 w 3536426"/>
                <a:gd name="connsiteY16" fmla="*/ 1163171 h 2917925"/>
                <a:gd name="connsiteX17" fmla="*/ 2114627 w 3536426"/>
                <a:gd name="connsiteY17" fmla="*/ 1010771 h 2917925"/>
                <a:gd name="connsiteX18" fmla="*/ 2486102 w 3536426"/>
                <a:gd name="connsiteY18" fmla="*/ 1277471 h 2917925"/>
                <a:gd name="connsiteX19" fmla="*/ 2648027 w 3536426"/>
                <a:gd name="connsiteY19" fmla="*/ 1077446 h 2917925"/>
                <a:gd name="connsiteX20" fmla="*/ 2695652 w 3536426"/>
                <a:gd name="connsiteY20" fmla="*/ 553571 h 2917925"/>
                <a:gd name="connsiteX21" fmla="*/ 2752802 w 3536426"/>
                <a:gd name="connsiteY21" fmla="*/ 344021 h 2917925"/>
                <a:gd name="connsiteX22" fmla="*/ 3086177 w 3536426"/>
                <a:gd name="connsiteY22" fmla="*/ 1121 h 2917925"/>
                <a:gd name="connsiteX0" fmla="*/ 3086177 w 3535782"/>
                <a:gd name="connsiteY0" fmla="*/ 1121 h 2917925"/>
                <a:gd name="connsiteX1" fmla="*/ 3371927 w 3535782"/>
                <a:gd name="connsiteY1" fmla="*/ 467846 h 2917925"/>
                <a:gd name="connsiteX2" fmla="*/ 3533852 w 3535782"/>
                <a:gd name="connsiteY2" fmla="*/ 1229846 h 2917925"/>
                <a:gd name="connsiteX3" fmla="*/ 3267152 w 3535782"/>
                <a:gd name="connsiteY3" fmla="*/ 1896596 h 2917925"/>
                <a:gd name="connsiteX4" fmla="*/ 2981402 w 3535782"/>
                <a:gd name="connsiteY4" fmla="*/ 2401421 h 2917925"/>
                <a:gd name="connsiteX5" fmla="*/ 2676602 w 3535782"/>
                <a:gd name="connsiteY5" fmla="*/ 2734796 h 2917925"/>
                <a:gd name="connsiteX6" fmla="*/ 2448002 w 3535782"/>
                <a:gd name="connsiteY6" fmla="*/ 2791946 h 2917925"/>
                <a:gd name="connsiteX7" fmla="*/ 1952702 w 3535782"/>
                <a:gd name="connsiteY7" fmla="*/ 2915771 h 2917925"/>
                <a:gd name="connsiteX8" fmla="*/ 1076402 w 3535782"/>
                <a:gd name="connsiteY8" fmla="*/ 2677646 h 2917925"/>
                <a:gd name="connsiteX9" fmla="*/ 619202 w 3535782"/>
                <a:gd name="connsiteY9" fmla="*/ 2010896 h 2917925"/>
                <a:gd name="connsiteX10" fmla="*/ 314402 w 3535782"/>
                <a:gd name="connsiteY10" fmla="*/ 1677521 h 2917925"/>
                <a:gd name="connsiteX11" fmla="*/ 77 w 3535782"/>
                <a:gd name="connsiteY11" fmla="*/ 1067921 h 2917925"/>
                <a:gd name="connsiteX12" fmla="*/ 342977 w 3535782"/>
                <a:gd name="connsiteY12" fmla="*/ 1086971 h 2917925"/>
                <a:gd name="connsiteX13" fmla="*/ 1000202 w 3535782"/>
                <a:gd name="connsiteY13" fmla="*/ 1029821 h 2917925"/>
                <a:gd name="connsiteX14" fmla="*/ 1686002 w 3535782"/>
                <a:gd name="connsiteY14" fmla="*/ 1467971 h 2917925"/>
                <a:gd name="connsiteX15" fmla="*/ 2009852 w 3535782"/>
                <a:gd name="connsiteY15" fmla="*/ 1458446 h 2917925"/>
                <a:gd name="connsiteX16" fmla="*/ 1952702 w 3535782"/>
                <a:gd name="connsiteY16" fmla="*/ 1163171 h 2917925"/>
                <a:gd name="connsiteX17" fmla="*/ 2114627 w 3535782"/>
                <a:gd name="connsiteY17" fmla="*/ 1010771 h 2917925"/>
                <a:gd name="connsiteX18" fmla="*/ 2486102 w 3535782"/>
                <a:gd name="connsiteY18" fmla="*/ 1277471 h 2917925"/>
                <a:gd name="connsiteX19" fmla="*/ 2648027 w 3535782"/>
                <a:gd name="connsiteY19" fmla="*/ 1077446 h 2917925"/>
                <a:gd name="connsiteX20" fmla="*/ 2695652 w 3535782"/>
                <a:gd name="connsiteY20" fmla="*/ 553571 h 2917925"/>
                <a:gd name="connsiteX21" fmla="*/ 2752802 w 3535782"/>
                <a:gd name="connsiteY21" fmla="*/ 344021 h 2917925"/>
                <a:gd name="connsiteX22" fmla="*/ 3086177 w 3535782"/>
                <a:gd name="connsiteY22" fmla="*/ 1121 h 2917925"/>
                <a:gd name="connsiteX0" fmla="*/ 3086177 w 3535782"/>
                <a:gd name="connsiteY0" fmla="*/ 1121 h 2918094"/>
                <a:gd name="connsiteX1" fmla="*/ 3371927 w 3535782"/>
                <a:gd name="connsiteY1" fmla="*/ 467846 h 2918094"/>
                <a:gd name="connsiteX2" fmla="*/ 3533852 w 3535782"/>
                <a:gd name="connsiteY2" fmla="*/ 1229846 h 2918094"/>
                <a:gd name="connsiteX3" fmla="*/ 3267152 w 3535782"/>
                <a:gd name="connsiteY3" fmla="*/ 1896596 h 2918094"/>
                <a:gd name="connsiteX4" fmla="*/ 2981402 w 3535782"/>
                <a:gd name="connsiteY4" fmla="*/ 2401421 h 2918094"/>
                <a:gd name="connsiteX5" fmla="*/ 2695652 w 3535782"/>
                <a:gd name="connsiteY5" fmla="*/ 2677646 h 2918094"/>
                <a:gd name="connsiteX6" fmla="*/ 2448002 w 3535782"/>
                <a:gd name="connsiteY6" fmla="*/ 2791946 h 2918094"/>
                <a:gd name="connsiteX7" fmla="*/ 1952702 w 3535782"/>
                <a:gd name="connsiteY7" fmla="*/ 2915771 h 2918094"/>
                <a:gd name="connsiteX8" fmla="*/ 1076402 w 3535782"/>
                <a:gd name="connsiteY8" fmla="*/ 2677646 h 2918094"/>
                <a:gd name="connsiteX9" fmla="*/ 619202 w 3535782"/>
                <a:gd name="connsiteY9" fmla="*/ 2010896 h 2918094"/>
                <a:gd name="connsiteX10" fmla="*/ 314402 w 3535782"/>
                <a:gd name="connsiteY10" fmla="*/ 1677521 h 2918094"/>
                <a:gd name="connsiteX11" fmla="*/ 77 w 3535782"/>
                <a:gd name="connsiteY11" fmla="*/ 1067921 h 2918094"/>
                <a:gd name="connsiteX12" fmla="*/ 342977 w 3535782"/>
                <a:gd name="connsiteY12" fmla="*/ 1086971 h 2918094"/>
                <a:gd name="connsiteX13" fmla="*/ 1000202 w 3535782"/>
                <a:gd name="connsiteY13" fmla="*/ 1029821 h 2918094"/>
                <a:gd name="connsiteX14" fmla="*/ 1686002 w 3535782"/>
                <a:gd name="connsiteY14" fmla="*/ 1467971 h 2918094"/>
                <a:gd name="connsiteX15" fmla="*/ 2009852 w 3535782"/>
                <a:gd name="connsiteY15" fmla="*/ 1458446 h 2918094"/>
                <a:gd name="connsiteX16" fmla="*/ 1952702 w 3535782"/>
                <a:gd name="connsiteY16" fmla="*/ 1163171 h 2918094"/>
                <a:gd name="connsiteX17" fmla="*/ 2114627 w 3535782"/>
                <a:gd name="connsiteY17" fmla="*/ 1010771 h 2918094"/>
                <a:gd name="connsiteX18" fmla="*/ 2486102 w 3535782"/>
                <a:gd name="connsiteY18" fmla="*/ 1277471 h 2918094"/>
                <a:gd name="connsiteX19" fmla="*/ 2648027 w 3535782"/>
                <a:gd name="connsiteY19" fmla="*/ 1077446 h 2918094"/>
                <a:gd name="connsiteX20" fmla="*/ 2695652 w 3535782"/>
                <a:gd name="connsiteY20" fmla="*/ 553571 h 2918094"/>
                <a:gd name="connsiteX21" fmla="*/ 2752802 w 3535782"/>
                <a:gd name="connsiteY21" fmla="*/ 344021 h 2918094"/>
                <a:gd name="connsiteX22" fmla="*/ 3086177 w 3535782"/>
                <a:gd name="connsiteY22" fmla="*/ 1121 h 2918094"/>
                <a:gd name="connsiteX0" fmla="*/ 3086177 w 3535782"/>
                <a:gd name="connsiteY0" fmla="*/ 1121 h 2919441"/>
                <a:gd name="connsiteX1" fmla="*/ 3371927 w 3535782"/>
                <a:gd name="connsiteY1" fmla="*/ 467846 h 2919441"/>
                <a:gd name="connsiteX2" fmla="*/ 3533852 w 3535782"/>
                <a:gd name="connsiteY2" fmla="*/ 1229846 h 2919441"/>
                <a:gd name="connsiteX3" fmla="*/ 3267152 w 3535782"/>
                <a:gd name="connsiteY3" fmla="*/ 1896596 h 2919441"/>
                <a:gd name="connsiteX4" fmla="*/ 2981402 w 3535782"/>
                <a:gd name="connsiteY4" fmla="*/ 2401421 h 2919441"/>
                <a:gd name="connsiteX5" fmla="*/ 2448002 w 3535782"/>
                <a:gd name="connsiteY5" fmla="*/ 2791946 h 2919441"/>
                <a:gd name="connsiteX6" fmla="*/ 1952702 w 3535782"/>
                <a:gd name="connsiteY6" fmla="*/ 2915771 h 2919441"/>
                <a:gd name="connsiteX7" fmla="*/ 1076402 w 3535782"/>
                <a:gd name="connsiteY7" fmla="*/ 2677646 h 2919441"/>
                <a:gd name="connsiteX8" fmla="*/ 619202 w 3535782"/>
                <a:gd name="connsiteY8" fmla="*/ 2010896 h 2919441"/>
                <a:gd name="connsiteX9" fmla="*/ 314402 w 3535782"/>
                <a:gd name="connsiteY9" fmla="*/ 1677521 h 2919441"/>
                <a:gd name="connsiteX10" fmla="*/ 77 w 3535782"/>
                <a:gd name="connsiteY10" fmla="*/ 1067921 h 2919441"/>
                <a:gd name="connsiteX11" fmla="*/ 342977 w 3535782"/>
                <a:gd name="connsiteY11" fmla="*/ 1086971 h 2919441"/>
                <a:gd name="connsiteX12" fmla="*/ 1000202 w 3535782"/>
                <a:gd name="connsiteY12" fmla="*/ 1029821 h 2919441"/>
                <a:gd name="connsiteX13" fmla="*/ 1686002 w 3535782"/>
                <a:gd name="connsiteY13" fmla="*/ 1467971 h 2919441"/>
                <a:gd name="connsiteX14" fmla="*/ 2009852 w 3535782"/>
                <a:gd name="connsiteY14" fmla="*/ 1458446 h 2919441"/>
                <a:gd name="connsiteX15" fmla="*/ 1952702 w 3535782"/>
                <a:gd name="connsiteY15" fmla="*/ 1163171 h 2919441"/>
                <a:gd name="connsiteX16" fmla="*/ 2114627 w 3535782"/>
                <a:gd name="connsiteY16" fmla="*/ 1010771 h 2919441"/>
                <a:gd name="connsiteX17" fmla="*/ 2486102 w 3535782"/>
                <a:gd name="connsiteY17" fmla="*/ 1277471 h 2919441"/>
                <a:gd name="connsiteX18" fmla="*/ 2648027 w 3535782"/>
                <a:gd name="connsiteY18" fmla="*/ 1077446 h 2919441"/>
                <a:gd name="connsiteX19" fmla="*/ 2695652 w 3535782"/>
                <a:gd name="connsiteY19" fmla="*/ 553571 h 2919441"/>
                <a:gd name="connsiteX20" fmla="*/ 2752802 w 3535782"/>
                <a:gd name="connsiteY20" fmla="*/ 344021 h 2919441"/>
                <a:gd name="connsiteX21" fmla="*/ 3086177 w 3535782"/>
                <a:gd name="connsiteY21" fmla="*/ 1121 h 2919441"/>
                <a:gd name="connsiteX0" fmla="*/ 3086177 w 3535782"/>
                <a:gd name="connsiteY0" fmla="*/ 1121 h 2916645"/>
                <a:gd name="connsiteX1" fmla="*/ 3371927 w 3535782"/>
                <a:gd name="connsiteY1" fmla="*/ 467846 h 2916645"/>
                <a:gd name="connsiteX2" fmla="*/ 3533852 w 3535782"/>
                <a:gd name="connsiteY2" fmla="*/ 1229846 h 2916645"/>
                <a:gd name="connsiteX3" fmla="*/ 3267152 w 3535782"/>
                <a:gd name="connsiteY3" fmla="*/ 1896596 h 2916645"/>
                <a:gd name="connsiteX4" fmla="*/ 2981402 w 3535782"/>
                <a:gd name="connsiteY4" fmla="*/ 2401421 h 2916645"/>
                <a:gd name="connsiteX5" fmla="*/ 2571827 w 3535782"/>
                <a:gd name="connsiteY5" fmla="*/ 2744321 h 2916645"/>
                <a:gd name="connsiteX6" fmla="*/ 1952702 w 3535782"/>
                <a:gd name="connsiteY6" fmla="*/ 2915771 h 2916645"/>
                <a:gd name="connsiteX7" fmla="*/ 1076402 w 3535782"/>
                <a:gd name="connsiteY7" fmla="*/ 2677646 h 2916645"/>
                <a:gd name="connsiteX8" fmla="*/ 619202 w 3535782"/>
                <a:gd name="connsiteY8" fmla="*/ 2010896 h 2916645"/>
                <a:gd name="connsiteX9" fmla="*/ 314402 w 3535782"/>
                <a:gd name="connsiteY9" fmla="*/ 1677521 h 2916645"/>
                <a:gd name="connsiteX10" fmla="*/ 77 w 3535782"/>
                <a:gd name="connsiteY10" fmla="*/ 1067921 h 2916645"/>
                <a:gd name="connsiteX11" fmla="*/ 342977 w 3535782"/>
                <a:gd name="connsiteY11" fmla="*/ 1086971 h 2916645"/>
                <a:gd name="connsiteX12" fmla="*/ 1000202 w 3535782"/>
                <a:gd name="connsiteY12" fmla="*/ 1029821 h 2916645"/>
                <a:gd name="connsiteX13" fmla="*/ 1686002 w 3535782"/>
                <a:gd name="connsiteY13" fmla="*/ 1467971 h 2916645"/>
                <a:gd name="connsiteX14" fmla="*/ 2009852 w 3535782"/>
                <a:gd name="connsiteY14" fmla="*/ 1458446 h 2916645"/>
                <a:gd name="connsiteX15" fmla="*/ 1952702 w 3535782"/>
                <a:gd name="connsiteY15" fmla="*/ 1163171 h 2916645"/>
                <a:gd name="connsiteX16" fmla="*/ 2114627 w 3535782"/>
                <a:gd name="connsiteY16" fmla="*/ 1010771 h 2916645"/>
                <a:gd name="connsiteX17" fmla="*/ 2486102 w 3535782"/>
                <a:gd name="connsiteY17" fmla="*/ 1277471 h 2916645"/>
                <a:gd name="connsiteX18" fmla="*/ 2648027 w 3535782"/>
                <a:gd name="connsiteY18" fmla="*/ 1077446 h 2916645"/>
                <a:gd name="connsiteX19" fmla="*/ 2695652 w 3535782"/>
                <a:gd name="connsiteY19" fmla="*/ 553571 h 2916645"/>
                <a:gd name="connsiteX20" fmla="*/ 2752802 w 3535782"/>
                <a:gd name="connsiteY20" fmla="*/ 344021 h 2916645"/>
                <a:gd name="connsiteX21" fmla="*/ 3086177 w 3535782"/>
                <a:gd name="connsiteY21" fmla="*/ 1121 h 2916645"/>
                <a:gd name="connsiteX0" fmla="*/ 3086177 w 3535782"/>
                <a:gd name="connsiteY0" fmla="*/ 1121 h 2916645"/>
                <a:gd name="connsiteX1" fmla="*/ 3371927 w 3535782"/>
                <a:gd name="connsiteY1" fmla="*/ 467846 h 2916645"/>
                <a:gd name="connsiteX2" fmla="*/ 3533852 w 3535782"/>
                <a:gd name="connsiteY2" fmla="*/ 1229846 h 2916645"/>
                <a:gd name="connsiteX3" fmla="*/ 3267152 w 3535782"/>
                <a:gd name="connsiteY3" fmla="*/ 1896596 h 2916645"/>
                <a:gd name="connsiteX4" fmla="*/ 2981402 w 3535782"/>
                <a:gd name="connsiteY4" fmla="*/ 2401421 h 2916645"/>
                <a:gd name="connsiteX5" fmla="*/ 2571827 w 3535782"/>
                <a:gd name="connsiteY5" fmla="*/ 2744321 h 2916645"/>
                <a:gd name="connsiteX6" fmla="*/ 1952702 w 3535782"/>
                <a:gd name="connsiteY6" fmla="*/ 2915771 h 2916645"/>
                <a:gd name="connsiteX7" fmla="*/ 1076402 w 3535782"/>
                <a:gd name="connsiteY7" fmla="*/ 2677646 h 2916645"/>
                <a:gd name="connsiteX8" fmla="*/ 619202 w 3535782"/>
                <a:gd name="connsiteY8" fmla="*/ 2010896 h 2916645"/>
                <a:gd name="connsiteX9" fmla="*/ 314402 w 3535782"/>
                <a:gd name="connsiteY9" fmla="*/ 1677521 h 2916645"/>
                <a:gd name="connsiteX10" fmla="*/ 77 w 3535782"/>
                <a:gd name="connsiteY10" fmla="*/ 1067921 h 2916645"/>
                <a:gd name="connsiteX11" fmla="*/ 342977 w 3535782"/>
                <a:gd name="connsiteY11" fmla="*/ 1086971 h 2916645"/>
                <a:gd name="connsiteX12" fmla="*/ 1000202 w 3535782"/>
                <a:gd name="connsiteY12" fmla="*/ 1029821 h 2916645"/>
                <a:gd name="connsiteX13" fmla="*/ 1686002 w 3535782"/>
                <a:gd name="connsiteY13" fmla="*/ 1467971 h 2916645"/>
                <a:gd name="connsiteX14" fmla="*/ 2009852 w 3535782"/>
                <a:gd name="connsiteY14" fmla="*/ 1458446 h 2916645"/>
                <a:gd name="connsiteX15" fmla="*/ 1933652 w 3535782"/>
                <a:gd name="connsiteY15" fmla="*/ 1163171 h 2916645"/>
                <a:gd name="connsiteX16" fmla="*/ 2114627 w 3535782"/>
                <a:gd name="connsiteY16" fmla="*/ 1010771 h 2916645"/>
                <a:gd name="connsiteX17" fmla="*/ 2486102 w 3535782"/>
                <a:gd name="connsiteY17" fmla="*/ 1277471 h 2916645"/>
                <a:gd name="connsiteX18" fmla="*/ 2648027 w 3535782"/>
                <a:gd name="connsiteY18" fmla="*/ 1077446 h 2916645"/>
                <a:gd name="connsiteX19" fmla="*/ 2695652 w 3535782"/>
                <a:gd name="connsiteY19" fmla="*/ 553571 h 2916645"/>
                <a:gd name="connsiteX20" fmla="*/ 2752802 w 3535782"/>
                <a:gd name="connsiteY20" fmla="*/ 344021 h 2916645"/>
                <a:gd name="connsiteX21" fmla="*/ 3086177 w 3535782"/>
                <a:gd name="connsiteY21" fmla="*/ 1121 h 2916645"/>
                <a:gd name="connsiteX0" fmla="*/ 3086177 w 3535782"/>
                <a:gd name="connsiteY0" fmla="*/ 1121 h 2916645"/>
                <a:gd name="connsiteX1" fmla="*/ 3371927 w 3535782"/>
                <a:gd name="connsiteY1" fmla="*/ 467846 h 2916645"/>
                <a:gd name="connsiteX2" fmla="*/ 3533852 w 3535782"/>
                <a:gd name="connsiteY2" fmla="*/ 1229846 h 2916645"/>
                <a:gd name="connsiteX3" fmla="*/ 3267152 w 3535782"/>
                <a:gd name="connsiteY3" fmla="*/ 1896596 h 2916645"/>
                <a:gd name="connsiteX4" fmla="*/ 2981402 w 3535782"/>
                <a:gd name="connsiteY4" fmla="*/ 2401421 h 2916645"/>
                <a:gd name="connsiteX5" fmla="*/ 2571827 w 3535782"/>
                <a:gd name="connsiteY5" fmla="*/ 2744321 h 2916645"/>
                <a:gd name="connsiteX6" fmla="*/ 1952702 w 3535782"/>
                <a:gd name="connsiteY6" fmla="*/ 2915771 h 2916645"/>
                <a:gd name="connsiteX7" fmla="*/ 1076402 w 3535782"/>
                <a:gd name="connsiteY7" fmla="*/ 2677646 h 2916645"/>
                <a:gd name="connsiteX8" fmla="*/ 619202 w 3535782"/>
                <a:gd name="connsiteY8" fmla="*/ 2010896 h 2916645"/>
                <a:gd name="connsiteX9" fmla="*/ 314402 w 3535782"/>
                <a:gd name="connsiteY9" fmla="*/ 1677521 h 2916645"/>
                <a:gd name="connsiteX10" fmla="*/ 77 w 3535782"/>
                <a:gd name="connsiteY10" fmla="*/ 1067921 h 2916645"/>
                <a:gd name="connsiteX11" fmla="*/ 342977 w 3535782"/>
                <a:gd name="connsiteY11" fmla="*/ 1086971 h 2916645"/>
                <a:gd name="connsiteX12" fmla="*/ 1000202 w 3535782"/>
                <a:gd name="connsiteY12" fmla="*/ 1029821 h 2916645"/>
                <a:gd name="connsiteX13" fmla="*/ 1686002 w 3535782"/>
                <a:gd name="connsiteY13" fmla="*/ 1467971 h 2916645"/>
                <a:gd name="connsiteX14" fmla="*/ 1971752 w 3535782"/>
                <a:gd name="connsiteY14" fmla="*/ 1439396 h 2916645"/>
                <a:gd name="connsiteX15" fmla="*/ 1933652 w 3535782"/>
                <a:gd name="connsiteY15" fmla="*/ 1163171 h 2916645"/>
                <a:gd name="connsiteX16" fmla="*/ 2114627 w 3535782"/>
                <a:gd name="connsiteY16" fmla="*/ 1010771 h 2916645"/>
                <a:gd name="connsiteX17" fmla="*/ 2486102 w 3535782"/>
                <a:gd name="connsiteY17" fmla="*/ 1277471 h 2916645"/>
                <a:gd name="connsiteX18" fmla="*/ 2648027 w 3535782"/>
                <a:gd name="connsiteY18" fmla="*/ 1077446 h 2916645"/>
                <a:gd name="connsiteX19" fmla="*/ 2695652 w 3535782"/>
                <a:gd name="connsiteY19" fmla="*/ 553571 h 2916645"/>
                <a:gd name="connsiteX20" fmla="*/ 2752802 w 3535782"/>
                <a:gd name="connsiteY20" fmla="*/ 344021 h 2916645"/>
                <a:gd name="connsiteX21" fmla="*/ 3086177 w 3535782"/>
                <a:gd name="connsiteY21" fmla="*/ 1121 h 2916645"/>
                <a:gd name="connsiteX0" fmla="*/ 3086177 w 3535782"/>
                <a:gd name="connsiteY0" fmla="*/ 1121 h 2916645"/>
                <a:gd name="connsiteX1" fmla="*/ 3371927 w 3535782"/>
                <a:gd name="connsiteY1" fmla="*/ 467846 h 2916645"/>
                <a:gd name="connsiteX2" fmla="*/ 3533852 w 3535782"/>
                <a:gd name="connsiteY2" fmla="*/ 1229846 h 2916645"/>
                <a:gd name="connsiteX3" fmla="*/ 3267152 w 3535782"/>
                <a:gd name="connsiteY3" fmla="*/ 1896596 h 2916645"/>
                <a:gd name="connsiteX4" fmla="*/ 2981402 w 3535782"/>
                <a:gd name="connsiteY4" fmla="*/ 2401421 h 2916645"/>
                <a:gd name="connsiteX5" fmla="*/ 2571827 w 3535782"/>
                <a:gd name="connsiteY5" fmla="*/ 2744321 h 2916645"/>
                <a:gd name="connsiteX6" fmla="*/ 1952702 w 3535782"/>
                <a:gd name="connsiteY6" fmla="*/ 2915771 h 2916645"/>
                <a:gd name="connsiteX7" fmla="*/ 1076402 w 3535782"/>
                <a:gd name="connsiteY7" fmla="*/ 2677646 h 2916645"/>
                <a:gd name="connsiteX8" fmla="*/ 619202 w 3535782"/>
                <a:gd name="connsiteY8" fmla="*/ 2010896 h 2916645"/>
                <a:gd name="connsiteX9" fmla="*/ 314402 w 3535782"/>
                <a:gd name="connsiteY9" fmla="*/ 1677521 h 2916645"/>
                <a:gd name="connsiteX10" fmla="*/ 77 w 3535782"/>
                <a:gd name="connsiteY10" fmla="*/ 1067921 h 2916645"/>
                <a:gd name="connsiteX11" fmla="*/ 342977 w 3535782"/>
                <a:gd name="connsiteY11" fmla="*/ 1086971 h 2916645"/>
                <a:gd name="connsiteX12" fmla="*/ 1000202 w 3535782"/>
                <a:gd name="connsiteY12" fmla="*/ 1029821 h 2916645"/>
                <a:gd name="connsiteX13" fmla="*/ 1666952 w 3535782"/>
                <a:gd name="connsiteY13" fmla="*/ 1410821 h 2916645"/>
                <a:gd name="connsiteX14" fmla="*/ 1971752 w 3535782"/>
                <a:gd name="connsiteY14" fmla="*/ 1439396 h 2916645"/>
                <a:gd name="connsiteX15" fmla="*/ 1933652 w 3535782"/>
                <a:gd name="connsiteY15" fmla="*/ 1163171 h 2916645"/>
                <a:gd name="connsiteX16" fmla="*/ 2114627 w 3535782"/>
                <a:gd name="connsiteY16" fmla="*/ 1010771 h 2916645"/>
                <a:gd name="connsiteX17" fmla="*/ 2486102 w 3535782"/>
                <a:gd name="connsiteY17" fmla="*/ 1277471 h 2916645"/>
                <a:gd name="connsiteX18" fmla="*/ 2648027 w 3535782"/>
                <a:gd name="connsiteY18" fmla="*/ 1077446 h 2916645"/>
                <a:gd name="connsiteX19" fmla="*/ 2695652 w 3535782"/>
                <a:gd name="connsiteY19" fmla="*/ 553571 h 2916645"/>
                <a:gd name="connsiteX20" fmla="*/ 2752802 w 3535782"/>
                <a:gd name="connsiteY20" fmla="*/ 344021 h 2916645"/>
                <a:gd name="connsiteX21" fmla="*/ 3086177 w 3535782"/>
                <a:gd name="connsiteY21" fmla="*/ 1121 h 2916645"/>
                <a:gd name="connsiteX0" fmla="*/ 3086177 w 3535782"/>
                <a:gd name="connsiteY0" fmla="*/ 1121 h 2916645"/>
                <a:gd name="connsiteX1" fmla="*/ 3371927 w 3535782"/>
                <a:gd name="connsiteY1" fmla="*/ 467846 h 2916645"/>
                <a:gd name="connsiteX2" fmla="*/ 3533852 w 3535782"/>
                <a:gd name="connsiteY2" fmla="*/ 1229846 h 2916645"/>
                <a:gd name="connsiteX3" fmla="*/ 3267152 w 3535782"/>
                <a:gd name="connsiteY3" fmla="*/ 1896596 h 2916645"/>
                <a:gd name="connsiteX4" fmla="*/ 2981402 w 3535782"/>
                <a:gd name="connsiteY4" fmla="*/ 2401421 h 2916645"/>
                <a:gd name="connsiteX5" fmla="*/ 2571827 w 3535782"/>
                <a:gd name="connsiteY5" fmla="*/ 2744321 h 2916645"/>
                <a:gd name="connsiteX6" fmla="*/ 1952702 w 3535782"/>
                <a:gd name="connsiteY6" fmla="*/ 2915771 h 2916645"/>
                <a:gd name="connsiteX7" fmla="*/ 1076402 w 3535782"/>
                <a:gd name="connsiteY7" fmla="*/ 2677646 h 2916645"/>
                <a:gd name="connsiteX8" fmla="*/ 619202 w 3535782"/>
                <a:gd name="connsiteY8" fmla="*/ 2010896 h 2916645"/>
                <a:gd name="connsiteX9" fmla="*/ 314402 w 3535782"/>
                <a:gd name="connsiteY9" fmla="*/ 1677521 h 2916645"/>
                <a:gd name="connsiteX10" fmla="*/ 77 w 3535782"/>
                <a:gd name="connsiteY10" fmla="*/ 1067921 h 2916645"/>
                <a:gd name="connsiteX11" fmla="*/ 342977 w 3535782"/>
                <a:gd name="connsiteY11" fmla="*/ 1086971 h 2916645"/>
                <a:gd name="connsiteX12" fmla="*/ 1076402 w 3535782"/>
                <a:gd name="connsiteY12" fmla="*/ 1048871 h 2916645"/>
                <a:gd name="connsiteX13" fmla="*/ 1666952 w 3535782"/>
                <a:gd name="connsiteY13" fmla="*/ 1410821 h 2916645"/>
                <a:gd name="connsiteX14" fmla="*/ 1971752 w 3535782"/>
                <a:gd name="connsiteY14" fmla="*/ 1439396 h 2916645"/>
                <a:gd name="connsiteX15" fmla="*/ 1933652 w 3535782"/>
                <a:gd name="connsiteY15" fmla="*/ 1163171 h 2916645"/>
                <a:gd name="connsiteX16" fmla="*/ 2114627 w 3535782"/>
                <a:gd name="connsiteY16" fmla="*/ 1010771 h 2916645"/>
                <a:gd name="connsiteX17" fmla="*/ 2486102 w 3535782"/>
                <a:gd name="connsiteY17" fmla="*/ 1277471 h 2916645"/>
                <a:gd name="connsiteX18" fmla="*/ 2648027 w 3535782"/>
                <a:gd name="connsiteY18" fmla="*/ 1077446 h 2916645"/>
                <a:gd name="connsiteX19" fmla="*/ 2695652 w 3535782"/>
                <a:gd name="connsiteY19" fmla="*/ 553571 h 2916645"/>
                <a:gd name="connsiteX20" fmla="*/ 2752802 w 3535782"/>
                <a:gd name="connsiteY20" fmla="*/ 344021 h 2916645"/>
                <a:gd name="connsiteX21" fmla="*/ 3086177 w 3535782"/>
                <a:gd name="connsiteY21" fmla="*/ 1121 h 2916645"/>
                <a:gd name="connsiteX0" fmla="*/ 3086177 w 3535782"/>
                <a:gd name="connsiteY0" fmla="*/ 1121 h 2916645"/>
                <a:gd name="connsiteX1" fmla="*/ 3371927 w 3535782"/>
                <a:gd name="connsiteY1" fmla="*/ 467846 h 2916645"/>
                <a:gd name="connsiteX2" fmla="*/ 3533852 w 3535782"/>
                <a:gd name="connsiteY2" fmla="*/ 1229846 h 2916645"/>
                <a:gd name="connsiteX3" fmla="*/ 3267152 w 3535782"/>
                <a:gd name="connsiteY3" fmla="*/ 1896596 h 2916645"/>
                <a:gd name="connsiteX4" fmla="*/ 2981402 w 3535782"/>
                <a:gd name="connsiteY4" fmla="*/ 2401421 h 2916645"/>
                <a:gd name="connsiteX5" fmla="*/ 2571827 w 3535782"/>
                <a:gd name="connsiteY5" fmla="*/ 2744321 h 2916645"/>
                <a:gd name="connsiteX6" fmla="*/ 1952702 w 3535782"/>
                <a:gd name="connsiteY6" fmla="*/ 2915771 h 2916645"/>
                <a:gd name="connsiteX7" fmla="*/ 1076402 w 3535782"/>
                <a:gd name="connsiteY7" fmla="*/ 2677646 h 2916645"/>
                <a:gd name="connsiteX8" fmla="*/ 619202 w 3535782"/>
                <a:gd name="connsiteY8" fmla="*/ 2010896 h 2916645"/>
                <a:gd name="connsiteX9" fmla="*/ 314402 w 3535782"/>
                <a:gd name="connsiteY9" fmla="*/ 1677521 h 2916645"/>
                <a:gd name="connsiteX10" fmla="*/ 77 w 3535782"/>
                <a:gd name="connsiteY10" fmla="*/ 1067921 h 2916645"/>
                <a:gd name="connsiteX11" fmla="*/ 342977 w 3535782"/>
                <a:gd name="connsiteY11" fmla="*/ 1086971 h 2916645"/>
                <a:gd name="connsiteX12" fmla="*/ 1095452 w 3535782"/>
                <a:gd name="connsiteY12" fmla="*/ 1010771 h 2916645"/>
                <a:gd name="connsiteX13" fmla="*/ 1666952 w 3535782"/>
                <a:gd name="connsiteY13" fmla="*/ 1410821 h 2916645"/>
                <a:gd name="connsiteX14" fmla="*/ 1971752 w 3535782"/>
                <a:gd name="connsiteY14" fmla="*/ 1439396 h 2916645"/>
                <a:gd name="connsiteX15" fmla="*/ 1933652 w 3535782"/>
                <a:gd name="connsiteY15" fmla="*/ 1163171 h 2916645"/>
                <a:gd name="connsiteX16" fmla="*/ 2114627 w 3535782"/>
                <a:gd name="connsiteY16" fmla="*/ 1010771 h 2916645"/>
                <a:gd name="connsiteX17" fmla="*/ 2486102 w 3535782"/>
                <a:gd name="connsiteY17" fmla="*/ 1277471 h 2916645"/>
                <a:gd name="connsiteX18" fmla="*/ 2648027 w 3535782"/>
                <a:gd name="connsiteY18" fmla="*/ 1077446 h 2916645"/>
                <a:gd name="connsiteX19" fmla="*/ 2695652 w 3535782"/>
                <a:gd name="connsiteY19" fmla="*/ 553571 h 2916645"/>
                <a:gd name="connsiteX20" fmla="*/ 2752802 w 3535782"/>
                <a:gd name="connsiteY20" fmla="*/ 344021 h 2916645"/>
                <a:gd name="connsiteX21" fmla="*/ 3086177 w 3535782"/>
                <a:gd name="connsiteY21" fmla="*/ 1121 h 2916645"/>
                <a:gd name="connsiteX0" fmla="*/ 3086177 w 3535782"/>
                <a:gd name="connsiteY0" fmla="*/ 1121 h 2916645"/>
                <a:gd name="connsiteX1" fmla="*/ 3371927 w 3535782"/>
                <a:gd name="connsiteY1" fmla="*/ 467846 h 2916645"/>
                <a:gd name="connsiteX2" fmla="*/ 3533852 w 3535782"/>
                <a:gd name="connsiteY2" fmla="*/ 1229846 h 2916645"/>
                <a:gd name="connsiteX3" fmla="*/ 3267152 w 3535782"/>
                <a:gd name="connsiteY3" fmla="*/ 1896596 h 2916645"/>
                <a:gd name="connsiteX4" fmla="*/ 2981402 w 3535782"/>
                <a:gd name="connsiteY4" fmla="*/ 2401421 h 2916645"/>
                <a:gd name="connsiteX5" fmla="*/ 2571827 w 3535782"/>
                <a:gd name="connsiteY5" fmla="*/ 2744321 h 2916645"/>
                <a:gd name="connsiteX6" fmla="*/ 1952702 w 3535782"/>
                <a:gd name="connsiteY6" fmla="*/ 2915771 h 2916645"/>
                <a:gd name="connsiteX7" fmla="*/ 1076402 w 3535782"/>
                <a:gd name="connsiteY7" fmla="*/ 2677646 h 2916645"/>
                <a:gd name="connsiteX8" fmla="*/ 619202 w 3535782"/>
                <a:gd name="connsiteY8" fmla="*/ 2010896 h 2916645"/>
                <a:gd name="connsiteX9" fmla="*/ 314402 w 3535782"/>
                <a:gd name="connsiteY9" fmla="*/ 1677521 h 2916645"/>
                <a:gd name="connsiteX10" fmla="*/ 77 w 3535782"/>
                <a:gd name="connsiteY10" fmla="*/ 1067921 h 2916645"/>
                <a:gd name="connsiteX11" fmla="*/ 342977 w 3535782"/>
                <a:gd name="connsiteY11" fmla="*/ 1010771 h 2916645"/>
                <a:gd name="connsiteX12" fmla="*/ 1095452 w 3535782"/>
                <a:gd name="connsiteY12" fmla="*/ 1010771 h 2916645"/>
                <a:gd name="connsiteX13" fmla="*/ 1666952 w 3535782"/>
                <a:gd name="connsiteY13" fmla="*/ 1410821 h 2916645"/>
                <a:gd name="connsiteX14" fmla="*/ 1971752 w 3535782"/>
                <a:gd name="connsiteY14" fmla="*/ 1439396 h 2916645"/>
                <a:gd name="connsiteX15" fmla="*/ 1933652 w 3535782"/>
                <a:gd name="connsiteY15" fmla="*/ 1163171 h 2916645"/>
                <a:gd name="connsiteX16" fmla="*/ 2114627 w 3535782"/>
                <a:gd name="connsiteY16" fmla="*/ 1010771 h 2916645"/>
                <a:gd name="connsiteX17" fmla="*/ 2486102 w 3535782"/>
                <a:gd name="connsiteY17" fmla="*/ 1277471 h 2916645"/>
                <a:gd name="connsiteX18" fmla="*/ 2648027 w 3535782"/>
                <a:gd name="connsiteY18" fmla="*/ 1077446 h 2916645"/>
                <a:gd name="connsiteX19" fmla="*/ 2695652 w 3535782"/>
                <a:gd name="connsiteY19" fmla="*/ 553571 h 2916645"/>
                <a:gd name="connsiteX20" fmla="*/ 2752802 w 3535782"/>
                <a:gd name="connsiteY20" fmla="*/ 344021 h 2916645"/>
                <a:gd name="connsiteX21" fmla="*/ 3086177 w 3535782"/>
                <a:gd name="connsiteY21" fmla="*/ 1121 h 2916645"/>
                <a:gd name="connsiteX0" fmla="*/ 3152836 w 3602441"/>
                <a:gd name="connsiteY0" fmla="*/ 1121 h 2916645"/>
                <a:gd name="connsiteX1" fmla="*/ 3438586 w 3602441"/>
                <a:gd name="connsiteY1" fmla="*/ 467846 h 2916645"/>
                <a:gd name="connsiteX2" fmla="*/ 3600511 w 3602441"/>
                <a:gd name="connsiteY2" fmla="*/ 1229846 h 2916645"/>
                <a:gd name="connsiteX3" fmla="*/ 3333811 w 3602441"/>
                <a:gd name="connsiteY3" fmla="*/ 1896596 h 2916645"/>
                <a:gd name="connsiteX4" fmla="*/ 3048061 w 3602441"/>
                <a:gd name="connsiteY4" fmla="*/ 2401421 h 2916645"/>
                <a:gd name="connsiteX5" fmla="*/ 2638486 w 3602441"/>
                <a:gd name="connsiteY5" fmla="*/ 2744321 h 2916645"/>
                <a:gd name="connsiteX6" fmla="*/ 2019361 w 3602441"/>
                <a:gd name="connsiteY6" fmla="*/ 2915771 h 2916645"/>
                <a:gd name="connsiteX7" fmla="*/ 1143061 w 3602441"/>
                <a:gd name="connsiteY7" fmla="*/ 2677646 h 2916645"/>
                <a:gd name="connsiteX8" fmla="*/ 685861 w 3602441"/>
                <a:gd name="connsiteY8" fmla="*/ 2010896 h 2916645"/>
                <a:gd name="connsiteX9" fmla="*/ 381061 w 3602441"/>
                <a:gd name="connsiteY9" fmla="*/ 1677521 h 2916645"/>
                <a:gd name="connsiteX10" fmla="*/ 61 w 3602441"/>
                <a:gd name="connsiteY10" fmla="*/ 1048871 h 2916645"/>
                <a:gd name="connsiteX11" fmla="*/ 409636 w 3602441"/>
                <a:gd name="connsiteY11" fmla="*/ 1010771 h 2916645"/>
                <a:gd name="connsiteX12" fmla="*/ 1162111 w 3602441"/>
                <a:gd name="connsiteY12" fmla="*/ 1010771 h 2916645"/>
                <a:gd name="connsiteX13" fmla="*/ 1733611 w 3602441"/>
                <a:gd name="connsiteY13" fmla="*/ 1410821 h 2916645"/>
                <a:gd name="connsiteX14" fmla="*/ 2038411 w 3602441"/>
                <a:gd name="connsiteY14" fmla="*/ 1439396 h 2916645"/>
                <a:gd name="connsiteX15" fmla="*/ 2000311 w 3602441"/>
                <a:gd name="connsiteY15" fmla="*/ 1163171 h 2916645"/>
                <a:gd name="connsiteX16" fmla="*/ 2181286 w 3602441"/>
                <a:gd name="connsiteY16" fmla="*/ 1010771 h 2916645"/>
                <a:gd name="connsiteX17" fmla="*/ 2552761 w 3602441"/>
                <a:gd name="connsiteY17" fmla="*/ 1277471 h 2916645"/>
                <a:gd name="connsiteX18" fmla="*/ 2714686 w 3602441"/>
                <a:gd name="connsiteY18" fmla="*/ 1077446 h 2916645"/>
                <a:gd name="connsiteX19" fmla="*/ 2762311 w 3602441"/>
                <a:gd name="connsiteY19" fmla="*/ 553571 h 2916645"/>
                <a:gd name="connsiteX20" fmla="*/ 2819461 w 3602441"/>
                <a:gd name="connsiteY20" fmla="*/ 344021 h 2916645"/>
                <a:gd name="connsiteX21" fmla="*/ 3152836 w 3602441"/>
                <a:gd name="connsiteY21" fmla="*/ 1121 h 2916645"/>
                <a:gd name="connsiteX0" fmla="*/ 3153042 w 3602647"/>
                <a:gd name="connsiteY0" fmla="*/ 1121 h 2916645"/>
                <a:gd name="connsiteX1" fmla="*/ 3438792 w 3602647"/>
                <a:gd name="connsiteY1" fmla="*/ 467846 h 2916645"/>
                <a:gd name="connsiteX2" fmla="*/ 3600717 w 3602647"/>
                <a:gd name="connsiteY2" fmla="*/ 1229846 h 2916645"/>
                <a:gd name="connsiteX3" fmla="*/ 3334017 w 3602647"/>
                <a:gd name="connsiteY3" fmla="*/ 1896596 h 2916645"/>
                <a:gd name="connsiteX4" fmla="*/ 3048267 w 3602647"/>
                <a:gd name="connsiteY4" fmla="*/ 2401421 h 2916645"/>
                <a:gd name="connsiteX5" fmla="*/ 2638692 w 3602647"/>
                <a:gd name="connsiteY5" fmla="*/ 2744321 h 2916645"/>
                <a:gd name="connsiteX6" fmla="*/ 2019567 w 3602647"/>
                <a:gd name="connsiteY6" fmla="*/ 2915771 h 2916645"/>
                <a:gd name="connsiteX7" fmla="*/ 1143267 w 3602647"/>
                <a:gd name="connsiteY7" fmla="*/ 2677646 h 2916645"/>
                <a:gd name="connsiteX8" fmla="*/ 686067 w 3602647"/>
                <a:gd name="connsiteY8" fmla="*/ 2010896 h 2916645"/>
                <a:gd name="connsiteX9" fmla="*/ 352692 w 3602647"/>
                <a:gd name="connsiteY9" fmla="*/ 1696571 h 2916645"/>
                <a:gd name="connsiteX10" fmla="*/ 267 w 3602647"/>
                <a:gd name="connsiteY10" fmla="*/ 1048871 h 2916645"/>
                <a:gd name="connsiteX11" fmla="*/ 409842 w 3602647"/>
                <a:gd name="connsiteY11" fmla="*/ 1010771 h 2916645"/>
                <a:gd name="connsiteX12" fmla="*/ 1162317 w 3602647"/>
                <a:gd name="connsiteY12" fmla="*/ 1010771 h 2916645"/>
                <a:gd name="connsiteX13" fmla="*/ 1733817 w 3602647"/>
                <a:gd name="connsiteY13" fmla="*/ 1410821 h 2916645"/>
                <a:gd name="connsiteX14" fmla="*/ 2038617 w 3602647"/>
                <a:gd name="connsiteY14" fmla="*/ 1439396 h 2916645"/>
                <a:gd name="connsiteX15" fmla="*/ 2000517 w 3602647"/>
                <a:gd name="connsiteY15" fmla="*/ 1163171 h 2916645"/>
                <a:gd name="connsiteX16" fmla="*/ 2181492 w 3602647"/>
                <a:gd name="connsiteY16" fmla="*/ 1010771 h 2916645"/>
                <a:gd name="connsiteX17" fmla="*/ 2552967 w 3602647"/>
                <a:gd name="connsiteY17" fmla="*/ 1277471 h 2916645"/>
                <a:gd name="connsiteX18" fmla="*/ 2714892 w 3602647"/>
                <a:gd name="connsiteY18" fmla="*/ 1077446 h 2916645"/>
                <a:gd name="connsiteX19" fmla="*/ 2762517 w 3602647"/>
                <a:gd name="connsiteY19" fmla="*/ 553571 h 2916645"/>
                <a:gd name="connsiteX20" fmla="*/ 2819667 w 3602647"/>
                <a:gd name="connsiteY20" fmla="*/ 344021 h 2916645"/>
                <a:gd name="connsiteX21" fmla="*/ 3153042 w 3602647"/>
                <a:gd name="connsiteY21" fmla="*/ 1121 h 2916645"/>
                <a:gd name="connsiteX0" fmla="*/ 3153042 w 3602647"/>
                <a:gd name="connsiteY0" fmla="*/ 1110 h 2916634"/>
                <a:gd name="connsiteX1" fmla="*/ 3438792 w 3602647"/>
                <a:gd name="connsiteY1" fmla="*/ 467835 h 2916634"/>
                <a:gd name="connsiteX2" fmla="*/ 3600717 w 3602647"/>
                <a:gd name="connsiteY2" fmla="*/ 1229835 h 2916634"/>
                <a:gd name="connsiteX3" fmla="*/ 3334017 w 3602647"/>
                <a:gd name="connsiteY3" fmla="*/ 1896585 h 2916634"/>
                <a:gd name="connsiteX4" fmla="*/ 3048267 w 3602647"/>
                <a:gd name="connsiteY4" fmla="*/ 2401410 h 2916634"/>
                <a:gd name="connsiteX5" fmla="*/ 2638692 w 3602647"/>
                <a:gd name="connsiteY5" fmla="*/ 2744310 h 2916634"/>
                <a:gd name="connsiteX6" fmla="*/ 2019567 w 3602647"/>
                <a:gd name="connsiteY6" fmla="*/ 2915760 h 2916634"/>
                <a:gd name="connsiteX7" fmla="*/ 1143267 w 3602647"/>
                <a:gd name="connsiteY7" fmla="*/ 2677635 h 2916634"/>
                <a:gd name="connsiteX8" fmla="*/ 686067 w 3602647"/>
                <a:gd name="connsiteY8" fmla="*/ 2010885 h 2916634"/>
                <a:gd name="connsiteX9" fmla="*/ 352692 w 3602647"/>
                <a:gd name="connsiteY9" fmla="*/ 1696560 h 2916634"/>
                <a:gd name="connsiteX10" fmla="*/ 267 w 3602647"/>
                <a:gd name="connsiteY10" fmla="*/ 1048860 h 2916634"/>
                <a:gd name="connsiteX11" fmla="*/ 409842 w 3602647"/>
                <a:gd name="connsiteY11" fmla="*/ 1010760 h 2916634"/>
                <a:gd name="connsiteX12" fmla="*/ 1162317 w 3602647"/>
                <a:gd name="connsiteY12" fmla="*/ 1010760 h 2916634"/>
                <a:gd name="connsiteX13" fmla="*/ 1733817 w 3602647"/>
                <a:gd name="connsiteY13" fmla="*/ 1410810 h 2916634"/>
                <a:gd name="connsiteX14" fmla="*/ 2038617 w 3602647"/>
                <a:gd name="connsiteY14" fmla="*/ 1439385 h 2916634"/>
                <a:gd name="connsiteX15" fmla="*/ 2000517 w 3602647"/>
                <a:gd name="connsiteY15" fmla="*/ 1163160 h 2916634"/>
                <a:gd name="connsiteX16" fmla="*/ 2181492 w 3602647"/>
                <a:gd name="connsiteY16" fmla="*/ 1010760 h 2916634"/>
                <a:gd name="connsiteX17" fmla="*/ 2552967 w 3602647"/>
                <a:gd name="connsiteY17" fmla="*/ 1277460 h 2916634"/>
                <a:gd name="connsiteX18" fmla="*/ 2714892 w 3602647"/>
                <a:gd name="connsiteY18" fmla="*/ 1077435 h 2916634"/>
                <a:gd name="connsiteX19" fmla="*/ 2714892 w 3602647"/>
                <a:gd name="connsiteY19" fmla="*/ 544035 h 2916634"/>
                <a:gd name="connsiteX20" fmla="*/ 2819667 w 3602647"/>
                <a:gd name="connsiteY20" fmla="*/ 344010 h 2916634"/>
                <a:gd name="connsiteX21" fmla="*/ 3153042 w 3602647"/>
                <a:gd name="connsiteY21" fmla="*/ 1110 h 2916634"/>
                <a:gd name="connsiteX0" fmla="*/ 3153042 w 3602647"/>
                <a:gd name="connsiteY0" fmla="*/ 1807 h 2917331"/>
                <a:gd name="connsiteX1" fmla="*/ 3438792 w 3602647"/>
                <a:gd name="connsiteY1" fmla="*/ 468532 h 2917331"/>
                <a:gd name="connsiteX2" fmla="*/ 3600717 w 3602647"/>
                <a:gd name="connsiteY2" fmla="*/ 1230532 h 2917331"/>
                <a:gd name="connsiteX3" fmla="*/ 3334017 w 3602647"/>
                <a:gd name="connsiteY3" fmla="*/ 1897282 h 2917331"/>
                <a:gd name="connsiteX4" fmla="*/ 3048267 w 3602647"/>
                <a:gd name="connsiteY4" fmla="*/ 2402107 h 2917331"/>
                <a:gd name="connsiteX5" fmla="*/ 2638692 w 3602647"/>
                <a:gd name="connsiteY5" fmla="*/ 2745007 h 2917331"/>
                <a:gd name="connsiteX6" fmla="*/ 2019567 w 3602647"/>
                <a:gd name="connsiteY6" fmla="*/ 2916457 h 2917331"/>
                <a:gd name="connsiteX7" fmla="*/ 1143267 w 3602647"/>
                <a:gd name="connsiteY7" fmla="*/ 2678332 h 2917331"/>
                <a:gd name="connsiteX8" fmla="*/ 686067 w 3602647"/>
                <a:gd name="connsiteY8" fmla="*/ 2011582 h 2917331"/>
                <a:gd name="connsiteX9" fmla="*/ 352692 w 3602647"/>
                <a:gd name="connsiteY9" fmla="*/ 1697257 h 2917331"/>
                <a:gd name="connsiteX10" fmla="*/ 267 w 3602647"/>
                <a:gd name="connsiteY10" fmla="*/ 1049557 h 2917331"/>
                <a:gd name="connsiteX11" fmla="*/ 409842 w 3602647"/>
                <a:gd name="connsiteY11" fmla="*/ 1011457 h 2917331"/>
                <a:gd name="connsiteX12" fmla="*/ 1162317 w 3602647"/>
                <a:gd name="connsiteY12" fmla="*/ 1011457 h 2917331"/>
                <a:gd name="connsiteX13" fmla="*/ 1733817 w 3602647"/>
                <a:gd name="connsiteY13" fmla="*/ 1411507 h 2917331"/>
                <a:gd name="connsiteX14" fmla="*/ 2038617 w 3602647"/>
                <a:gd name="connsiteY14" fmla="*/ 1440082 h 2917331"/>
                <a:gd name="connsiteX15" fmla="*/ 2000517 w 3602647"/>
                <a:gd name="connsiteY15" fmla="*/ 1163857 h 2917331"/>
                <a:gd name="connsiteX16" fmla="*/ 2181492 w 3602647"/>
                <a:gd name="connsiteY16" fmla="*/ 1011457 h 2917331"/>
                <a:gd name="connsiteX17" fmla="*/ 2552967 w 3602647"/>
                <a:gd name="connsiteY17" fmla="*/ 1278157 h 2917331"/>
                <a:gd name="connsiteX18" fmla="*/ 2714892 w 3602647"/>
                <a:gd name="connsiteY18" fmla="*/ 1078132 h 2917331"/>
                <a:gd name="connsiteX19" fmla="*/ 2714892 w 3602647"/>
                <a:gd name="connsiteY19" fmla="*/ 544732 h 2917331"/>
                <a:gd name="connsiteX20" fmla="*/ 2800617 w 3602647"/>
                <a:gd name="connsiteY20" fmla="*/ 316132 h 2917331"/>
                <a:gd name="connsiteX21" fmla="*/ 3153042 w 3602647"/>
                <a:gd name="connsiteY21" fmla="*/ 1807 h 2917331"/>
                <a:gd name="connsiteX0" fmla="*/ 3143517 w 3602672"/>
                <a:gd name="connsiteY0" fmla="*/ 1574 h 2964723"/>
                <a:gd name="connsiteX1" fmla="*/ 3438792 w 3602672"/>
                <a:gd name="connsiteY1" fmla="*/ 515924 h 2964723"/>
                <a:gd name="connsiteX2" fmla="*/ 3600717 w 3602672"/>
                <a:gd name="connsiteY2" fmla="*/ 1277924 h 2964723"/>
                <a:gd name="connsiteX3" fmla="*/ 3334017 w 3602672"/>
                <a:gd name="connsiteY3" fmla="*/ 1944674 h 2964723"/>
                <a:gd name="connsiteX4" fmla="*/ 3048267 w 3602672"/>
                <a:gd name="connsiteY4" fmla="*/ 2449499 h 2964723"/>
                <a:gd name="connsiteX5" fmla="*/ 2638692 w 3602672"/>
                <a:gd name="connsiteY5" fmla="*/ 2792399 h 2964723"/>
                <a:gd name="connsiteX6" fmla="*/ 2019567 w 3602672"/>
                <a:gd name="connsiteY6" fmla="*/ 2963849 h 2964723"/>
                <a:gd name="connsiteX7" fmla="*/ 1143267 w 3602672"/>
                <a:gd name="connsiteY7" fmla="*/ 2725724 h 2964723"/>
                <a:gd name="connsiteX8" fmla="*/ 686067 w 3602672"/>
                <a:gd name="connsiteY8" fmla="*/ 2058974 h 2964723"/>
                <a:gd name="connsiteX9" fmla="*/ 352692 w 3602672"/>
                <a:gd name="connsiteY9" fmla="*/ 1744649 h 2964723"/>
                <a:gd name="connsiteX10" fmla="*/ 267 w 3602672"/>
                <a:gd name="connsiteY10" fmla="*/ 1096949 h 2964723"/>
                <a:gd name="connsiteX11" fmla="*/ 409842 w 3602672"/>
                <a:gd name="connsiteY11" fmla="*/ 1058849 h 2964723"/>
                <a:gd name="connsiteX12" fmla="*/ 1162317 w 3602672"/>
                <a:gd name="connsiteY12" fmla="*/ 1058849 h 2964723"/>
                <a:gd name="connsiteX13" fmla="*/ 1733817 w 3602672"/>
                <a:gd name="connsiteY13" fmla="*/ 1458899 h 2964723"/>
                <a:gd name="connsiteX14" fmla="*/ 2038617 w 3602672"/>
                <a:gd name="connsiteY14" fmla="*/ 1487474 h 2964723"/>
                <a:gd name="connsiteX15" fmla="*/ 2000517 w 3602672"/>
                <a:gd name="connsiteY15" fmla="*/ 1211249 h 2964723"/>
                <a:gd name="connsiteX16" fmla="*/ 2181492 w 3602672"/>
                <a:gd name="connsiteY16" fmla="*/ 1058849 h 2964723"/>
                <a:gd name="connsiteX17" fmla="*/ 2552967 w 3602672"/>
                <a:gd name="connsiteY17" fmla="*/ 1325549 h 2964723"/>
                <a:gd name="connsiteX18" fmla="*/ 2714892 w 3602672"/>
                <a:gd name="connsiteY18" fmla="*/ 1125524 h 2964723"/>
                <a:gd name="connsiteX19" fmla="*/ 2714892 w 3602672"/>
                <a:gd name="connsiteY19" fmla="*/ 592124 h 2964723"/>
                <a:gd name="connsiteX20" fmla="*/ 2800617 w 3602672"/>
                <a:gd name="connsiteY20" fmla="*/ 363524 h 2964723"/>
                <a:gd name="connsiteX21" fmla="*/ 3143517 w 3602672"/>
                <a:gd name="connsiteY21" fmla="*/ 1574 h 2964723"/>
                <a:gd name="connsiteX0" fmla="*/ 3143517 w 3602672"/>
                <a:gd name="connsiteY0" fmla="*/ 1574 h 2964723"/>
                <a:gd name="connsiteX1" fmla="*/ 3438792 w 3602672"/>
                <a:gd name="connsiteY1" fmla="*/ 515924 h 2964723"/>
                <a:gd name="connsiteX2" fmla="*/ 3600717 w 3602672"/>
                <a:gd name="connsiteY2" fmla="*/ 1277924 h 2964723"/>
                <a:gd name="connsiteX3" fmla="*/ 3334017 w 3602672"/>
                <a:gd name="connsiteY3" fmla="*/ 1944674 h 2964723"/>
                <a:gd name="connsiteX4" fmla="*/ 3048267 w 3602672"/>
                <a:gd name="connsiteY4" fmla="*/ 2449499 h 2964723"/>
                <a:gd name="connsiteX5" fmla="*/ 2638692 w 3602672"/>
                <a:gd name="connsiteY5" fmla="*/ 2792399 h 2964723"/>
                <a:gd name="connsiteX6" fmla="*/ 2019567 w 3602672"/>
                <a:gd name="connsiteY6" fmla="*/ 2963849 h 2964723"/>
                <a:gd name="connsiteX7" fmla="*/ 1143267 w 3602672"/>
                <a:gd name="connsiteY7" fmla="*/ 2725724 h 2964723"/>
                <a:gd name="connsiteX8" fmla="*/ 686067 w 3602672"/>
                <a:gd name="connsiteY8" fmla="*/ 2058974 h 2964723"/>
                <a:gd name="connsiteX9" fmla="*/ 352692 w 3602672"/>
                <a:gd name="connsiteY9" fmla="*/ 1744649 h 2964723"/>
                <a:gd name="connsiteX10" fmla="*/ 267 w 3602672"/>
                <a:gd name="connsiteY10" fmla="*/ 1096949 h 2964723"/>
                <a:gd name="connsiteX11" fmla="*/ 409842 w 3602672"/>
                <a:gd name="connsiteY11" fmla="*/ 1058849 h 2964723"/>
                <a:gd name="connsiteX12" fmla="*/ 1162317 w 3602672"/>
                <a:gd name="connsiteY12" fmla="*/ 1058849 h 2964723"/>
                <a:gd name="connsiteX13" fmla="*/ 1733817 w 3602672"/>
                <a:gd name="connsiteY13" fmla="*/ 1458899 h 2964723"/>
                <a:gd name="connsiteX14" fmla="*/ 2038617 w 3602672"/>
                <a:gd name="connsiteY14" fmla="*/ 1487474 h 2964723"/>
                <a:gd name="connsiteX15" fmla="*/ 2000517 w 3602672"/>
                <a:gd name="connsiteY15" fmla="*/ 1211249 h 2964723"/>
                <a:gd name="connsiteX16" fmla="*/ 2181492 w 3602672"/>
                <a:gd name="connsiteY16" fmla="*/ 1058849 h 2964723"/>
                <a:gd name="connsiteX17" fmla="*/ 2552967 w 3602672"/>
                <a:gd name="connsiteY17" fmla="*/ 1325549 h 2964723"/>
                <a:gd name="connsiteX18" fmla="*/ 2733942 w 3602672"/>
                <a:gd name="connsiteY18" fmla="*/ 1058849 h 2964723"/>
                <a:gd name="connsiteX19" fmla="*/ 2714892 w 3602672"/>
                <a:gd name="connsiteY19" fmla="*/ 592124 h 2964723"/>
                <a:gd name="connsiteX20" fmla="*/ 2800617 w 3602672"/>
                <a:gd name="connsiteY20" fmla="*/ 363524 h 2964723"/>
                <a:gd name="connsiteX21" fmla="*/ 3143517 w 3602672"/>
                <a:gd name="connsiteY21" fmla="*/ 1574 h 2964723"/>
                <a:gd name="connsiteX0" fmla="*/ 3143517 w 3602672"/>
                <a:gd name="connsiteY0" fmla="*/ 1574 h 2964723"/>
                <a:gd name="connsiteX1" fmla="*/ 3438792 w 3602672"/>
                <a:gd name="connsiteY1" fmla="*/ 515924 h 2964723"/>
                <a:gd name="connsiteX2" fmla="*/ 3600717 w 3602672"/>
                <a:gd name="connsiteY2" fmla="*/ 1277924 h 2964723"/>
                <a:gd name="connsiteX3" fmla="*/ 3334017 w 3602672"/>
                <a:gd name="connsiteY3" fmla="*/ 1944674 h 2964723"/>
                <a:gd name="connsiteX4" fmla="*/ 3048267 w 3602672"/>
                <a:gd name="connsiteY4" fmla="*/ 2449499 h 2964723"/>
                <a:gd name="connsiteX5" fmla="*/ 2638692 w 3602672"/>
                <a:gd name="connsiteY5" fmla="*/ 2792399 h 2964723"/>
                <a:gd name="connsiteX6" fmla="*/ 2019567 w 3602672"/>
                <a:gd name="connsiteY6" fmla="*/ 2963849 h 2964723"/>
                <a:gd name="connsiteX7" fmla="*/ 1143267 w 3602672"/>
                <a:gd name="connsiteY7" fmla="*/ 2725724 h 2964723"/>
                <a:gd name="connsiteX8" fmla="*/ 686067 w 3602672"/>
                <a:gd name="connsiteY8" fmla="*/ 2058974 h 2964723"/>
                <a:gd name="connsiteX9" fmla="*/ 352692 w 3602672"/>
                <a:gd name="connsiteY9" fmla="*/ 1744649 h 2964723"/>
                <a:gd name="connsiteX10" fmla="*/ 267 w 3602672"/>
                <a:gd name="connsiteY10" fmla="*/ 1096949 h 2964723"/>
                <a:gd name="connsiteX11" fmla="*/ 409842 w 3602672"/>
                <a:gd name="connsiteY11" fmla="*/ 1058849 h 2964723"/>
                <a:gd name="connsiteX12" fmla="*/ 1162317 w 3602672"/>
                <a:gd name="connsiteY12" fmla="*/ 1058849 h 2964723"/>
                <a:gd name="connsiteX13" fmla="*/ 1733817 w 3602672"/>
                <a:gd name="connsiteY13" fmla="*/ 1458899 h 2964723"/>
                <a:gd name="connsiteX14" fmla="*/ 2038617 w 3602672"/>
                <a:gd name="connsiteY14" fmla="*/ 1487474 h 2964723"/>
                <a:gd name="connsiteX15" fmla="*/ 2000517 w 3602672"/>
                <a:gd name="connsiteY15" fmla="*/ 1211249 h 2964723"/>
                <a:gd name="connsiteX16" fmla="*/ 2181492 w 3602672"/>
                <a:gd name="connsiteY16" fmla="*/ 1058849 h 2964723"/>
                <a:gd name="connsiteX17" fmla="*/ 2552967 w 3602672"/>
                <a:gd name="connsiteY17" fmla="*/ 1325549 h 2964723"/>
                <a:gd name="connsiteX18" fmla="*/ 2733942 w 3602672"/>
                <a:gd name="connsiteY18" fmla="*/ 1058849 h 2964723"/>
                <a:gd name="connsiteX19" fmla="*/ 2705367 w 3602672"/>
                <a:gd name="connsiteY19" fmla="*/ 592124 h 2964723"/>
                <a:gd name="connsiteX20" fmla="*/ 2800617 w 3602672"/>
                <a:gd name="connsiteY20" fmla="*/ 363524 h 2964723"/>
                <a:gd name="connsiteX21" fmla="*/ 3143517 w 3602672"/>
                <a:gd name="connsiteY21" fmla="*/ 1574 h 2964723"/>
                <a:gd name="connsiteX0" fmla="*/ 3143517 w 3602672"/>
                <a:gd name="connsiteY0" fmla="*/ 1574 h 2964723"/>
                <a:gd name="connsiteX1" fmla="*/ 3438792 w 3602672"/>
                <a:gd name="connsiteY1" fmla="*/ 515924 h 2964723"/>
                <a:gd name="connsiteX2" fmla="*/ 3600717 w 3602672"/>
                <a:gd name="connsiteY2" fmla="*/ 1277924 h 2964723"/>
                <a:gd name="connsiteX3" fmla="*/ 3334017 w 3602672"/>
                <a:gd name="connsiteY3" fmla="*/ 1944674 h 2964723"/>
                <a:gd name="connsiteX4" fmla="*/ 3048267 w 3602672"/>
                <a:gd name="connsiteY4" fmla="*/ 2449499 h 2964723"/>
                <a:gd name="connsiteX5" fmla="*/ 2638692 w 3602672"/>
                <a:gd name="connsiteY5" fmla="*/ 2792399 h 2964723"/>
                <a:gd name="connsiteX6" fmla="*/ 2019567 w 3602672"/>
                <a:gd name="connsiteY6" fmla="*/ 2963849 h 2964723"/>
                <a:gd name="connsiteX7" fmla="*/ 1143267 w 3602672"/>
                <a:gd name="connsiteY7" fmla="*/ 2725724 h 2964723"/>
                <a:gd name="connsiteX8" fmla="*/ 686067 w 3602672"/>
                <a:gd name="connsiteY8" fmla="*/ 2058974 h 2964723"/>
                <a:gd name="connsiteX9" fmla="*/ 352692 w 3602672"/>
                <a:gd name="connsiteY9" fmla="*/ 1744649 h 2964723"/>
                <a:gd name="connsiteX10" fmla="*/ 267 w 3602672"/>
                <a:gd name="connsiteY10" fmla="*/ 1096949 h 2964723"/>
                <a:gd name="connsiteX11" fmla="*/ 409842 w 3602672"/>
                <a:gd name="connsiteY11" fmla="*/ 1058849 h 2964723"/>
                <a:gd name="connsiteX12" fmla="*/ 1257567 w 3602672"/>
                <a:gd name="connsiteY12" fmla="*/ 1077899 h 2964723"/>
                <a:gd name="connsiteX13" fmla="*/ 1733817 w 3602672"/>
                <a:gd name="connsiteY13" fmla="*/ 1458899 h 2964723"/>
                <a:gd name="connsiteX14" fmla="*/ 2038617 w 3602672"/>
                <a:gd name="connsiteY14" fmla="*/ 1487474 h 2964723"/>
                <a:gd name="connsiteX15" fmla="*/ 2000517 w 3602672"/>
                <a:gd name="connsiteY15" fmla="*/ 1211249 h 2964723"/>
                <a:gd name="connsiteX16" fmla="*/ 2181492 w 3602672"/>
                <a:gd name="connsiteY16" fmla="*/ 1058849 h 2964723"/>
                <a:gd name="connsiteX17" fmla="*/ 2552967 w 3602672"/>
                <a:gd name="connsiteY17" fmla="*/ 1325549 h 2964723"/>
                <a:gd name="connsiteX18" fmla="*/ 2733942 w 3602672"/>
                <a:gd name="connsiteY18" fmla="*/ 1058849 h 2964723"/>
                <a:gd name="connsiteX19" fmla="*/ 2705367 w 3602672"/>
                <a:gd name="connsiteY19" fmla="*/ 592124 h 2964723"/>
                <a:gd name="connsiteX20" fmla="*/ 2800617 w 3602672"/>
                <a:gd name="connsiteY20" fmla="*/ 363524 h 2964723"/>
                <a:gd name="connsiteX21" fmla="*/ 3143517 w 3602672"/>
                <a:gd name="connsiteY21" fmla="*/ 1574 h 2964723"/>
                <a:gd name="connsiteX0" fmla="*/ 3143517 w 3602672"/>
                <a:gd name="connsiteY0" fmla="*/ 1574 h 2964723"/>
                <a:gd name="connsiteX1" fmla="*/ 3438792 w 3602672"/>
                <a:gd name="connsiteY1" fmla="*/ 515924 h 2964723"/>
                <a:gd name="connsiteX2" fmla="*/ 3600717 w 3602672"/>
                <a:gd name="connsiteY2" fmla="*/ 1277924 h 2964723"/>
                <a:gd name="connsiteX3" fmla="*/ 3334017 w 3602672"/>
                <a:gd name="connsiteY3" fmla="*/ 1944674 h 2964723"/>
                <a:gd name="connsiteX4" fmla="*/ 3048267 w 3602672"/>
                <a:gd name="connsiteY4" fmla="*/ 2449499 h 2964723"/>
                <a:gd name="connsiteX5" fmla="*/ 2638692 w 3602672"/>
                <a:gd name="connsiteY5" fmla="*/ 2792399 h 2964723"/>
                <a:gd name="connsiteX6" fmla="*/ 2019567 w 3602672"/>
                <a:gd name="connsiteY6" fmla="*/ 2963849 h 2964723"/>
                <a:gd name="connsiteX7" fmla="*/ 1143267 w 3602672"/>
                <a:gd name="connsiteY7" fmla="*/ 2725724 h 2964723"/>
                <a:gd name="connsiteX8" fmla="*/ 686067 w 3602672"/>
                <a:gd name="connsiteY8" fmla="*/ 2058974 h 2964723"/>
                <a:gd name="connsiteX9" fmla="*/ 352692 w 3602672"/>
                <a:gd name="connsiteY9" fmla="*/ 1744649 h 2964723"/>
                <a:gd name="connsiteX10" fmla="*/ 267 w 3602672"/>
                <a:gd name="connsiteY10" fmla="*/ 1096949 h 2964723"/>
                <a:gd name="connsiteX11" fmla="*/ 409842 w 3602672"/>
                <a:gd name="connsiteY11" fmla="*/ 1058849 h 2964723"/>
                <a:gd name="connsiteX12" fmla="*/ 1257567 w 3602672"/>
                <a:gd name="connsiteY12" fmla="*/ 1077899 h 2964723"/>
                <a:gd name="connsiteX13" fmla="*/ 1733817 w 3602672"/>
                <a:gd name="connsiteY13" fmla="*/ 1458899 h 2964723"/>
                <a:gd name="connsiteX14" fmla="*/ 2038617 w 3602672"/>
                <a:gd name="connsiteY14" fmla="*/ 1487474 h 2964723"/>
                <a:gd name="connsiteX15" fmla="*/ 1952892 w 3602672"/>
                <a:gd name="connsiteY15" fmla="*/ 1173149 h 2964723"/>
                <a:gd name="connsiteX16" fmla="*/ 2181492 w 3602672"/>
                <a:gd name="connsiteY16" fmla="*/ 1058849 h 2964723"/>
                <a:gd name="connsiteX17" fmla="*/ 2552967 w 3602672"/>
                <a:gd name="connsiteY17" fmla="*/ 1325549 h 2964723"/>
                <a:gd name="connsiteX18" fmla="*/ 2733942 w 3602672"/>
                <a:gd name="connsiteY18" fmla="*/ 1058849 h 2964723"/>
                <a:gd name="connsiteX19" fmla="*/ 2705367 w 3602672"/>
                <a:gd name="connsiteY19" fmla="*/ 592124 h 2964723"/>
                <a:gd name="connsiteX20" fmla="*/ 2800617 w 3602672"/>
                <a:gd name="connsiteY20" fmla="*/ 363524 h 2964723"/>
                <a:gd name="connsiteX21" fmla="*/ 3143517 w 3602672"/>
                <a:gd name="connsiteY21" fmla="*/ 1574 h 2964723"/>
                <a:gd name="connsiteX0" fmla="*/ 3143517 w 3602672"/>
                <a:gd name="connsiteY0" fmla="*/ 1574 h 2964723"/>
                <a:gd name="connsiteX1" fmla="*/ 3438792 w 3602672"/>
                <a:gd name="connsiteY1" fmla="*/ 515924 h 2964723"/>
                <a:gd name="connsiteX2" fmla="*/ 3600717 w 3602672"/>
                <a:gd name="connsiteY2" fmla="*/ 1277924 h 2964723"/>
                <a:gd name="connsiteX3" fmla="*/ 3334017 w 3602672"/>
                <a:gd name="connsiteY3" fmla="*/ 1944674 h 2964723"/>
                <a:gd name="connsiteX4" fmla="*/ 3048267 w 3602672"/>
                <a:gd name="connsiteY4" fmla="*/ 2449499 h 2964723"/>
                <a:gd name="connsiteX5" fmla="*/ 2638692 w 3602672"/>
                <a:gd name="connsiteY5" fmla="*/ 2792399 h 2964723"/>
                <a:gd name="connsiteX6" fmla="*/ 2019567 w 3602672"/>
                <a:gd name="connsiteY6" fmla="*/ 2963849 h 2964723"/>
                <a:gd name="connsiteX7" fmla="*/ 1143267 w 3602672"/>
                <a:gd name="connsiteY7" fmla="*/ 2725724 h 2964723"/>
                <a:gd name="connsiteX8" fmla="*/ 686067 w 3602672"/>
                <a:gd name="connsiteY8" fmla="*/ 2058974 h 2964723"/>
                <a:gd name="connsiteX9" fmla="*/ 352692 w 3602672"/>
                <a:gd name="connsiteY9" fmla="*/ 1744649 h 2964723"/>
                <a:gd name="connsiteX10" fmla="*/ 267 w 3602672"/>
                <a:gd name="connsiteY10" fmla="*/ 1096949 h 2964723"/>
                <a:gd name="connsiteX11" fmla="*/ 409842 w 3602672"/>
                <a:gd name="connsiteY11" fmla="*/ 1058849 h 2964723"/>
                <a:gd name="connsiteX12" fmla="*/ 1257567 w 3602672"/>
                <a:gd name="connsiteY12" fmla="*/ 1077899 h 2964723"/>
                <a:gd name="connsiteX13" fmla="*/ 1733817 w 3602672"/>
                <a:gd name="connsiteY13" fmla="*/ 1458899 h 2964723"/>
                <a:gd name="connsiteX14" fmla="*/ 2038617 w 3602672"/>
                <a:gd name="connsiteY14" fmla="*/ 1487474 h 2964723"/>
                <a:gd name="connsiteX15" fmla="*/ 1952892 w 3602672"/>
                <a:gd name="connsiteY15" fmla="*/ 1173149 h 2964723"/>
                <a:gd name="connsiteX16" fmla="*/ 2181492 w 3602672"/>
                <a:gd name="connsiteY16" fmla="*/ 1001699 h 2964723"/>
                <a:gd name="connsiteX17" fmla="*/ 2552967 w 3602672"/>
                <a:gd name="connsiteY17" fmla="*/ 1325549 h 2964723"/>
                <a:gd name="connsiteX18" fmla="*/ 2733942 w 3602672"/>
                <a:gd name="connsiteY18" fmla="*/ 1058849 h 2964723"/>
                <a:gd name="connsiteX19" fmla="*/ 2705367 w 3602672"/>
                <a:gd name="connsiteY19" fmla="*/ 592124 h 2964723"/>
                <a:gd name="connsiteX20" fmla="*/ 2800617 w 3602672"/>
                <a:gd name="connsiteY20" fmla="*/ 363524 h 2964723"/>
                <a:gd name="connsiteX21" fmla="*/ 3143517 w 3602672"/>
                <a:gd name="connsiteY21" fmla="*/ 1574 h 2964723"/>
                <a:gd name="connsiteX0" fmla="*/ 3143517 w 3602672"/>
                <a:gd name="connsiteY0" fmla="*/ 1574 h 2964723"/>
                <a:gd name="connsiteX1" fmla="*/ 3438792 w 3602672"/>
                <a:gd name="connsiteY1" fmla="*/ 515924 h 2964723"/>
                <a:gd name="connsiteX2" fmla="*/ 3600717 w 3602672"/>
                <a:gd name="connsiteY2" fmla="*/ 1277924 h 2964723"/>
                <a:gd name="connsiteX3" fmla="*/ 3334017 w 3602672"/>
                <a:gd name="connsiteY3" fmla="*/ 1944674 h 2964723"/>
                <a:gd name="connsiteX4" fmla="*/ 3048267 w 3602672"/>
                <a:gd name="connsiteY4" fmla="*/ 2449499 h 2964723"/>
                <a:gd name="connsiteX5" fmla="*/ 2638692 w 3602672"/>
                <a:gd name="connsiteY5" fmla="*/ 2792399 h 2964723"/>
                <a:gd name="connsiteX6" fmla="*/ 2019567 w 3602672"/>
                <a:gd name="connsiteY6" fmla="*/ 2963849 h 2964723"/>
                <a:gd name="connsiteX7" fmla="*/ 1143267 w 3602672"/>
                <a:gd name="connsiteY7" fmla="*/ 2725724 h 2964723"/>
                <a:gd name="connsiteX8" fmla="*/ 686067 w 3602672"/>
                <a:gd name="connsiteY8" fmla="*/ 2058974 h 2964723"/>
                <a:gd name="connsiteX9" fmla="*/ 352692 w 3602672"/>
                <a:gd name="connsiteY9" fmla="*/ 1744649 h 2964723"/>
                <a:gd name="connsiteX10" fmla="*/ 267 w 3602672"/>
                <a:gd name="connsiteY10" fmla="*/ 1096949 h 2964723"/>
                <a:gd name="connsiteX11" fmla="*/ 409842 w 3602672"/>
                <a:gd name="connsiteY11" fmla="*/ 1058849 h 2964723"/>
                <a:gd name="connsiteX12" fmla="*/ 1257567 w 3602672"/>
                <a:gd name="connsiteY12" fmla="*/ 1077899 h 2964723"/>
                <a:gd name="connsiteX13" fmla="*/ 1733817 w 3602672"/>
                <a:gd name="connsiteY13" fmla="*/ 1458899 h 2964723"/>
                <a:gd name="connsiteX14" fmla="*/ 2038617 w 3602672"/>
                <a:gd name="connsiteY14" fmla="*/ 1487474 h 2964723"/>
                <a:gd name="connsiteX15" fmla="*/ 1914792 w 3602672"/>
                <a:gd name="connsiteY15" fmla="*/ 1173149 h 2964723"/>
                <a:gd name="connsiteX16" fmla="*/ 2181492 w 3602672"/>
                <a:gd name="connsiteY16" fmla="*/ 1001699 h 2964723"/>
                <a:gd name="connsiteX17" fmla="*/ 2552967 w 3602672"/>
                <a:gd name="connsiteY17" fmla="*/ 1325549 h 2964723"/>
                <a:gd name="connsiteX18" fmla="*/ 2733942 w 3602672"/>
                <a:gd name="connsiteY18" fmla="*/ 1058849 h 2964723"/>
                <a:gd name="connsiteX19" fmla="*/ 2705367 w 3602672"/>
                <a:gd name="connsiteY19" fmla="*/ 592124 h 2964723"/>
                <a:gd name="connsiteX20" fmla="*/ 2800617 w 3602672"/>
                <a:gd name="connsiteY20" fmla="*/ 363524 h 2964723"/>
                <a:gd name="connsiteX21" fmla="*/ 3143517 w 3602672"/>
                <a:gd name="connsiteY21" fmla="*/ 1574 h 2964723"/>
                <a:gd name="connsiteX0" fmla="*/ 3143517 w 3602672"/>
                <a:gd name="connsiteY0" fmla="*/ 1574 h 2964723"/>
                <a:gd name="connsiteX1" fmla="*/ 3438792 w 3602672"/>
                <a:gd name="connsiteY1" fmla="*/ 515924 h 2964723"/>
                <a:gd name="connsiteX2" fmla="*/ 3600717 w 3602672"/>
                <a:gd name="connsiteY2" fmla="*/ 1277924 h 2964723"/>
                <a:gd name="connsiteX3" fmla="*/ 3334017 w 3602672"/>
                <a:gd name="connsiteY3" fmla="*/ 1944674 h 2964723"/>
                <a:gd name="connsiteX4" fmla="*/ 3048267 w 3602672"/>
                <a:gd name="connsiteY4" fmla="*/ 2449499 h 2964723"/>
                <a:gd name="connsiteX5" fmla="*/ 2638692 w 3602672"/>
                <a:gd name="connsiteY5" fmla="*/ 2792399 h 2964723"/>
                <a:gd name="connsiteX6" fmla="*/ 2019567 w 3602672"/>
                <a:gd name="connsiteY6" fmla="*/ 2963849 h 2964723"/>
                <a:gd name="connsiteX7" fmla="*/ 1143267 w 3602672"/>
                <a:gd name="connsiteY7" fmla="*/ 2725724 h 2964723"/>
                <a:gd name="connsiteX8" fmla="*/ 686067 w 3602672"/>
                <a:gd name="connsiteY8" fmla="*/ 2058974 h 2964723"/>
                <a:gd name="connsiteX9" fmla="*/ 352692 w 3602672"/>
                <a:gd name="connsiteY9" fmla="*/ 1744649 h 2964723"/>
                <a:gd name="connsiteX10" fmla="*/ 267 w 3602672"/>
                <a:gd name="connsiteY10" fmla="*/ 1096949 h 2964723"/>
                <a:gd name="connsiteX11" fmla="*/ 409842 w 3602672"/>
                <a:gd name="connsiteY11" fmla="*/ 1058849 h 2964723"/>
                <a:gd name="connsiteX12" fmla="*/ 1257567 w 3602672"/>
                <a:gd name="connsiteY12" fmla="*/ 1077899 h 2964723"/>
                <a:gd name="connsiteX13" fmla="*/ 1733817 w 3602672"/>
                <a:gd name="connsiteY13" fmla="*/ 1458899 h 2964723"/>
                <a:gd name="connsiteX14" fmla="*/ 2038617 w 3602672"/>
                <a:gd name="connsiteY14" fmla="*/ 1487474 h 2964723"/>
                <a:gd name="connsiteX15" fmla="*/ 1914792 w 3602672"/>
                <a:gd name="connsiteY15" fmla="*/ 1173149 h 2964723"/>
                <a:gd name="connsiteX16" fmla="*/ 2229117 w 3602672"/>
                <a:gd name="connsiteY16" fmla="*/ 1001699 h 2964723"/>
                <a:gd name="connsiteX17" fmla="*/ 2552967 w 3602672"/>
                <a:gd name="connsiteY17" fmla="*/ 1325549 h 2964723"/>
                <a:gd name="connsiteX18" fmla="*/ 2733942 w 3602672"/>
                <a:gd name="connsiteY18" fmla="*/ 1058849 h 2964723"/>
                <a:gd name="connsiteX19" fmla="*/ 2705367 w 3602672"/>
                <a:gd name="connsiteY19" fmla="*/ 592124 h 2964723"/>
                <a:gd name="connsiteX20" fmla="*/ 2800617 w 3602672"/>
                <a:gd name="connsiteY20" fmla="*/ 363524 h 2964723"/>
                <a:gd name="connsiteX21" fmla="*/ 3143517 w 3602672"/>
                <a:gd name="connsiteY21" fmla="*/ 1574 h 2964723"/>
                <a:gd name="connsiteX0" fmla="*/ 3143517 w 3602672"/>
                <a:gd name="connsiteY0" fmla="*/ 1574 h 2964723"/>
                <a:gd name="connsiteX1" fmla="*/ 3438792 w 3602672"/>
                <a:gd name="connsiteY1" fmla="*/ 515924 h 2964723"/>
                <a:gd name="connsiteX2" fmla="*/ 3600717 w 3602672"/>
                <a:gd name="connsiteY2" fmla="*/ 1277924 h 2964723"/>
                <a:gd name="connsiteX3" fmla="*/ 3334017 w 3602672"/>
                <a:gd name="connsiteY3" fmla="*/ 1944674 h 2964723"/>
                <a:gd name="connsiteX4" fmla="*/ 3048267 w 3602672"/>
                <a:gd name="connsiteY4" fmla="*/ 2449499 h 2964723"/>
                <a:gd name="connsiteX5" fmla="*/ 2638692 w 3602672"/>
                <a:gd name="connsiteY5" fmla="*/ 2792399 h 2964723"/>
                <a:gd name="connsiteX6" fmla="*/ 2019567 w 3602672"/>
                <a:gd name="connsiteY6" fmla="*/ 2963849 h 2964723"/>
                <a:gd name="connsiteX7" fmla="*/ 1143267 w 3602672"/>
                <a:gd name="connsiteY7" fmla="*/ 2725724 h 2964723"/>
                <a:gd name="connsiteX8" fmla="*/ 686067 w 3602672"/>
                <a:gd name="connsiteY8" fmla="*/ 2058974 h 2964723"/>
                <a:gd name="connsiteX9" fmla="*/ 352692 w 3602672"/>
                <a:gd name="connsiteY9" fmla="*/ 1744649 h 2964723"/>
                <a:gd name="connsiteX10" fmla="*/ 267 w 3602672"/>
                <a:gd name="connsiteY10" fmla="*/ 1096949 h 2964723"/>
                <a:gd name="connsiteX11" fmla="*/ 409842 w 3602672"/>
                <a:gd name="connsiteY11" fmla="*/ 1058849 h 2964723"/>
                <a:gd name="connsiteX12" fmla="*/ 1257567 w 3602672"/>
                <a:gd name="connsiteY12" fmla="*/ 1077899 h 2964723"/>
                <a:gd name="connsiteX13" fmla="*/ 1733817 w 3602672"/>
                <a:gd name="connsiteY13" fmla="*/ 1458899 h 2964723"/>
                <a:gd name="connsiteX14" fmla="*/ 2038617 w 3602672"/>
                <a:gd name="connsiteY14" fmla="*/ 1487474 h 2964723"/>
                <a:gd name="connsiteX15" fmla="*/ 1914792 w 3602672"/>
                <a:gd name="connsiteY15" fmla="*/ 1173149 h 2964723"/>
                <a:gd name="connsiteX16" fmla="*/ 2229117 w 3602672"/>
                <a:gd name="connsiteY16" fmla="*/ 1001699 h 2964723"/>
                <a:gd name="connsiteX17" fmla="*/ 2552967 w 3602672"/>
                <a:gd name="connsiteY17" fmla="*/ 1325549 h 2964723"/>
                <a:gd name="connsiteX18" fmla="*/ 2733942 w 3602672"/>
                <a:gd name="connsiteY18" fmla="*/ 1058849 h 2964723"/>
                <a:gd name="connsiteX19" fmla="*/ 2705367 w 3602672"/>
                <a:gd name="connsiteY19" fmla="*/ 592124 h 2964723"/>
                <a:gd name="connsiteX20" fmla="*/ 2800617 w 3602672"/>
                <a:gd name="connsiteY20" fmla="*/ 363524 h 2964723"/>
                <a:gd name="connsiteX21" fmla="*/ 3143517 w 3602672"/>
                <a:gd name="connsiteY21" fmla="*/ 1574 h 2964723"/>
                <a:gd name="connsiteX0" fmla="*/ 3143517 w 3602672"/>
                <a:gd name="connsiteY0" fmla="*/ 1574 h 2964723"/>
                <a:gd name="connsiteX1" fmla="*/ 3438792 w 3602672"/>
                <a:gd name="connsiteY1" fmla="*/ 515924 h 2964723"/>
                <a:gd name="connsiteX2" fmla="*/ 3600717 w 3602672"/>
                <a:gd name="connsiteY2" fmla="*/ 1277924 h 2964723"/>
                <a:gd name="connsiteX3" fmla="*/ 3334017 w 3602672"/>
                <a:gd name="connsiteY3" fmla="*/ 1944674 h 2964723"/>
                <a:gd name="connsiteX4" fmla="*/ 3048267 w 3602672"/>
                <a:gd name="connsiteY4" fmla="*/ 2449499 h 2964723"/>
                <a:gd name="connsiteX5" fmla="*/ 2638692 w 3602672"/>
                <a:gd name="connsiteY5" fmla="*/ 2792399 h 2964723"/>
                <a:gd name="connsiteX6" fmla="*/ 2019567 w 3602672"/>
                <a:gd name="connsiteY6" fmla="*/ 2963849 h 2964723"/>
                <a:gd name="connsiteX7" fmla="*/ 1143267 w 3602672"/>
                <a:gd name="connsiteY7" fmla="*/ 2725724 h 2964723"/>
                <a:gd name="connsiteX8" fmla="*/ 686067 w 3602672"/>
                <a:gd name="connsiteY8" fmla="*/ 2058974 h 2964723"/>
                <a:gd name="connsiteX9" fmla="*/ 352692 w 3602672"/>
                <a:gd name="connsiteY9" fmla="*/ 1744649 h 2964723"/>
                <a:gd name="connsiteX10" fmla="*/ 267 w 3602672"/>
                <a:gd name="connsiteY10" fmla="*/ 1096949 h 2964723"/>
                <a:gd name="connsiteX11" fmla="*/ 409842 w 3602672"/>
                <a:gd name="connsiteY11" fmla="*/ 1058849 h 2964723"/>
                <a:gd name="connsiteX12" fmla="*/ 1086117 w 3602672"/>
                <a:gd name="connsiteY12" fmla="*/ 1020749 h 2964723"/>
                <a:gd name="connsiteX13" fmla="*/ 1733817 w 3602672"/>
                <a:gd name="connsiteY13" fmla="*/ 1458899 h 2964723"/>
                <a:gd name="connsiteX14" fmla="*/ 2038617 w 3602672"/>
                <a:gd name="connsiteY14" fmla="*/ 1487474 h 2964723"/>
                <a:gd name="connsiteX15" fmla="*/ 1914792 w 3602672"/>
                <a:gd name="connsiteY15" fmla="*/ 1173149 h 2964723"/>
                <a:gd name="connsiteX16" fmla="*/ 2229117 w 3602672"/>
                <a:gd name="connsiteY16" fmla="*/ 1001699 h 2964723"/>
                <a:gd name="connsiteX17" fmla="*/ 2552967 w 3602672"/>
                <a:gd name="connsiteY17" fmla="*/ 1325549 h 2964723"/>
                <a:gd name="connsiteX18" fmla="*/ 2733942 w 3602672"/>
                <a:gd name="connsiteY18" fmla="*/ 1058849 h 2964723"/>
                <a:gd name="connsiteX19" fmla="*/ 2705367 w 3602672"/>
                <a:gd name="connsiteY19" fmla="*/ 592124 h 2964723"/>
                <a:gd name="connsiteX20" fmla="*/ 2800617 w 3602672"/>
                <a:gd name="connsiteY20" fmla="*/ 363524 h 2964723"/>
                <a:gd name="connsiteX21" fmla="*/ 3143517 w 3602672"/>
                <a:gd name="connsiteY21" fmla="*/ 1574 h 2964723"/>
                <a:gd name="connsiteX0" fmla="*/ 3143517 w 3602672"/>
                <a:gd name="connsiteY0" fmla="*/ 1574 h 2964723"/>
                <a:gd name="connsiteX1" fmla="*/ 3438792 w 3602672"/>
                <a:gd name="connsiteY1" fmla="*/ 515924 h 2964723"/>
                <a:gd name="connsiteX2" fmla="*/ 3600717 w 3602672"/>
                <a:gd name="connsiteY2" fmla="*/ 1277924 h 2964723"/>
                <a:gd name="connsiteX3" fmla="*/ 3334017 w 3602672"/>
                <a:gd name="connsiteY3" fmla="*/ 1944674 h 2964723"/>
                <a:gd name="connsiteX4" fmla="*/ 3048267 w 3602672"/>
                <a:gd name="connsiteY4" fmla="*/ 2449499 h 2964723"/>
                <a:gd name="connsiteX5" fmla="*/ 2638692 w 3602672"/>
                <a:gd name="connsiteY5" fmla="*/ 2792399 h 2964723"/>
                <a:gd name="connsiteX6" fmla="*/ 2019567 w 3602672"/>
                <a:gd name="connsiteY6" fmla="*/ 2963849 h 2964723"/>
                <a:gd name="connsiteX7" fmla="*/ 1143267 w 3602672"/>
                <a:gd name="connsiteY7" fmla="*/ 2725724 h 2964723"/>
                <a:gd name="connsiteX8" fmla="*/ 686067 w 3602672"/>
                <a:gd name="connsiteY8" fmla="*/ 2058974 h 2964723"/>
                <a:gd name="connsiteX9" fmla="*/ 352692 w 3602672"/>
                <a:gd name="connsiteY9" fmla="*/ 1744649 h 2964723"/>
                <a:gd name="connsiteX10" fmla="*/ 267 w 3602672"/>
                <a:gd name="connsiteY10" fmla="*/ 1096949 h 2964723"/>
                <a:gd name="connsiteX11" fmla="*/ 409842 w 3602672"/>
                <a:gd name="connsiteY11" fmla="*/ 1058849 h 2964723"/>
                <a:gd name="connsiteX12" fmla="*/ 1086117 w 3602672"/>
                <a:gd name="connsiteY12" fmla="*/ 1020749 h 2964723"/>
                <a:gd name="connsiteX13" fmla="*/ 1733817 w 3602672"/>
                <a:gd name="connsiteY13" fmla="*/ 1420799 h 2964723"/>
                <a:gd name="connsiteX14" fmla="*/ 2038617 w 3602672"/>
                <a:gd name="connsiteY14" fmla="*/ 1487474 h 2964723"/>
                <a:gd name="connsiteX15" fmla="*/ 1914792 w 3602672"/>
                <a:gd name="connsiteY15" fmla="*/ 1173149 h 2964723"/>
                <a:gd name="connsiteX16" fmla="*/ 2229117 w 3602672"/>
                <a:gd name="connsiteY16" fmla="*/ 1001699 h 2964723"/>
                <a:gd name="connsiteX17" fmla="*/ 2552967 w 3602672"/>
                <a:gd name="connsiteY17" fmla="*/ 1325549 h 2964723"/>
                <a:gd name="connsiteX18" fmla="*/ 2733942 w 3602672"/>
                <a:gd name="connsiteY18" fmla="*/ 1058849 h 2964723"/>
                <a:gd name="connsiteX19" fmla="*/ 2705367 w 3602672"/>
                <a:gd name="connsiteY19" fmla="*/ 592124 h 2964723"/>
                <a:gd name="connsiteX20" fmla="*/ 2800617 w 3602672"/>
                <a:gd name="connsiteY20" fmla="*/ 363524 h 2964723"/>
                <a:gd name="connsiteX21" fmla="*/ 3143517 w 3602672"/>
                <a:gd name="connsiteY21" fmla="*/ 1574 h 2964723"/>
                <a:gd name="connsiteX0" fmla="*/ 3143517 w 3602672"/>
                <a:gd name="connsiteY0" fmla="*/ 1574 h 2964723"/>
                <a:gd name="connsiteX1" fmla="*/ 3438792 w 3602672"/>
                <a:gd name="connsiteY1" fmla="*/ 515924 h 2964723"/>
                <a:gd name="connsiteX2" fmla="*/ 3600717 w 3602672"/>
                <a:gd name="connsiteY2" fmla="*/ 1277924 h 2964723"/>
                <a:gd name="connsiteX3" fmla="*/ 3334017 w 3602672"/>
                <a:gd name="connsiteY3" fmla="*/ 1944674 h 2964723"/>
                <a:gd name="connsiteX4" fmla="*/ 3048267 w 3602672"/>
                <a:gd name="connsiteY4" fmla="*/ 2449499 h 2964723"/>
                <a:gd name="connsiteX5" fmla="*/ 2638692 w 3602672"/>
                <a:gd name="connsiteY5" fmla="*/ 2792399 h 2964723"/>
                <a:gd name="connsiteX6" fmla="*/ 2019567 w 3602672"/>
                <a:gd name="connsiteY6" fmla="*/ 2963849 h 2964723"/>
                <a:gd name="connsiteX7" fmla="*/ 1143267 w 3602672"/>
                <a:gd name="connsiteY7" fmla="*/ 2725724 h 2964723"/>
                <a:gd name="connsiteX8" fmla="*/ 686067 w 3602672"/>
                <a:gd name="connsiteY8" fmla="*/ 2058974 h 2964723"/>
                <a:gd name="connsiteX9" fmla="*/ 352692 w 3602672"/>
                <a:gd name="connsiteY9" fmla="*/ 1744649 h 2964723"/>
                <a:gd name="connsiteX10" fmla="*/ 267 w 3602672"/>
                <a:gd name="connsiteY10" fmla="*/ 1096949 h 2964723"/>
                <a:gd name="connsiteX11" fmla="*/ 409842 w 3602672"/>
                <a:gd name="connsiteY11" fmla="*/ 1058849 h 2964723"/>
                <a:gd name="connsiteX12" fmla="*/ 1086117 w 3602672"/>
                <a:gd name="connsiteY12" fmla="*/ 1020749 h 2964723"/>
                <a:gd name="connsiteX13" fmla="*/ 1733817 w 3602672"/>
                <a:gd name="connsiteY13" fmla="*/ 1420799 h 2964723"/>
                <a:gd name="connsiteX14" fmla="*/ 2038617 w 3602672"/>
                <a:gd name="connsiteY14" fmla="*/ 1487474 h 2964723"/>
                <a:gd name="connsiteX15" fmla="*/ 1914792 w 3602672"/>
                <a:gd name="connsiteY15" fmla="*/ 1173149 h 2964723"/>
                <a:gd name="connsiteX16" fmla="*/ 2229117 w 3602672"/>
                <a:gd name="connsiteY16" fmla="*/ 1001699 h 2964723"/>
                <a:gd name="connsiteX17" fmla="*/ 2552967 w 3602672"/>
                <a:gd name="connsiteY17" fmla="*/ 1325549 h 2964723"/>
                <a:gd name="connsiteX18" fmla="*/ 2733942 w 3602672"/>
                <a:gd name="connsiteY18" fmla="*/ 1058849 h 2964723"/>
                <a:gd name="connsiteX19" fmla="*/ 2705367 w 3602672"/>
                <a:gd name="connsiteY19" fmla="*/ 592124 h 2964723"/>
                <a:gd name="connsiteX20" fmla="*/ 2800617 w 3602672"/>
                <a:gd name="connsiteY20" fmla="*/ 363524 h 2964723"/>
                <a:gd name="connsiteX21" fmla="*/ 3143517 w 3602672"/>
                <a:gd name="connsiteY21" fmla="*/ 1574 h 2964723"/>
                <a:gd name="connsiteX0" fmla="*/ 3143517 w 3602672"/>
                <a:gd name="connsiteY0" fmla="*/ 1574 h 2964723"/>
                <a:gd name="connsiteX1" fmla="*/ 3438792 w 3602672"/>
                <a:gd name="connsiteY1" fmla="*/ 515924 h 2964723"/>
                <a:gd name="connsiteX2" fmla="*/ 3600717 w 3602672"/>
                <a:gd name="connsiteY2" fmla="*/ 1277924 h 2964723"/>
                <a:gd name="connsiteX3" fmla="*/ 3334017 w 3602672"/>
                <a:gd name="connsiteY3" fmla="*/ 1944674 h 2964723"/>
                <a:gd name="connsiteX4" fmla="*/ 3048267 w 3602672"/>
                <a:gd name="connsiteY4" fmla="*/ 2449499 h 2964723"/>
                <a:gd name="connsiteX5" fmla="*/ 2638692 w 3602672"/>
                <a:gd name="connsiteY5" fmla="*/ 2792399 h 2964723"/>
                <a:gd name="connsiteX6" fmla="*/ 2019567 w 3602672"/>
                <a:gd name="connsiteY6" fmla="*/ 2963849 h 2964723"/>
                <a:gd name="connsiteX7" fmla="*/ 1143267 w 3602672"/>
                <a:gd name="connsiteY7" fmla="*/ 2725724 h 2964723"/>
                <a:gd name="connsiteX8" fmla="*/ 686067 w 3602672"/>
                <a:gd name="connsiteY8" fmla="*/ 2058974 h 2964723"/>
                <a:gd name="connsiteX9" fmla="*/ 352692 w 3602672"/>
                <a:gd name="connsiteY9" fmla="*/ 1744649 h 2964723"/>
                <a:gd name="connsiteX10" fmla="*/ 267 w 3602672"/>
                <a:gd name="connsiteY10" fmla="*/ 1096949 h 2964723"/>
                <a:gd name="connsiteX11" fmla="*/ 409842 w 3602672"/>
                <a:gd name="connsiteY11" fmla="*/ 1058849 h 2964723"/>
                <a:gd name="connsiteX12" fmla="*/ 1086117 w 3602672"/>
                <a:gd name="connsiteY12" fmla="*/ 1020749 h 2964723"/>
                <a:gd name="connsiteX13" fmla="*/ 1733817 w 3602672"/>
                <a:gd name="connsiteY13" fmla="*/ 1420799 h 2964723"/>
                <a:gd name="connsiteX14" fmla="*/ 1990992 w 3602672"/>
                <a:gd name="connsiteY14" fmla="*/ 1487474 h 2964723"/>
                <a:gd name="connsiteX15" fmla="*/ 1914792 w 3602672"/>
                <a:gd name="connsiteY15" fmla="*/ 1173149 h 2964723"/>
                <a:gd name="connsiteX16" fmla="*/ 2229117 w 3602672"/>
                <a:gd name="connsiteY16" fmla="*/ 1001699 h 2964723"/>
                <a:gd name="connsiteX17" fmla="*/ 2552967 w 3602672"/>
                <a:gd name="connsiteY17" fmla="*/ 1325549 h 2964723"/>
                <a:gd name="connsiteX18" fmla="*/ 2733942 w 3602672"/>
                <a:gd name="connsiteY18" fmla="*/ 1058849 h 2964723"/>
                <a:gd name="connsiteX19" fmla="*/ 2705367 w 3602672"/>
                <a:gd name="connsiteY19" fmla="*/ 592124 h 2964723"/>
                <a:gd name="connsiteX20" fmla="*/ 2800617 w 3602672"/>
                <a:gd name="connsiteY20" fmla="*/ 363524 h 2964723"/>
                <a:gd name="connsiteX21" fmla="*/ 3143517 w 3602672"/>
                <a:gd name="connsiteY21" fmla="*/ 1574 h 2964723"/>
                <a:gd name="connsiteX0" fmla="*/ 3143517 w 3602672"/>
                <a:gd name="connsiteY0" fmla="*/ 1574 h 2964723"/>
                <a:gd name="connsiteX1" fmla="*/ 3438792 w 3602672"/>
                <a:gd name="connsiteY1" fmla="*/ 515924 h 2964723"/>
                <a:gd name="connsiteX2" fmla="*/ 3600717 w 3602672"/>
                <a:gd name="connsiteY2" fmla="*/ 1277924 h 2964723"/>
                <a:gd name="connsiteX3" fmla="*/ 3334017 w 3602672"/>
                <a:gd name="connsiteY3" fmla="*/ 1944674 h 2964723"/>
                <a:gd name="connsiteX4" fmla="*/ 3048267 w 3602672"/>
                <a:gd name="connsiteY4" fmla="*/ 2449499 h 2964723"/>
                <a:gd name="connsiteX5" fmla="*/ 2638692 w 3602672"/>
                <a:gd name="connsiteY5" fmla="*/ 2792399 h 2964723"/>
                <a:gd name="connsiteX6" fmla="*/ 2019567 w 3602672"/>
                <a:gd name="connsiteY6" fmla="*/ 2963849 h 2964723"/>
                <a:gd name="connsiteX7" fmla="*/ 1143267 w 3602672"/>
                <a:gd name="connsiteY7" fmla="*/ 2725724 h 2964723"/>
                <a:gd name="connsiteX8" fmla="*/ 686067 w 3602672"/>
                <a:gd name="connsiteY8" fmla="*/ 2058974 h 2964723"/>
                <a:gd name="connsiteX9" fmla="*/ 352692 w 3602672"/>
                <a:gd name="connsiteY9" fmla="*/ 1744649 h 2964723"/>
                <a:gd name="connsiteX10" fmla="*/ 267 w 3602672"/>
                <a:gd name="connsiteY10" fmla="*/ 1096949 h 2964723"/>
                <a:gd name="connsiteX11" fmla="*/ 409842 w 3602672"/>
                <a:gd name="connsiteY11" fmla="*/ 1058849 h 2964723"/>
                <a:gd name="connsiteX12" fmla="*/ 1086117 w 3602672"/>
                <a:gd name="connsiteY12" fmla="*/ 1020749 h 2964723"/>
                <a:gd name="connsiteX13" fmla="*/ 1733817 w 3602672"/>
                <a:gd name="connsiteY13" fmla="*/ 1420799 h 2964723"/>
                <a:gd name="connsiteX14" fmla="*/ 1990992 w 3602672"/>
                <a:gd name="connsiteY14" fmla="*/ 1487474 h 2964723"/>
                <a:gd name="connsiteX15" fmla="*/ 1914792 w 3602672"/>
                <a:gd name="connsiteY15" fmla="*/ 1173149 h 2964723"/>
                <a:gd name="connsiteX16" fmla="*/ 2229117 w 3602672"/>
                <a:gd name="connsiteY16" fmla="*/ 1001699 h 2964723"/>
                <a:gd name="connsiteX17" fmla="*/ 2552967 w 3602672"/>
                <a:gd name="connsiteY17" fmla="*/ 1325549 h 2964723"/>
                <a:gd name="connsiteX18" fmla="*/ 2733942 w 3602672"/>
                <a:gd name="connsiteY18" fmla="*/ 1058849 h 2964723"/>
                <a:gd name="connsiteX19" fmla="*/ 2705367 w 3602672"/>
                <a:gd name="connsiteY19" fmla="*/ 592124 h 2964723"/>
                <a:gd name="connsiteX20" fmla="*/ 2800617 w 3602672"/>
                <a:gd name="connsiteY20" fmla="*/ 363524 h 2964723"/>
                <a:gd name="connsiteX21" fmla="*/ 3143517 w 3602672"/>
                <a:gd name="connsiteY21" fmla="*/ 1574 h 2964723"/>
                <a:gd name="connsiteX0" fmla="*/ 3143517 w 3602672"/>
                <a:gd name="connsiteY0" fmla="*/ 1574 h 2964723"/>
                <a:gd name="connsiteX1" fmla="*/ 3438792 w 3602672"/>
                <a:gd name="connsiteY1" fmla="*/ 515924 h 2964723"/>
                <a:gd name="connsiteX2" fmla="*/ 3600717 w 3602672"/>
                <a:gd name="connsiteY2" fmla="*/ 1277924 h 2964723"/>
                <a:gd name="connsiteX3" fmla="*/ 3334017 w 3602672"/>
                <a:gd name="connsiteY3" fmla="*/ 1944674 h 2964723"/>
                <a:gd name="connsiteX4" fmla="*/ 3048267 w 3602672"/>
                <a:gd name="connsiteY4" fmla="*/ 2449499 h 2964723"/>
                <a:gd name="connsiteX5" fmla="*/ 2638692 w 3602672"/>
                <a:gd name="connsiteY5" fmla="*/ 2792399 h 2964723"/>
                <a:gd name="connsiteX6" fmla="*/ 2019567 w 3602672"/>
                <a:gd name="connsiteY6" fmla="*/ 2963849 h 2964723"/>
                <a:gd name="connsiteX7" fmla="*/ 1143267 w 3602672"/>
                <a:gd name="connsiteY7" fmla="*/ 2725724 h 2964723"/>
                <a:gd name="connsiteX8" fmla="*/ 686067 w 3602672"/>
                <a:gd name="connsiteY8" fmla="*/ 2058974 h 2964723"/>
                <a:gd name="connsiteX9" fmla="*/ 352692 w 3602672"/>
                <a:gd name="connsiteY9" fmla="*/ 1744649 h 2964723"/>
                <a:gd name="connsiteX10" fmla="*/ 267 w 3602672"/>
                <a:gd name="connsiteY10" fmla="*/ 1096949 h 2964723"/>
                <a:gd name="connsiteX11" fmla="*/ 409842 w 3602672"/>
                <a:gd name="connsiteY11" fmla="*/ 1058849 h 2964723"/>
                <a:gd name="connsiteX12" fmla="*/ 1086117 w 3602672"/>
                <a:gd name="connsiteY12" fmla="*/ 1020749 h 2964723"/>
                <a:gd name="connsiteX13" fmla="*/ 1733817 w 3602672"/>
                <a:gd name="connsiteY13" fmla="*/ 1420799 h 2964723"/>
                <a:gd name="connsiteX14" fmla="*/ 1990992 w 3602672"/>
                <a:gd name="connsiteY14" fmla="*/ 1487474 h 2964723"/>
                <a:gd name="connsiteX15" fmla="*/ 1914792 w 3602672"/>
                <a:gd name="connsiteY15" fmla="*/ 1173149 h 2964723"/>
                <a:gd name="connsiteX16" fmla="*/ 2229117 w 3602672"/>
                <a:gd name="connsiteY16" fmla="*/ 1001699 h 2964723"/>
                <a:gd name="connsiteX17" fmla="*/ 2552967 w 3602672"/>
                <a:gd name="connsiteY17" fmla="*/ 1325549 h 2964723"/>
                <a:gd name="connsiteX18" fmla="*/ 2733942 w 3602672"/>
                <a:gd name="connsiteY18" fmla="*/ 1058849 h 2964723"/>
                <a:gd name="connsiteX19" fmla="*/ 2705367 w 3602672"/>
                <a:gd name="connsiteY19" fmla="*/ 592124 h 2964723"/>
                <a:gd name="connsiteX20" fmla="*/ 2800617 w 3602672"/>
                <a:gd name="connsiteY20" fmla="*/ 363524 h 2964723"/>
                <a:gd name="connsiteX21" fmla="*/ 3143517 w 3602672"/>
                <a:gd name="connsiteY21" fmla="*/ 1574 h 2964723"/>
                <a:gd name="connsiteX0" fmla="*/ 3143832 w 3602987"/>
                <a:gd name="connsiteY0" fmla="*/ 1574 h 2964723"/>
                <a:gd name="connsiteX1" fmla="*/ 3439107 w 3602987"/>
                <a:gd name="connsiteY1" fmla="*/ 515924 h 2964723"/>
                <a:gd name="connsiteX2" fmla="*/ 3601032 w 3602987"/>
                <a:gd name="connsiteY2" fmla="*/ 1277924 h 2964723"/>
                <a:gd name="connsiteX3" fmla="*/ 3334332 w 3602987"/>
                <a:gd name="connsiteY3" fmla="*/ 1944674 h 2964723"/>
                <a:gd name="connsiteX4" fmla="*/ 3048582 w 3602987"/>
                <a:gd name="connsiteY4" fmla="*/ 2449499 h 2964723"/>
                <a:gd name="connsiteX5" fmla="*/ 2639007 w 3602987"/>
                <a:gd name="connsiteY5" fmla="*/ 2792399 h 2964723"/>
                <a:gd name="connsiteX6" fmla="*/ 2019882 w 3602987"/>
                <a:gd name="connsiteY6" fmla="*/ 2963849 h 2964723"/>
                <a:gd name="connsiteX7" fmla="*/ 1143582 w 3602987"/>
                <a:gd name="connsiteY7" fmla="*/ 2725724 h 2964723"/>
                <a:gd name="connsiteX8" fmla="*/ 686382 w 3602987"/>
                <a:gd name="connsiteY8" fmla="*/ 2058974 h 2964723"/>
                <a:gd name="connsiteX9" fmla="*/ 353007 w 3602987"/>
                <a:gd name="connsiteY9" fmla="*/ 1744649 h 2964723"/>
                <a:gd name="connsiteX10" fmla="*/ 582 w 3602987"/>
                <a:gd name="connsiteY10" fmla="*/ 1096949 h 2964723"/>
                <a:gd name="connsiteX11" fmla="*/ 438732 w 3602987"/>
                <a:gd name="connsiteY11" fmla="*/ 1049324 h 2964723"/>
                <a:gd name="connsiteX12" fmla="*/ 1086432 w 3602987"/>
                <a:gd name="connsiteY12" fmla="*/ 1020749 h 2964723"/>
                <a:gd name="connsiteX13" fmla="*/ 1734132 w 3602987"/>
                <a:gd name="connsiteY13" fmla="*/ 1420799 h 2964723"/>
                <a:gd name="connsiteX14" fmla="*/ 1991307 w 3602987"/>
                <a:gd name="connsiteY14" fmla="*/ 1487474 h 2964723"/>
                <a:gd name="connsiteX15" fmla="*/ 1915107 w 3602987"/>
                <a:gd name="connsiteY15" fmla="*/ 1173149 h 2964723"/>
                <a:gd name="connsiteX16" fmla="*/ 2229432 w 3602987"/>
                <a:gd name="connsiteY16" fmla="*/ 1001699 h 2964723"/>
                <a:gd name="connsiteX17" fmla="*/ 2553282 w 3602987"/>
                <a:gd name="connsiteY17" fmla="*/ 1325549 h 2964723"/>
                <a:gd name="connsiteX18" fmla="*/ 2734257 w 3602987"/>
                <a:gd name="connsiteY18" fmla="*/ 1058849 h 2964723"/>
                <a:gd name="connsiteX19" fmla="*/ 2705682 w 3602987"/>
                <a:gd name="connsiteY19" fmla="*/ 592124 h 2964723"/>
                <a:gd name="connsiteX20" fmla="*/ 2800932 w 3602987"/>
                <a:gd name="connsiteY20" fmla="*/ 363524 h 2964723"/>
                <a:gd name="connsiteX21" fmla="*/ 3143832 w 3602987"/>
                <a:gd name="connsiteY21" fmla="*/ 1574 h 2964723"/>
                <a:gd name="connsiteX0" fmla="*/ 3143832 w 3602987"/>
                <a:gd name="connsiteY0" fmla="*/ 1574 h 2964723"/>
                <a:gd name="connsiteX1" fmla="*/ 3439107 w 3602987"/>
                <a:gd name="connsiteY1" fmla="*/ 515924 h 2964723"/>
                <a:gd name="connsiteX2" fmla="*/ 3601032 w 3602987"/>
                <a:gd name="connsiteY2" fmla="*/ 1277924 h 2964723"/>
                <a:gd name="connsiteX3" fmla="*/ 3334332 w 3602987"/>
                <a:gd name="connsiteY3" fmla="*/ 1944674 h 2964723"/>
                <a:gd name="connsiteX4" fmla="*/ 3048582 w 3602987"/>
                <a:gd name="connsiteY4" fmla="*/ 2449499 h 2964723"/>
                <a:gd name="connsiteX5" fmla="*/ 2639007 w 3602987"/>
                <a:gd name="connsiteY5" fmla="*/ 2792399 h 2964723"/>
                <a:gd name="connsiteX6" fmla="*/ 2019882 w 3602987"/>
                <a:gd name="connsiteY6" fmla="*/ 2963849 h 2964723"/>
                <a:gd name="connsiteX7" fmla="*/ 1143582 w 3602987"/>
                <a:gd name="connsiteY7" fmla="*/ 2725724 h 2964723"/>
                <a:gd name="connsiteX8" fmla="*/ 686382 w 3602987"/>
                <a:gd name="connsiteY8" fmla="*/ 2058974 h 2964723"/>
                <a:gd name="connsiteX9" fmla="*/ 353007 w 3602987"/>
                <a:gd name="connsiteY9" fmla="*/ 1744649 h 2964723"/>
                <a:gd name="connsiteX10" fmla="*/ 582 w 3602987"/>
                <a:gd name="connsiteY10" fmla="*/ 1096949 h 2964723"/>
                <a:gd name="connsiteX11" fmla="*/ 438732 w 3602987"/>
                <a:gd name="connsiteY11" fmla="*/ 1049324 h 2964723"/>
                <a:gd name="connsiteX12" fmla="*/ 1191207 w 3602987"/>
                <a:gd name="connsiteY12" fmla="*/ 1039799 h 2964723"/>
                <a:gd name="connsiteX13" fmla="*/ 1734132 w 3602987"/>
                <a:gd name="connsiteY13" fmla="*/ 1420799 h 2964723"/>
                <a:gd name="connsiteX14" fmla="*/ 1991307 w 3602987"/>
                <a:gd name="connsiteY14" fmla="*/ 1487474 h 2964723"/>
                <a:gd name="connsiteX15" fmla="*/ 1915107 w 3602987"/>
                <a:gd name="connsiteY15" fmla="*/ 1173149 h 2964723"/>
                <a:gd name="connsiteX16" fmla="*/ 2229432 w 3602987"/>
                <a:gd name="connsiteY16" fmla="*/ 1001699 h 2964723"/>
                <a:gd name="connsiteX17" fmla="*/ 2553282 w 3602987"/>
                <a:gd name="connsiteY17" fmla="*/ 1325549 h 2964723"/>
                <a:gd name="connsiteX18" fmla="*/ 2734257 w 3602987"/>
                <a:gd name="connsiteY18" fmla="*/ 1058849 h 2964723"/>
                <a:gd name="connsiteX19" fmla="*/ 2705682 w 3602987"/>
                <a:gd name="connsiteY19" fmla="*/ 592124 h 2964723"/>
                <a:gd name="connsiteX20" fmla="*/ 2800932 w 3602987"/>
                <a:gd name="connsiteY20" fmla="*/ 363524 h 2964723"/>
                <a:gd name="connsiteX21" fmla="*/ 3143832 w 3602987"/>
                <a:gd name="connsiteY21" fmla="*/ 1574 h 2964723"/>
                <a:gd name="connsiteX0" fmla="*/ 3143832 w 3602987"/>
                <a:gd name="connsiteY0" fmla="*/ 1574 h 2964723"/>
                <a:gd name="connsiteX1" fmla="*/ 3439107 w 3602987"/>
                <a:gd name="connsiteY1" fmla="*/ 515924 h 2964723"/>
                <a:gd name="connsiteX2" fmla="*/ 3601032 w 3602987"/>
                <a:gd name="connsiteY2" fmla="*/ 1277924 h 2964723"/>
                <a:gd name="connsiteX3" fmla="*/ 3334332 w 3602987"/>
                <a:gd name="connsiteY3" fmla="*/ 1944674 h 2964723"/>
                <a:gd name="connsiteX4" fmla="*/ 3048582 w 3602987"/>
                <a:gd name="connsiteY4" fmla="*/ 2449499 h 2964723"/>
                <a:gd name="connsiteX5" fmla="*/ 2639007 w 3602987"/>
                <a:gd name="connsiteY5" fmla="*/ 2792399 h 2964723"/>
                <a:gd name="connsiteX6" fmla="*/ 2019882 w 3602987"/>
                <a:gd name="connsiteY6" fmla="*/ 2963849 h 2964723"/>
                <a:gd name="connsiteX7" fmla="*/ 1143582 w 3602987"/>
                <a:gd name="connsiteY7" fmla="*/ 2725724 h 2964723"/>
                <a:gd name="connsiteX8" fmla="*/ 686382 w 3602987"/>
                <a:gd name="connsiteY8" fmla="*/ 2058974 h 2964723"/>
                <a:gd name="connsiteX9" fmla="*/ 353007 w 3602987"/>
                <a:gd name="connsiteY9" fmla="*/ 1744649 h 2964723"/>
                <a:gd name="connsiteX10" fmla="*/ 582 w 3602987"/>
                <a:gd name="connsiteY10" fmla="*/ 1096949 h 2964723"/>
                <a:gd name="connsiteX11" fmla="*/ 438732 w 3602987"/>
                <a:gd name="connsiteY11" fmla="*/ 1049324 h 2964723"/>
                <a:gd name="connsiteX12" fmla="*/ 1143582 w 3602987"/>
                <a:gd name="connsiteY12" fmla="*/ 1011224 h 2964723"/>
                <a:gd name="connsiteX13" fmla="*/ 1734132 w 3602987"/>
                <a:gd name="connsiteY13" fmla="*/ 1420799 h 2964723"/>
                <a:gd name="connsiteX14" fmla="*/ 1991307 w 3602987"/>
                <a:gd name="connsiteY14" fmla="*/ 1487474 h 2964723"/>
                <a:gd name="connsiteX15" fmla="*/ 1915107 w 3602987"/>
                <a:gd name="connsiteY15" fmla="*/ 1173149 h 2964723"/>
                <a:gd name="connsiteX16" fmla="*/ 2229432 w 3602987"/>
                <a:gd name="connsiteY16" fmla="*/ 1001699 h 2964723"/>
                <a:gd name="connsiteX17" fmla="*/ 2553282 w 3602987"/>
                <a:gd name="connsiteY17" fmla="*/ 1325549 h 2964723"/>
                <a:gd name="connsiteX18" fmla="*/ 2734257 w 3602987"/>
                <a:gd name="connsiteY18" fmla="*/ 1058849 h 2964723"/>
                <a:gd name="connsiteX19" fmla="*/ 2705682 w 3602987"/>
                <a:gd name="connsiteY19" fmla="*/ 592124 h 2964723"/>
                <a:gd name="connsiteX20" fmla="*/ 2800932 w 3602987"/>
                <a:gd name="connsiteY20" fmla="*/ 363524 h 2964723"/>
                <a:gd name="connsiteX21" fmla="*/ 3143832 w 3602987"/>
                <a:gd name="connsiteY21" fmla="*/ 1574 h 2964723"/>
                <a:gd name="connsiteX0" fmla="*/ 3143832 w 3602987"/>
                <a:gd name="connsiteY0" fmla="*/ 1574 h 2964723"/>
                <a:gd name="connsiteX1" fmla="*/ 3439107 w 3602987"/>
                <a:gd name="connsiteY1" fmla="*/ 515924 h 2964723"/>
                <a:gd name="connsiteX2" fmla="*/ 3601032 w 3602987"/>
                <a:gd name="connsiteY2" fmla="*/ 1277924 h 2964723"/>
                <a:gd name="connsiteX3" fmla="*/ 3334332 w 3602987"/>
                <a:gd name="connsiteY3" fmla="*/ 1944674 h 2964723"/>
                <a:gd name="connsiteX4" fmla="*/ 3048582 w 3602987"/>
                <a:gd name="connsiteY4" fmla="*/ 2449499 h 2964723"/>
                <a:gd name="connsiteX5" fmla="*/ 2639007 w 3602987"/>
                <a:gd name="connsiteY5" fmla="*/ 2792399 h 2964723"/>
                <a:gd name="connsiteX6" fmla="*/ 2019882 w 3602987"/>
                <a:gd name="connsiteY6" fmla="*/ 2963849 h 2964723"/>
                <a:gd name="connsiteX7" fmla="*/ 1143582 w 3602987"/>
                <a:gd name="connsiteY7" fmla="*/ 2725724 h 2964723"/>
                <a:gd name="connsiteX8" fmla="*/ 686382 w 3602987"/>
                <a:gd name="connsiteY8" fmla="*/ 2058974 h 2964723"/>
                <a:gd name="connsiteX9" fmla="*/ 353007 w 3602987"/>
                <a:gd name="connsiteY9" fmla="*/ 1744649 h 2964723"/>
                <a:gd name="connsiteX10" fmla="*/ 582 w 3602987"/>
                <a:gd name="connsiteY10" fmla="*/ 1096949 h 2964723"/>
                <a:gd name="connsiteX11" fmla="*/ 438732 w 3602987"/>
                <a:gd name="connsiteY11" fmla="*/ 1049324 h 2964723"/>
                <a:gd name="connsiteX12" fmla="*/ 1143582 w 3602987"/>
                <a:gd name="connsiteY12" fmla="*/ 1011224 h 2964723"/>
                <a:gd name="connsiteX13" fmla="*/ 1734132 w 3602987"/>
                <a:gd name="connsiteY13" fmla="*/ 1420799 h 2964723"/>
                <a:gd name="connsiteX14" fmla="*/ 1991307 w 3602987"/>
                <a:gd name="connsiteY14" fmla="*/ 1487474 h 2964723"/>
                <a:gd name="connsiteX15" fmla="*/ 1915107 w 3602987"/>
                <a:gd name="connsiteY15" fmla="*/ 1173149 h 2964723"/>
                <a:gd name="connsiteX16" fmla="*/ 2229432 w 3602987"/>
                <a:gd name="connsiteY16" fmla="*/ 1001699 h 2964723"/>
                <a:gd name="connsiteX17" fmla="*/ 2553282 w 3602987"/>
                <a:gd name="connsiteY17" fmla="*/ 1325549 h 2964723"/>
                <a:gd name="connsiteX18" fmla="*/ 2734257 w 3602987"/>
                <a:gd name="connsiteY18" fmla="*/ 1058849 h 2964723"/>
                <a:gd name="connsiteX19" fmla="*/ 2705682 w 3602987"/>
                <a:gd name="connsiteY19" fmla="*/ 592124 h 2964723"/>
                <a:gd name="connsiteX20" fmla="*/ 2800932 w 3602987"/>
                <a:gd name="connsiteY20" fmla="*/ 363524 h 2964723"/>
                <a:gd name="connsiteX21" fmla="*/ 3143832 w 3602987"/>
                <a:gd name="connsiteY21" fmla="*/ 1574 h 2964723"/>
                <a:gd name="connsiteX0" fmla="*/ 3143832 w 3602987"/>
                <a:gd name="connsiteY0" fmla="*/ 1535 h 2964684"/>
                <a:gd name="connsiteX1" fmla="*/ 3439107 w 3602987"/>
                <a:gd name="connsiteY1" fmla="*/ 515885 h 2964684"/>
                <a:gd name="connsiteX2" fmla="*/ 3601032 w 3602987"/>
                <a:gd name="connsiteY2" fmla="*/ 1277885 h 2964684"/>
                <a:gd name="connsiteX3" fmla="*/ 3334332 w 3602987"/>
                <a:gd name="connsiteY3" fmla="*/ 1944635 h 2964684"/>
                <a:gd name="connsiteX4" fmla="*/ 3048582 w 3602987"/>
                <a:gd name="connsiteY4" fmla="*/ 2449460 h 2964684"/>
                <a:gd name="connsiteX5" fmla="*/ 2639007 w 3602987"/>
                <a:gd name="connsiteY5" fmla="*/ 2792360 h 2964684"/>
                <a:gd name="connsiteX6" fmla="*/ 2019882 w 3602987"/>
                <a:gd name="connsiteY6" fmla="*/ 2963810 h 2964684"/>
                <a:gd name="connsiteX7" fmla="*/ 1143582 w 3602987"/>
                <a:gd name="connsiteY7" fmla="*/ 2725685 h 2964684"/>
                <a:gd name="connsiteX8" fmla="*/ 686382 w 3602987"/>
                <a:gd name="connsiteY8" fmla="*/ 2058935 h 2964684"/>
                <a:gd name="connsiteX9" fmla="*/ 353007 w 3602987"/>
                <a:gd name="connsiteY9" fmla="*/ 1744610 h 2964684"/>
                <a:gd name="connsiteX10" fmla="*/ 582 w 3602987"/>
                <a:gd name="connsiteY10" fmla="*/ 1096910 h 2964684"/>
                <a:gd name="connsiteX11" fmla="*/ 438732 w 3602987"/>
                <a:gd name="connsiteY11" fmla="*/ 1049285 h 2964684"/>
                <a:gd name="connsiteX12" fmla="*/ 1143582 w 3602987"/>
                <a:gd name="connsiteY12" fmla="*/ 1011185 h 2964684"/>
                <a:gd name="connsiteX13" fmla="*/ 1734132 w 3602987"/>
                <a:gd name="connsiteY13" fmla="*/ 1420760 h 2964684"/>
                <a:gd name="connsiteX14" fmla="*/ 1991307 w 3602987"/>
                <a:gd name="connsiteY14" fmla="*/ 1487435 h 2964684"/>
                <a:gd name="connsiteX15" fmla="*/ 1915107 w 3602987"/>
                <a:gd name="connsiteY15" fmla="*/ 1173110 h 2964684"/>
                <a:gd name="connsiteX16" fmla="*/ 2229432 w 3602987"/>
                <a:gd name="connsiteY16" fmla="*/ 1001660 h 2964684"/>
                <a:gd name="connsiteX17" fmla="*/ 2553282 w 3602987"/>
                <a:gd name="connsiteY17" fmla="*/ 1325510 h 2964684"/>
                <a:gd name="connsiteX18" fmla="*/ 2734257 w 3602987"/>
                <a:gd name="connsiteY18" fmla="*/ 1058810 h 2964684"/>
                <a:gd name="connsiteX19" fmla="*/ 2530346 w 3602987"/>
                <a:gd name="connsiteY19" fmla="*/ 543380 h 2964684"/>
                <a:gd name="connsiteX20" fmla="*/ 2800932 w 3602987"/>
                <a:gd name="connsiteY20" fmla="*/ 363485 h 2964684"/>
                <a:gd name="connsiteX21" fmla="*/ 3143832 w 3602987"/>
                <a:gd name="connsiteY21" fmla="*/ 1535 h 2964684"/>
                <a:gd name="connsiteX0" fmla="*/ 3143832 w 3602987"/>
                <a:gd name="connsiteY0" fmla="*/ 65148 h 3028297"/>
                <a:gd name="connsiteX1" fmla="*/ 3439107 w 3602987"/>
                <a:gd name="connsiteY1" fmla="*/ 579498 h 3028297"/>
                <a:gd name="connsiteX2" fmla="*/ 3601032 w 3602987"/>
                <a:gd name="connsiteY2" fmla="*/ 1341498 h 3028297"/>
                <a:gd name="connsiteX3" fmla="*/ 3334332 w 3602987"/>
                <a:gd name="connsiteY3" fmla="*/ 2008248 h 3028297"/>
                <a:gd name="connsiteX4" fmla="*/ 3048582 w 3602987"/>
                <a:gd name="connsiteY4" fmla="*/ 2513073 h 3028297"/>
                <a:gd name="connsiteX5" fmla="*/ 2639007 w 3602987"/>
                <a:gd name="connsiteY5" fmla="*/ 2855973 h 3028297"/>
                <a:gd name="connsiteX6" fmla="*/ 2019882 w 3602987"/>
                <a:gd name="connsiteY6" fmla="*/ 3027423 h 3028297"/>
                <a:gd name="connsiteX7" fmla="*/ 1143582 w 3602987"/>
                <a:gd name="connsiteY7" fmla="*/ 2789298 h 3028297"/>
                <a:gd name="connsiteX8" fmla="*/ 686382 w 3602987"/>
                <a:gd name="connsiteY8" fmla="*/ 2122548 h 3028297"/>
                <a:gd name="connsiteX9" fmla="*/ 353007 w 3602987"/>
                <a:gd name="connsiteY9" fmla="*/ 1808223 h 3028297"/>
                <a:gd name="connsiteX10" fmla="*/ 582 w 3602987"/>
                <a:gd name="connsiteY10" fmla="*/ 1160523 h 3028297"/>
                <a:gd name="connsiteX11" fmla="*/ 438732 w 3602987"/>
                <a:gd name="connsiteY11" fmla="*/ 1112898 h 3028297"/>
                <a:gd name="connsiteX12" fmla="*/ 1143582 w 3602987"/>
                <a:gd name="connsiteY12" fmla="*/ 1074798 h 3028297"/>
                <a:gd name="connsiteX13" fmla="*/ 1734132 w 3602987"/>
                <a:gd name="connsiteY13" fmla="*/ 1484373 h 3028297"/>
                <a:gd name="connsiteX14" fmla="*/ 1991307 w 3602987"/>
                <a:gd name="connsiteY14" fmla="*/ 1551048 h 3028297"/>
                <a:gd name="connsiteX15" fmla="*/ 1915107 w 3602987"/>
                <a:gd name="connsiteY15" fmla="*/ 1236723 h 3028297"/>
                <a:gd name="connsiteX16" fmla="*/ 2229432 w 3602987"/>
                <a:gd name="connsiteY16" fmla="*/ 1065273 h 3028297"/>
                <a:gd name="connsiteX17" fmla="*/ 2553282 w 3602987"/>
                <a:gd name="connsiteY17" fmla="*/ 1389123 h 3028297"/>
                <a:gd name="connsiteX18" fmla="*/ 2734257 w 3602987"/>
                <a:gd name="connsiteY18" fmla="*/ 1122423 h 3028297"/>
                <a:gd name="connsiteX19" fmla="*/ 2530346 w 3602987"/>
                <a:gd name="connsiteY19" fmla="*/ 606993 h 3028297"/>
                <a:gd name="connsiteX20" fmla="*/ 2382075 w 3602987"/>
                <a:gd name="connsiteY20" fmla="*/ 66686 h 3028297"/>
                <a:gd name="connsiteX21" fmla="*/ 3143832 w 3602987"/>
                <a:gd name="connsiteY21" fmla="*/ 65148 h 3028297"/>
                <a:gd name="connsiteX0" fmla="*/ 2452230 w 3610098"/>
                <a:gd name="connsiteY0" fmla="*/ 13122 h 3404869"/>
                <a:gd name="connsiteX1" fmla="*/ 3439107 w 3610098"/>
                <a:gd name="connsiteY1" fmla="*/ 956070 h 3404869"/>
                <a:gd name="connsiteX2" fmla="*/ 3601032 w 3610098"/>
                <a:gd name="connsiteY2" fmla="*/ 1718070 h 3404869"/>
                <a:gd name="connsiteX3" fmla="*/ 3334332 w 3610098"/>
                <a:gd name="connsiteY3" fmla="*/ 2384820 h 3404869"/>
                <a:gd name="connsiteX4" fmla="*/ 3048582 w 3610098"/>
                <a:gd name="connsiteY4" fmla="*/ 2889645 h 3404869"/>
                <a:gd name="connsiteX5" fmla="*/ 2639007 w 3610098"/>
                <a:gd name="connsiteY5" fmla="*/ 3232545 h 3404869"/>
                <a:gd name="connsiteX6" fmla="*/ 2019882 w 3610098"/>
                <a:gd name="connsiteY6" fmla="*/ 3403995 h 3404869"/>
                <a:gd name="connsiteX7" fmla="*/ 1143582 w 3610098"/>
                <a:gd name="connsiteY7" fmla="*/ 3165870 h 3404869"/>
                <a:gd name="connsiteX8" fmla="*/ 686382 w 3610098"/>
                <a:gd name="connsiteY8" fmla="*/ 2499120 h 3404869"/>
                <a:gd name="connsiteX9" fmla="*/ 353007 w 3610098"/>
                <a:gd name="connsiteY9" fmla="*/ 2184795 h 3404869"/>
                <a:gd name="connsiteX10" fmla="*/ 582 w 3610098"/>
                <a:gd name="connsiteY10" fmla="*/ 1537095 h 3404869"/>
                <a:gd name="connsiteX11" fmla="*/ 438732 w 3610098"/>
                <a:gd name="connsiteY11" fmla="*/ 1489470 h 3404869"/>
                <a:gd name="connsiteX12" fmla="*/ 1143582 w 3610098"/>
                <a:gd name="connsiteY12" fmla="*/ 1451370 h 3404869"/>
                <a:gd name="connsiteX13" fmla="*/ 1734132 w 3610098"/>
                <a:gd name="connsiteY13" fmla="*/ 1860945 h 3404869"/>
                <a:gd name="connsiteX14" fmla="*/ 1991307 w 3610098"/>
                <a:gd name="connsiteY14" fmla="*/ 1927620 h 3404869"/>
                <a:gd name="connsiteX15" fmla="*/ 1915107 w 3610098"/>
                <a:gd name="connsiteY15" fmla="*/ 1613295 h 3404869"/>
                <a:gd name="connsiteX16" fmla="*/ 2229432 w 3610098"/>
                <a:gd name="connsiteY16" fmla="*/ 1441845 h 3404869"/>
                <a:gd name="connsiteX17" fmla="*/ 2553282 w 3610098"/>
                <a:gd name="connsiteY17" fmla="*/ 1765695 h 3404869"/>
                <a:gd name="connsiteX18" fmla="*/ 2734257 w 3610098"/>
                <a:gd name="connsiteY18" fmla="*/ 1498995 h 3404869"/>
                <a:gd name="connsiteX19" fmla="*/ 2530346 w 3610098"/>
                <a:gd name="connsiteY19" fmla="*/ 983565 h 3404869"/>
                <a:gd name="connsiteX20" fmla="*/ 2382075 w 3610098"/>
                <a:gd name="connsiteY20" fmla="*/ 443258 h 3404869"/>
                <a:gd name="connsiteX21" fmla="*/ 2452230 w 3610098"/>
                <a:gd name="connsiteY21" fmla="*/ 13122 h 3404869"/>
                <a:gd name="connsiteX0" fmla="*/ 2452230 w 3610098"/>
                <a:gd name="connsiteY0" fmla="*/ 13122 h 3404869"/>
                <a:gd name="connsiteX1" fmla="*/ 3439107 w 3610098"/>
                <a:gd name="connsiteY1" fmla="*/ 956070 h 3404869"/>
                <a:gd name="connsiteX2" fmla="*/ 3601032 w 3610098"/>
                <a:gd name="connsiteY2" fmla="*/ 1718070 h 3404869"/>
                <a:gd name="connsiteX3" fmla="*/ 3334332 w 3610098"/>
                <a:gd name="connsiteY3" fmla="*/ 2384820 h 3404869"/>
                <a:gd name="connsiteX4" fmla="*/ 3048582 w 3610098"/>
                <a:gd name="connsiteY4" fmla="*/ 2889645 h 3404869"/>
                <a:gd name="connsiteX5" fmla="*/ 2639007 w 3610098"/>
                <a:gd name="connsiteY5" fmla="*/ 3232545 h 3404869"/>
                <a:gd name="connsiteX6" fmla="*/ 2019882 w 3610098"/>
                <a:gd name="connsiteY6" fmla="*/ 3403995 h 3404869"/>
                <a:gd name="connsiteX7" fmla="*/ 1143582 w 3610098"/>
                <a:gd name="connsiteY7" fmla="*/ 3165870 h 3404869"/>
                <a:gd name="connsiteX8" fmla="*/ 686382 w 3610098"/>
                <a:gd name="connsiteY8" fmla="*/ 2499120 h 3404869"/>
                <a:gd name="connsiteX9" fmla="*/ 353007 w 3610098"/>
                <a:gd name="connsiteY9" fmla="*/ 2184795 h 3404869"/>
                <a:gd name="connsiteX10" fmla="*/ 582 w 3610098"/>
                <a:gd name="connsiteY10" fmla="*/ 1537095 h 3404869"/>
                <a:gd name="connsiteX11" fmla="*/ 438732 w 3610098"/>
                <a:gd name="connsiteY11" fmla="*/ 1489470 h 3404869"/>
                <a:gd name="connsiteX12" fmla="*/ 1143582 w 3610098"/>
                <a:gd name="connsiteY12" fmla="*/ 1451370 h 3404869"/>
                <a:gd name="connsiteX13" fmla="*/ 1734132 w 3610098"/>
                <a:gd name="connsiteY13" fmla="*/ 1860945 h 3404869"/>
                <a:gd name="connsiteX14" fmla="*/ 1991307 w 3610098"/>
                <a:gd name="connsiteY14" fmla="*/ 1927620 h 3404869"/>
                <a:gd name="connsiteX15" fmla="*/ 1915107 w 3610098"/>
                <a:gd name="connsiteY15" fmla="*/ 1613295 h 3404869"/>
                <a:gd name="connsiteX16" fmla="*/ 2229432 w 3610098"/>
                <a:gd name="connsiteY16" fmla="*/ 1441845 h 3404869"/>
                <a:gd name="connsiteX17" fmla="*/ 2553282 w 3610098"/>
                <a:gd name="connsiteY17" fmla="*/ 1765695 h 3404869"/>
                <a:gd name="connsiteX18" fmla="*/ 2734257 w 3610098"/>
                <a:gd name="connsiteY18" fmla="*/ 1498995 h 3404869"/>
                <a:gd name="connsiteX19" fmla="*/ 2530346 w 3610098"/>
                <a:gd name="connsiteY19" fmla="*/ 983565 h 3404869"/>
                <a:gd name="connsiteX20" fmla="*/ 2382075 w 3610098"/>
                <a:gd name="connsiteY20" fmla="*/ 443258 h 3404869"/>
                <a:gd name="connsiteX21" fmla="*/ 2452230 w 3610098"/>
                <a:gd name="connsiteY21" fmla="*/ 13122 h 3404869"/>
                <a:gd name="connsiteX0" fmla="*/ 2452230 w 3610098"/>
                <a:gd name="connsiteY0" fmla="*/ 0 h 3391747"/>
                <a:gd name="connsiteX1" fmla="*/ 3439107 w 3610098"/>
                <a:gd name="connsiteY1" fmla="*/ 942948 h 3391747"/>
                <a:gd name="connsiteX2" fmla="*/ 3601032 w 3610098"/>
                <a:gd name="connsiteY2" fmla="*/ 1704948 h 3391747"/>
                <a:gd name="connsiteX3" fmla="*/ 3334332 w 3610098"/>
                <a:gd name="connsiteY3" fmla="*/ 2371698 h 3391747"/>
                <a:gd name="connsiteX4" fmla="*/ 3048582 w 3610098"/>
                <a:gd name="connsiteY4" fmla="*/ 2876523 h 3391747"/>
                <a:gd name="connsiteX5" fmla="*/ 2639007 w 3610098"/>
                <a:gd name="connsiteY5" fmla="*/ 3219423 h 3391747"/>
                <a:gd name="connsiteX6" fmla="*/ 2019882 w 3610098"/>
                <a:gd name="connsiteY6" fmla="*/ 3390873 h 3391747"/>
                <a:gd name="connsiteX7" fmla="*/ 1143582 w 3610098"/>
                <a:gd name="connsiteY7" fmla="*/ 3152748 h 3391747"/>
                <a:gd name="connsiteX8" fmla="*/ 686382 w 3610098"/>
                <a:gd name="connsiteY8" fmla="*/ 2485998 h 3391747"/>
                <a:gd name="connsiteX9" fmla="*/ 353007 w 3610098"/>
                <a:gd name="connsiteY9" fmla="*/ 2171673 h 3391747"/>
                <a:gd name="connsiteX10" fmla="*/ 582 w 3610098"/>
                <a:gd name="connsiteY10" fmla="*/ 1523973 h 3391747"/>
                <a:gd name="connsiteX11" fmla="*/ 438732 w 3610098"/>
                <a:gd name="connsiteY11" fmla="*/ 1476348 h 3391747"/>
                <a:gd name="connsiteX12" fmla="*/ 1143582 w 3610098"/>
                <a:gd name="connsiteY12" fmla="*/ 1438248 h 3391747"/>
                <a:gd name="connsiteX13" fmla="*/ 1734132 w 3610098"/>
                <a:gd name="connsiteY13" fmla="*/ 1847823 h 3391747"/>
                <a:gd name="connsiteX14" fmla="*/ 1991307 w 3610098"/>
                <a:gd name="connsiteY14" fmla="*/ 1914498 h 3391747"/>
                <a:gd name="connsiteX15" fmla="*/ 1915107 w 3610098"/>
                <a:gd name="connsiteY15" fmla="*/ 1600173 h 3391747"/>
                <a:gd name="connsiteX16" fmla="*/ 2229432 w 3610098"/>
                <a:gd name="connsiteY16" fmla="*/ 1428723 h 3391747"/>
                <a:gd name="connsiteX17" fmla="*/ 2553282 w 3610098"/>
                <a:gd name="connsiteY17" fmla="*/ 1752573 h 3391747"/>
                <a:gd name="connsiteX18" fmla="*/ 2734257 w 3610098"/>
                <a:gd name="connsiteY18" fmla="*/ 1485873 h 3391747"/>
                <a:gd name="connsiteX19" fmla="*/ 2530346 w 3610098"/>
                <a:gd name="connsiteY19" fmla="*/ 970443 h 3391747"/>
                <a:gd name="connsiteX20" fmla="*/ 2382075 w 3610098"/>
                <a:gd name="connsiteY20" fmla="*/ 430136 h 3391747"/>
                <a:gd name="connsiteX21" fmla="*/ 2452230 w 3610098"/>
                <a:gd name="connsiteY21" fmla="*/ 0 h 3391747"/>
                <a:gd name="connsiteX0" fmla="*/ 2423008 w 3610911"/>
                <a:gd name="connsiteY0" fmla="*/ 0 h 3440451"/>
                <a:gd name="connsiteX1" fmla="*/ 3439107 w 3610911"/>
                <a:gd name="connsiteY1" fmla="*/ 991652 h 3440451"/>
                <a:gd name="connsiteX2" fmla="*/ 3601032 w 3610911"/>
                <a:gd name="connsiteY2" fmla="*/ 1753652 h 3440451"/>
                <a:gd name="connsiteX3" fmla="*/ 3334332 w 3610911"/>
                <a:gd name="connsiteY3" fmla="*/ 2420402 h 3440451"/>
                <a:gd name="connsiteX4" fmla="*/ 3048582 w 3610911"/>
                <a:gd name="connsiteY4" fmla="*/ 2925227 h 3440451"/>
                <a:gd name="connsiteX5" fmla="*/ 2639007 w 3610911"/>
                <a:gd name="connsiteY5" fmla="*/ 3268127 h 3440451"/>
                <a:gd name="connsiteX6" fmla="*/ 2019882 w 3610911"/>
                <a:gd name="connsiteY6" fmla="*/ 3439577 h 3440451"/>
                <a:gd name="connsiteX7" fmla="*/ 1143582 w 3610911"/>
                <a:gd name="connsiteY7" fmla="*/ 3201452 h 3440451"/>
                <a:gd name="connsiteX8" fmla="*/ 686382 w 3610911"/>
                <a:gd name="connsiteY8" fmla="*/ 2534702 h 3440451"/>
                <a:gd name="connsiteX9" fmla="*/ 353007 w 3610911"/>
                <a:gd name="connsiteY9" fmla="*/ 2220377 h 3440451"/>
                <a:gd name="connsiteX10" fmla="*/ 582 w 3610911"/>
                <a:gd name="connsiteY10" fmla="*/ 1572677 h 3440451"/>
                <a:gd name="connsiteX11" fmla="*/ 438732 w 3610911"/>
                <a:gd name="connsiteY11" fmla="*/ 1525052 h 3440451"/>
                <a:gd name="connsiteX12" fmla="*/ 1143582 w 3610911"/>
                <a:gd name="connsiteY12" fmla="*/ 1486952 h 3440451"/>
                <a:gd name="connsiteX13" fmla="*/ 1734132 w 3610911"/>
                <a:gd name="connsiteY13" fmla="*/ 1896527 h 3440451"/>
                <a:gd name="connsiteX14" fmla="*/ 1991307 w 3610911"/>
                <a:gd name="connsiteY14" fmla="*/ 1963202 h 3440451"/>
                <a:gd name="connsiteX15" fmla="*/ 1915107 w 3610911"/>
                <a:gd name="connsiteY15" fmla="*/ 1648877 h 3440451"/>
                <a:gd name="connsiteX16" fmla="*/ 2229432 w 3610911"/>
                <a:gd name="connsiteY16" fmla="*/ 1477427 h 3440451"/>
                <a:gd name="connsiteX17" fmla="*/ 2553282 w 3610911"/>
                <a:gd name="connsiteY17" fmla="*/ 1801277 h 3440451"/>
                <a:gd name="connsiteX18" fmla="*/ 2734257 w 3610911"/>
                <a:gd name="connsiteY18" fmla="*/ 1534577 h 3440451"/>
                <a:gd name="connsiteX19" fmla="*/ 2530346 w 3610911"/>
                <a:gd name="connsiteY19" fmla="*/ 1019147 h 3440451"/>
                <a:gd name="connsiteX20" fmla="*/ 2382075 w 3610911"/>
                <a:gd name="connsiteY20" fmla="*/ 478840 h 3440451"/>
                <a:gd name="connsiteX21" fmla="*/ 2423008 w 3610911"/>
                <a:gd name="connsiteY21" fmla="*/ 0 h 3440451"/>
                <a:gd name="connsiteX0" fmla="*/ 2423008 w 3610911"/>
                <a:gd name="connsiteY0" fmla="*/ 0 h 3440451"/>
                <a:gd name="connsiteX1" fmla="*/ 3439107 w 3610911"/>
                <a:gd name="connsiteY1" fmla="*/ 991652 h 3440451"/>
                <a:gd name="connsiteX2" fmla="*/ 3601032 w 3610911"/>
                <a:gd name="connsiteY2" fmla="*/ 1753652 h 3440451"/>
                <a:gd name="connsiteX3" fmla="*/ 3334332 w 3610911"/>
                <a:gd name="connsiteY3" fmla="*/ 2420402 h 3440451"/>
                <a:gd name="connsiteX4" fmla="*/ 3048582 w 3610911"/>
                <a:gd name="connsiteY4" fmla="*/ 2925227 h 3440451"/>
                <a:gd name="connsiteX5" fmla="*/ 2639007 w 3610911"/>
                <a:gd name="connsiteY5" fmla="*/ 3268127 h 3440451"/>
                <a:gd name="connsiteX6" fmla="*/ 2019882 w 3610911"/>
                <a:gd name="connsiteY6" fmla="*/ 3439577 h 3440451"/>
                <a:gd name="connsiteX7" fmla="*/ 1143582 w 3610911"/>
                <a:gd name="connsiteY7" fmla="*/ 3201452 h 3440451"/>
                <a:gd name="connsiteX8" fmla="*/ 686382 w 3610911"/>
                <a:gd name="connsiteY8" fmla="*/ 2534702 h 3440451"/>
                <a:gd name="connsiteX9" fmla="*/ 353007 w 3610911"/>
                <a:gd name="connsiteY9" fmla="*/ 2220377 h 3440451"/>
                <a:gd name="connsiteX10" fmla="*/ 582 w 3610911"/>
                <a:gd name="connsiteY10" fmla="*/ 1572677 h 3440451"/>
                <a:gd name="connsiteX11" fmla="*/ 438732 w 3610911"/>
                <a:gd name="connsiteY11" fmla="*/ 1525052 h 3440451"/>
                <a:gd name="connsiteX12" fmla="*/ 1143582 w 3610911"/>
                <a:gd name="connsiteY12" fmla="*/ 1486952 h 3440451"/>
                <a:gd name="connsiteX13" fmla="*/ 1734132 w 3610911"/>
                <a:gd name="connsiteY13" fmla="*/ 1896527 h 3440451"/>
                <a:gd name="connsiteX14" fmla="*/ 1991307 w 3610911"/>
                <a:gd name="connsiteY14" fmla="*/ 1963202 h 3440451"/>
                <a:gd name="connsiteX15" fmla="*/ 1915107 w 3610911"/>
                <a:gd name="connsiteY15" fmla="*/ 1648877 h 3440451"/>
                <a:gd name="connsiteX16" fmla="*/ 2229432 w 3610911"/>
                <a:gd name="connsiteY16" fmla="*/ 1477427 h 3440451"/>
                <a:gd name="connsiteX17" fmla="*/ 2553282 w 3610911"/>
                <a:gd name="connsiteY17" fmla="*/ 1801277 h 3440451"/>
                <a:gd name="connsiteX18" fmla="*/ 2734257 w 3610911"/>
                <a:gd name="connsiteY18" fmla="*/ 1534577 h 3440451"/>
                <a:gd name="connsiteX19" fmla="*/ 2530346 w 3610911"/>
                <a:gd name="connsiteY19" fmla="*/ 1019147 h 3440451"/>
                <a:gd name="connsiteX20" fmla="*/ 2391816 w 3610911"/>
                <a:gd name="connsiteY20" fmla="*/ 624953 h 3440451"/>
                <a:gd name="connsiteX21" fmla="*/ 2423008 w 3610911"/>
                <a:gd name="connsiteY21" fmla="*/ 0 h 3440451"/>
                <a:gd name="connsiteX0" fmla="*/ 2423008 w 3610911"/>
                <a:gd name="connsiteY0" fmla="*/ 0 h 3440451"/>
                <a:gd name="connsiteX1" fmla="*/ 3439107 w 3610911"/>
                <a:gd name="connsiteY1" fmla="*/ 991652 h 3440451"/>
                <a:gd name="connsiteX2" fmla="*/ 3601032 w 3610911"/>
                <a:gd name="connsiteY2" fmla="*/ 1753652 h 3440451"/>
                <a:gd name="connsiteX3" fmla="*/ 3334332 w 3610911"/>
                <a:gd name="connsiteY3" fmla="*/ 2420402 h 3440451"/>
                <a:gd name="connsiteX4" fmla="*/ 3048582 w 3610911"/>
                <a:gd name="connsiteY4" fmla="*/ 2925227 h 3440451"/>
                <a:gd name="connsiteX5" fmla="*/ 2639007 w 3610911"/>
                <a:gd name="connsiteY5" fmla="*/ 3268127 h 3440451"/>
                <a:gd name="connsiteX6" fmla="*/ 2019882 w 3610911"/>
                <a:gd name="connsiteY6" fmla="*/ 3439577 h 3440451"/>
                <a:gd name="connsiteX7" fmla="*/ 1143582 w 3610911"/>
                <a:gd name="connsiteY7" fmla="*/ 3201452 h 3440451"/>
                <a:gd name="connsiteX8" fmla="*/ 686382 w 3610911"/>
                <a:gd name="connsiteY8" fmla="*/ 2534702 h 3440451"/>
                <a:gd name="connsiteX9" fmla="*/ 353007 w 3610911"/>
                <a:gd name="connsiteY9" fmla="*/ 2220377 h 3440451"/>
                <a:gd name="connsiteX10" fmla="*/ 582 w 3610911"/>
                <a:gd name="connsiteY10" fmla="*/ 1572677 h 3440451"/>
                <a:gd name="connsiteX11" fmla="*/ 438732 w 3610911"/>
                <a:gd name="connsiteY11" fmla="*/ 1525052 h 3440451"/>
                <a:gd name="connsiteX12" fmla="*/ 1143582 w 3610911"/>
                <a:gd name="connsiteY12" fmla="*/ 1486952 h 3440451"/>
                <a:gd name="connsiteX13" fmla="*/ 1734132 w 3610911"/>
                <a:gd name="connsiteY13" fmla="*/ 1896527 h 3440451"/>
                <a:gd name="connsiteX14" fmla="*/ 1991307 w 3610911"/>
                <a:gd name="connsiteY14" fmla="*/ 1963202 h 3440451"/>
                <a:gd name="connsiteX15" fmla="*/ 1915107 w 3610911"/>
                <a:gd name="connsiteY15" fmla="*/ 1648877 h 3440451"/>
                <a:gd name="connsiteX16" fmla="*/ 2229432 w 3610911"/>
                <a:gd name="connsiteY16" fmla="*/ 1477427 h 3440451"/>
                <a:gd name="connsiteX17" fmla="*/ 2553282 w 3610911"/>
                <a:gd name="connsiteY17" fmla="*/ 1801277 h 3440451"/>
                <a:gd name="connsiteX18" fmla="*/ 2734257 w 3610911"/>
                <a:gd name="connsiteY18" fmla="*/ 1534577 h 3440451"/>
                <a:gd name="connsiteX19" fmla="*/ 2530346 w 3610911"/>
                <a:gd name="connsiteY19" fmla="*/ 1019147 h 3440451"/>
                <a:gd name="connsiteX20" fmla="*/ 2391816 w 3610911"/>
                <a:gd name="connsiteY20" fmla="*/ 624953 h 3440451"/>
                <a:gd name="connsiteX21" fmla="*/ 2423008 w 3610911"/>
                <a:gd name="connsiteY21" fmla="*/ 0 h 3440451"/>
                <a:gd name="connsiteX0" fmla="*/ 2423008 w 3610911"/>
                <a:gd name="connsiteY0" fmla="*/ 0 h 3440451"/>
                <a:gd name="connsiteX1" fmla="*/ 3439107 w 3610911"/>
                <a:gd name="connsiteY1" fmla="*/ 991652 h 3440451"/>
                <a:gd name="connsiteX2" fmla="*/ 3601032 w 3610911"/>
                <a:gd name="connsiteY2" fmla="*/ 1753652 h 3440451"/>
                <a:gd name="connsiteX3" fmla="*/ 3334332 w 3610911"/>
                <a:gd name="connsiteY3" fmla="*/ 2420402 h 3440451"/>
                <a:gd name="connsiteX4" fmla="*/ 3048582 w 3610911"/>
                <a:gd name="connsiteY4" fmla="*/ 2925227 h 3440451"/>
                <a:gd name="connsiteX5" fmla="*/ 2639007 w 3610911"/>
                <a:gd name="connsiteY5" fmla="*/ 3268127 h 3440451"/>
                <a:gd name="connsiteX6" fmla="*/ 2019882 w 3610911"/>
                <a:gd name="connsiteY6" fmla="*/ 3439577 h 3440451"/>
                <a:gd name="connsiteX7" fmla="*/ 1143582 w 3610911"/>
                <a:gd name="connsiteY7" fmla="*/ 3201452 h 3440451"/>
                <a:gd name="connsiteX8" fmla="*/ 686382 w 3610911"/>
                <a:gd name="connsiteY8" fmla="*/ 2534702 h 3440451"/>
                <a:gd name="connsiteX9" fmla="*/ 353007 w 3610911"/>
                <a:gd name="connsiteY9" fmla="*/ 2220377 h 3440451"/>
                <a:gd name="connsiteX10" fmla="*/ 582 w 3610911"/>
                <a:gd name="connsiteY10" fmla="*/ 1572677 h 3440451"/>
                <a:gd name="connsiteX11" fmla="*/ 438732 w 3610911"/>
                <a:gd name="connsiteY11" fmla="*/ 1525052 h 3440451"/>
                <a:gd name="connsiteX12" fmla="*/ 1143582 w 3610911"/>
                <a:gd name="connsiteY12" fmla="*/ 1486952 h 3440451"/>
                <a:gd name="connsiteX13" fmla="*/ 1734132 w 3610911"/>
                <a:gd name="connsiteY13" fmla="*/ 1896527 h 3440451"/>
                <a:gd name="connsiteX14" fmla="*/ 1991307 w 3610911"/>
                <a:gd name="connsiteY14" fmla="*/ 1963202 h 3440451"/>
                <a:gd name="connsiteX15" fmla="*/ 1915107 w 3610911"/>
                <a:gd name="connsiteY15" fmla="*/ 1648877 h 3440451"/>
                <a:gd name="connsiteX16" fmla="*/ 2229432 w 3610911"/>
                <a:gd name="connsiteY16" fmla="*/ 1477427 h 3440451"/>
                <a:gd name="connsiteX17" fmla="*/ 2553282 w 3610911"/>
                <a:gd name="connsiteY17" fmla="*/ 1801277 h 3440451"/>
                <a:gd name="connsiteX18" fmla="*/ 2734257 w 3610911"/>
                <a:gd name="connsiteY18" fmla="*/ 1534577 h 3440451"/>
                <a:gd name="connsiteX19" fmla="*/ 2530346 w 3610911"/>
                <a:gd name="connsiteY19" fmla="*/ 1019147 h 3440451"/>
                <a:gd name="connsiteX20" fmla="*/ 2391816 w 3610911"/>
                <a:gd name="connsiteY20" fmla="*/ 624953 h 3440451"/>
                <a:gd name="connsiteX21" fmla="*/ 2423008 w 3610911"/>
                <a:gd name="connsiteY21" fmla="*/ 0 h 3440451"/>
                <a:gd name="connsiteX0" fmla="*/ 2423008 w 3610911"/>
                <a:gd name="connsiteY0" fmla="*/ 0 h 3440451"/>
                <a:gd name="connsiteX1" fmla="*/ 3439107 w 3610911"/>
                <a:gd name="connsiteY1" fmla="*/ 991652 h 3440451"/>
                <a:gd name="connsiteX2" fmla="*/ 3601032 w 3610911"/>
                <a:gd name="connsiteY2" fmla="*/ 1753652 h 3440451"/>
                <a:gd name="connsiteX3" fmla="*/ 3334332 w 3610911"/>
                <a:gd name="connsiteY3" fmla="*/ 2420402 h 3440451"/>
                <a:gd name="connsiteX4" fmla="*/ 3048582 w 3610911"/>
                <a:gd name="connsiteY4" fmla="*/ 2925227 h 3440451"/>
                <a:gd name="connsiteX5" fmla="*/ 2639007 w 3610911"/>
                <a:gd name="connsiteY5" fmla="*/ 3268127 h 3440451"/>
                <a:gd name="connsiteX6" fmla="*/ 2019882 w 3610911"/>
                <a:gd name="connsiteY6" fmla="*/ 3439577 h 3440451"/>
                <a:gd name="connsiteX7" fmla="*/ 1143582 w 3610911"/>
                <a:gd name="connsiteY7" fmla="*/ 3201452 h 3440451"/>
                <a:gd name="connsiteX8" fmla="*/ 686382 w 3610911"/>
                <a:gd name="connsiteY8" fmla="*/ 2534702 h 3440451"/>
                <a:gd name="connsiteX9" fmla="*/ 353007 w 3610911"/>
                <a:gd name="connsiteY9" fmla="*/ 2220377 h 3440451"/>
                <a:gd name="connsiteX10" fmla="*/ 582 w 3610911"/>
                <a:gd name="connsiteY10" fmla="*/ 1572677 h 3440451"/>
                <a:gd name="connsiteX11" fmla="*/ 438732 w 3610911"/>
                <a:gd name="connsiteY11" fmla="*/ 1525052 h 3440451"/>
                <a:gd name="connsiteX12" fmla="*/ 1143582 w 3610911"/>
                <a:gd name="connsiteY12" fmla="*/ 1486952 h 3440451"/>
                <a:gd name="connsiteX13" fmla="*/ 1734132 w 3610911"/>
                <a:gd name="connsiteY13" fmla="*/ 1896527 h 3440451"/>
                <a:gd name="connsiteX14" fmla="*/ 1991307 w 3610911"/>
                <a:gd name="connsiteY14" fmla="*/ 1963202 h 3440451"/>
                <a:gd name="connsiteX15" fmla="*/ 1915107 w 3610911"/>
                <a:gd name="connsiteY15" fmla="*/ 1648877 h 3440451"/>
                <a:gd name="connsiteX16" fmla="*/ 2229432 w 3610911"/>
                <a:gd name="connsiteY16" fmla="*/ 1477427 h 3440451"/>
                <a:gd name="connsiteX17" fmla="*/ 2553282 w 3610911"/>
                <a:gd name="connsiteY17" fmla="*/ 1801277 h 3440451"/>
                <a:gd name="connsiteX18" fmla="*/ 2734257 w 3610911"/>
                <a:gd name="connsiteY18" fmla="*/ 1534577 h 3440451"/>
                <a:gd name="connsiteX19" fmla="*/ 2530346 w 3610911"/>
                <a:gd name="connsiteY19" fmla="*/ 1019147 h 3440451"/>
                <a:gd name="connsiteX20" fmla="*/ 2391816 w 3610911"/>
                <a:gd name="connsiteY20" fmla="*/ 624953 h 3440451"/>
                <a:gd name="connsiteX21" fmla="*/ 2423008 w 3610911"/>
                <a:gd name="connsiteY21" fmla="*/ 0 h 3440451"/>
                <a:gd name="connsiteX0" fmla="*/ 2423008 w 3610911"/>
                <a:gd name="connsiteY0" fmla="*/ 0 h 3440451"/>
                <a:gd name="connsiteX1" fmla="*/ 3439107 w 3610911"/>
                <a:gd name="connsiteY1" fmla="*/ 991652 h 3440451"/>
                <a:gd name="connsiteX2" fmla="*/ 3601032 w 3610911"/>
                <a:gd name="connsiteY2" fmla="*/ 1753652 h 3440451"/>
                <a:gd name="connsiteX3" fmla="*/ 3334332 w 3610911"/>
                <a:gd name="connsiteY3" fmla="*/ 2420402 h 3440451"/>
                <a:gd name="connsiteX4" fmla="*/ 3048582 w 3610911"/>
                <a:gd name="connsiteY4" fmla="*/ 2925227 h 3440451"/>
                <a:gd name="connsiteX5" fmla="*/ 2639007 w 3610911"/>
                <a:gd name="connsiteY5" fmla="*/ 3268127 h 3440451"/>
                <a:gd name="connsiteX6" fmla="*/ 2019882 w 3610911"/>
                <a:gd name="connsiteY6" fmla="*/ 3439577 h 3440451"/>
                <a:gd name="connsiteX7" fmla="*/ 1143582 w 3610911"/>
                <a:gd name="connsiteY7" fmla="*/ 3201452 h 3440451"/>
                <a:gd name="connsiteX8" fmla="*/ 686382 w 3610911"/>
                <a:gd name="connsiteY8" fmla="*/ 2534702 h 3440451"/>
                <a:gd name="connsiteX9" fmla="*/ 353007 w 3610911"/>
                <a:gd name="connsiteY9" fmla="*/ 2220377 h 3440451"/>
                <a:gd name="connsiteX10" fmla="*/ 582 w 3610911"/>
                <a:gd name="connsiteY10" fmla="*/ 1572677 h 3440451"/>
                <a:gd name="connsiteX11" fmla="*/ 438732 w 3610911"/>
                <a:gd name="connsiteY11" fmla="*/ 1525052 h 3440451"/>
                <a:gd name="connsiteX12" fmla="*/ 1143582 w 3610911"/>
                <a:gd name="connsiteY12" fmla="*/ 1486952 h 3440451"/>
                <a:gd name="connsiteX13" fmla="*/ 1734132 w 3610911"/>
                <a:gd name="connsiteY13" fmla="*/ 1896527 h 3440451"/>
                <a:gd name="connsiteX14" fmla="*/ 1991307 w 3610911"/>
                <a:gd name="connsiteY14" fmla="*/ 1963202 h 3440451"/>
                <a:gd name="connsiteX15" fmla="*/ 1915107 w 3610911"/>
                <a:gd name="connsiteY15" fmla="*/ 1648877 h 3440451"/>
                <a:gd name="connsiteX16" fmla="*/ 2229432 w 3610911"/>
                <a:gd name="connsiteY16" fmla="*/ 1477427 h 3440451"/>
                <a:gd name="connsiteX17" fmla="*/ 2553282 w 3610911"/>
                <a:gd name="connsiteY17" fmla="*/ 1801277 h 3440451"/>
                <a:gd name="connsiteX18" fmla="*/ 2734257 w 3610911"/>
                <a:gd name="connsiteY18" fmla="*/ 1534577 h 3440451"/>
                <a:gd name="connsiteX19" fmla="*/ 2530346 w 3610911"/>
                <a:gd name="connsiteY19" fmla="*/ 1019147 h 3440451"/>
                <a:gd name="connsiteX20" fmla="*/ 2391816 w 3610911"/>
                <a:gd name="connsiteY20" fmla="*/ 624953 h 3440451"/>
                <a:gd name="connsiteX21" fmla="*/ 2423008 w 3610911"/>
                <a:gd name="connsiteY21" fmla="*/ 0 h 3440451"/>
                <a:gd name="connsiteX0" fmla="*/ 2423008 w 3610911"/>
                <a:gd name="connsiteY0" fmla="*/ 0 h 3440451"/>
                <a:gd name="connsiteX1" fmla="*/ 3439107 w 3610911"/>
                <a:gd name="connsiteY1" fmla="*/ 991652 h 3440451"/>
                <a:gd name="connsiteX2" fmla="*/ 3601032 w 3610911"/>
                <a:gd name="connsiteY2" fmla="*/ 1753652 h 3440451"/>
                <a:gd name="connsiteX3" fmla="*/ 3334332 w 3610911"/>
                <a:gd name="connsiteY3" fmla="*/ 2420402 h 3440451"/>
                <a:gd name="connsiteX4" fmla="*/ 3048582 w 3610911"/>
                <a:gd name="connsiteY4" fmla="*/ 2925227 h 3440451"/>
                <a:gd name="connsiteX5" fmla="*/ 2639007 w 3610911"/>
                <a:gd name="connsiteY5" fmla="*/ 3268127 h 3440451"/>
                <a:gd name="connsiteX6" fmla="*/ 2019882 w 3610911"/>
                <a:gd name="connsiteY6" fmla="*/ 3439577 h 3440451"/>
                <a:gd name="connsiteX7" fmla="*/ 1143582 w 3610911"/>
                <a:gd name="connsiteY7" fmla="*/ 3201452 h 3440451"/>
                <a:gd name="connsiteX8" fmla="*/ 686382 w 3610911"/>
                <a:gd name="connsiteY8" fmla="*/ 2534702 h 3440451"/>
                <a:gd name="connsiteX9" fmla="*/ 353007 w 3610911"/>
                <a:gd name="connsiteY9" fmla="*/ 2220377 h 3440451"/>
                <a:gd name="connsiteX10" fmla="*/ 582 w 3610911"/>
                <a:gd name="connsiteY10" fmla="*/ 1572677 h 3440451"/>
                <a:gd name="connsiteX11" fmla="*/ 438732 w 3610911"/>
                <a:gd name="connsiteY11" fmla="*/ 1525052 h 3440451"/>
                <a:gd name="connsiteX12" fmla="*/ 1143582 w 3610911"/>
                <a:gd name="connsiteY12" fmla="*/ 1486952 h 3440451"/>
                <a:gd name="connsiteX13" fmla="*/ 1734132 w 3610911"/>
                <a:gd name="connsiteY13" fmla="*/ 1896527 h 3440451"/>
                <a:gd name="connsiteX14" fmla="*/ 1991307 w 3610911"/>
                <a:gd name="connsiteY14" fmla="*/ 1963202 h 3440451"/>
                <a:gd name="connsiteX15" fmla="*/ 1915107 w 3610911"/>
                <a:gd name="connsiteY15" fmla="*/ 1648877 h 3440451"/>
                <a:gd name="connsiteX16" fmla="*/ 2229432 w 3610911"/>
                <a:gd name="connsiteY16" fmla="*/ 1477427 h 3440451"/>
                <a:gd name="connsiteX17" fmla="*/ 2553282 w 3610911"/>
                <a:gd name="connsiteY17" fmla="*/ 1781795 h 3440451"/>
                <a:gd name="connsiteX18" fmla="*/ 2734257 w 3610911"/>
                <a:gd name="connsiteY18" fmla="*/ 1534577 h 3440451"/>
                <a:gd name="connsiteX19" fmla="*/ 2530346 w 3610911"/>
                <a:gd name="connsiteY19" fmla="*/ 1019147 h 3440451"/>
                <a:gd name="connsiteX20" fmla="*/ 2391816 w 3610911"/>
                <a:gd name="connsiteY20" fmla="*/ 624953 h 3440451"/>
                <a:gd name="connsiteX21" fmla="*/ 2423008 w 3610911"/>
                <a:gd name="connsiteY21" fmla="*/ 0 h 3440451"/>
                <a:gd name="connsiteX0" fmla="*/ 2423008 w 3610911"/>
                <a:gd name="connsiteY0" fmla="*/ 0 h 3440451"/>
                <a:gd name="connsiteX1" fmla="*/ 3439107 w 3610911"/>
                <a:gd name="connsiteY1" fmla="*/ 991652 h 3440451"/>
                <a:gd name="connsiteX2" fmla="*/ 3601032 w 3610911"/>
                <a:gd name="connsiteY2" fmla="*/ 1753652 h 3440451"/>
                <a:gd name="connsiteX3" fmla="*/ 3334332 w 3610911"/>
                <a:gd name="connsiteY3" fmla="*/ 2420402 h 3440451"/>
                <a:gd name="connsiteX4" fmla="*/ 3048582 w 3610911"/>
                <a:gd name="connsiteY4" fmla="*/ 2925227 h 3440451"/>
                <a:gd name="connsiteX5" fmla="*/ 2639007 w 3610911"/>
                <a:gd name="connsiteY5" fmla="*/ 3268127 h 3440451"/>
                <a:gd name="connsiteX6" fmla="*/ 2019882 w 3610911"/>
                <a:gd name="connsiteY6" fmla="*/ 3439577 h 3440451"/>
                <a:gd name="connsiteX7" fmla="*/ 1143582 w 3610911"/>
                <a:gd name="connsiteY7" fmla="*/ 3201452 h 3440451"/>
                <a:gd name="connsiteX8" fmla="*/ 686382 w 3610911"/>
                <a:gd name="connsiteY8" fmla="*/ 2534702 h 3440451"/>
                <a:gd name="connsiteX9" fmla="*/ 353007 w 3610911"/>
                <a:gd name="connsiteY9" fmla="*/ 2220377 h 3440451"/>
                <a:gd name="connsiteX10" fmla="*/ 582 w 3610911"/>
                <a:gd name="connsiteY10" fmla="*/ 1572677 h 3440451"/>
                <a:gd name="connsiteX11" fmla="*/ 438732 w 3610911"/>
                <a:gd name="connsiteY11" fmla="*/ 1525052 h 3440451"/>
                <a:gd name="connsiteX12" fmla="*/ 1143582 w 3610911"/>
                <a:gd name="connsiteY12" fmla="*/ 1486952 h 3440451"/>
                <a:gd name="connsiteX13" fmla="*/ 1734132 w 3610911"/>
                <a:gd name="connsiteY13" fmla="*/ 1896527 h 3440451"/>
                <a:gd name="connsiteX14" fmla="*/ 1991307 w 3610911"/>
                <a:gd name="connsiteY14" fmla="*/ 1963202 h 3440451"/>
                <a:gd name="connsiteX15" fmla="*/ 1915107 w 3610911"/>
                <a:gd name="connsiteY15" fmla="*/ 1648877 h 3440451"/>
                <a:gd name="connsiteX16" fmla="*/ 2229432 w 3610911"/>
                <a:gd name="connsiteY16" fmla="*/ 1477427 h 3440451"/>
                <a:gd name="connsiteX17" fmla="*/ 2553282 w 3610911"/>
                <a:gd name="connsiteY17" fmla="*/ 1781795 h 3440451"/>
                <a:gd name="connsiteX18" fmla="*/ 2734257 w 3610911"/>
                <a:gd name="connsiteY18" fmla="*/ 1534577 h 3440451"/>
                <a:gd name="connsiteX19" fmla="*/ 2530346 w 3610911"/>
                <a:gd name="connsiteY19" fmla="*/ 1019147 h 3440451"/>
                <a:gd name="connsiteX20" fmla="*/ 2391816 w 3610911"/>
                <a:gd name="connsiteY20" fmla="*/ 624953 h 3440451"/>
                <a:gd name="connsiteX21" fmla="*/ 2423008 w 3610911"/>
                <a:gd name="connsiteY21" fmla="*/ 0 h 3440451"/>
                <a:gd name="connsiteX0" fmla="*/ 2423008 w 3610911"/>
                <a:gd name="connsiteY0" fmla="*/ 0 h 3440451"/>
                <a:gd name="connsiteX1" fmla="*/ 3439107 w 3610911"/>
                <a:gd name="connsiteY1" fmla="*/ 991652 h 3440451"/>
                <a:gd name="connsiteX2" fmla="*/ 3601032 w 3610911"/>
                <a:gd name="connsiteY2" fmla="*/ 1753652 h 3440451"/>
                <a:gd name="connsiteX3" fmla="*/ 3334332 w 3610911"/>
                <a:gd name="connsiteY3" fmla="*/ 2420402 h 3440451"/>
                <a:gd name="connsiteX4" fmla="*/ 3048582 w 3610911"/>
                <a:gd name="connsiteY4" fmla="*/ 2925227 h 3440451"/>
                <a:gd name="connsiteX5" fmla="*/ 2639007 w 3610911"/>
                <a:gd name="connsiteY5" fmla="*/ 3268127 h 3440451"/>
                <a:gd name="connsiteX6" fmla="*/ 2019882 w 3610911"/>
                <a:gd name="connsiteY6" fmla="*/ 3439577 h 3440451"/>
                <a:gd name="connsiteX7" fmla="*/ 1143582 w 3610911"/>
                <a:gd name="connsiteY7" fmla="*/ 3201452 h 3440451"/>
                <a:gd name="connsiteX8" fmla="*/ 686382 w 3610911"/>
                <a:gd name="connsiteY8" fmla="*/ 2534702 h 3440451"/>
                <a:gd name="connsiteX9" fmla="*/ 353007 w 3610911"/>
                <a:gd name="connsiteY9" fmla="*/ 2220377 h 3440451"/>
                <a:gd name="connsiteX10" fmla="*/ 582 w 3610911"/>
                <a:gd name="connsiteY10" fmla="*/ 1572677 h 3440451"/>
                <a:gd name="connsiteX11" fmla="*/ 438732 w 3610911"/>
                <a:gd name="connsiteY11" fmla="*/ 1525052 h 3440451"/>
                <a:gd name="connsiteX12" fmla="*/ 1143582 w 3610911"/>
                <a:gd name="connsiteY12" fmla="*/ 1486952 h 3440451"/>
                <a:gd name="connsiteX13" fmla="*/ 1734132 w 3610911"/>
                <a:gd name="connsiteY13" fmla="*/ 1896527 h 3440451"/>
                <a:gd name="connsiteX14" fmla="*/ 1991307 w 3610911"/>
                <a:gd name="connsiteY14" fmla="*/ 1963202 h 3440451"/>
                <a:gd name="connsiteX15" fmla="*/ 1915107 w 3610911"/>
                <a:gd name="connsiteY15" fmla="*/ 1648877 h 3440451"/>
                <a:gd name="connsiteX16" fmla="*/ 2209950 w 3610911"/>
                <a:gd name="connsiteY16" fmla="*/ 1477427 h 3440451"/>
                <a:gd name="connsiteX17" fmla="*/ 2553282 w 3610911"/>
                <a:gd name="connsiteY17" fmla="*/ 1781795 h 3440451"/>
                <a:gd name="connsiteX18" fmla="*/ 2734257 w 3610911"/>
                <a:gd name="connsiteY18" fmla="*/ 1534577 h 3440451"/>
                <a:gd name="connsiteX19" fmla="*/ 2530346 w 3610911"/>
                <a:gd name="connsiteY19" fmla="*/ 1019147 h 3440451"/>
                <a:gd name="connsiteX20" fmla="*/ 2391816 w 3610911"/>
                <a:gd name="connsiteY20" fmla="*/ 624953 h 3440451"/>
                <a:gd name="connsiteX21" fmla="*/ 2423008 w 3610911"/>
                <a:gd name="connsiteY21" fmla="*/ 0 h 3440451"/>
                <a:gd name="connsiteX0" fmla="*/ 2423008 w 3610911"/>
                <a:gd name="connsiteY0" fmla="*/ 0 h 3440451"/>
                <a:gd name="connsiteX1" fmla="*/ 3439107 w 3610911"/>
                <a:gd name="connsiteY1" fmla="*/ 991652 h 3440451"/>
                <a:gd name="connsiteX2" fmla="*/ 3601032 w 3610911"/>
                <a:gd name="connsiteY2" fmla="*/ 1753652 h 3440451"/>
                <a:gd name="connsiteX3" fmla="*/ 3334332 w 3610911"/>
                <a:gd name="connsiteY3" fmla="*/ 2420402 h 3440451"/>
                <a:gd name="connsiteX4" fmla="*/ 3048582 w 3610911"/>
                <a:gd name="connsiteY4" fmla="*/ 2925227 h 3440451"/>
                <a:gd name="connsiteX5" fmla="*/ 2639007 w 3610911"/>
                <a:gd name="connsiteY5" fmla="*/ 3268127 h 3440451"/>
                <a:gd name="connsiteX6" fmla="*/ 2019882 w 3610911"/>
                <a:gd name="connsiteY6" fmla="*/ 3439577 h 3440451"/>
                <a:gd name="connsiteX7" fmla="*/ 1143582 w 3610911"/>
                <a:gd name="connsiteY7" fmla="*/ 3201452 h 3440451"/>
                <a:gd name="connsiteX8" fmla="*/ 686382 w 3610911"/>
                <a:gd name="connsiteY8" fmla="*/ 2534702 h 3440451"/>
                <a:gd name="connsiteX9" fmla="*/ 353007 w 3610911"/>
                <a:gd name="connsiteY9" fmla="*/ 2220377 h 3440451"/>
                <a:gd name="connsiteX10" fmla="*/ 582 w 3610911"/>
                <a:gd name="connsiteY10" fmla="*/ 1572677 h 3440451"/>
                <a:gd name="connsiteX11" fmla="*/ 438732 w 3610911"/>
                <a:gd name="connsiteY11" fmla="*/ 1525052 h 3440451"/>
                <a:gd name="connsiteX12" fmla="*/ 1143582 w 3610911"/>
                <a:gd name="connsiteY12" fmla="*/ 1486952 h 3440451"/>
                <a:gd name="connsiteX13" fmla="*/ 1734132 w 3610911"/>
                <a:gd name="connsiteY13" fmla="*/ 1896527 h 3440451"/>
                <a:gd name="connsiteX14" fmla="*/ 1991307 w 3610911"/>
                <a:gd name="connsiteY14" fmla="*/ 1963202 h 3440451"/>
                <a:gd name="connsiteX15" fmla="*/ 1915107 w 3610911"/>
                <a:gd name="connsiteY15" fmla="*/ 1648877 h 3440451"/>
                <a:gd name="connsiteX16" fmla="*/ 2209950 w 3610911"/>
                <a:gd name="connsiteY16" fmla="*/ 1477427 h 3440451"/>
                <a:gd name="connsiteX17" fmla="*/ 2553282 w 3610911"/>
                <a:gd name="connsiteY17" fmla="*/ 1781795 h 3440451"/>
                <a:gd name="connsiteX18" fmla="*/ 2734257 w 3610911"/>
                <a:gd name="connsiteY18" fmla="*/ 1534577 h 3440451"/>
                <a:gd name="connsiteX19" fmla="*/ 2530346 w 3610911"/>
                <a:gd name="connsiteY19" fmla="*/ 1019147 h 3440451"/>
                <a:gd name="connsiteX20" fmla="*/ 2391816 w 3610911"/>
                <a:gd name="connsiteY20" fmla="*/ 624953 h 3440451"/>
                <a:gd name="connsiteX21" fmla="*/ 2423008 w 3610911"/>
                <a:gd name="connsiteY21" fmla="*/ 0 h 3440451"/>
                <a:gd name="connsiteX0" fmla="*/ 2423008 w 3610911"/>
                <a:gd name="connsiteY0" fmla="*/ 0 h 3440451"/>
                <a:gd name="connsiteX1" fmla="*/ 3439107 w 3610911"/>
                <a:gd name="connsiteY1" fmla="*/ 991652 h 3440451"/>
                <a:gd name="connsiteX2" fmla="*/ 3601032 w 3610911"/>
                <a:gd name="connsiteY2" fmla="*/ 1753652 h 3440451"/>
                <a:gd name="connsiteX3" fmla="*/ 3334332 w 3610911"/>
                <a:gd name="connsiteY3" fmla="*/ 2420402 h 3440451"/>
                <a:gd name="connsiteX4" fmla="*/ 3048582 w 3610911"/>
                <a:gd name="connsiteY4" fmla="*/ 2925227 h 3440451"/>
                <a:gd name="connsiteX5" fmla="*/ 2639007 w 3610911"/>
                <a:gd name="connsiteY5" fmla="*/ 3268127 h 3440451"/>
                <a:gd name="connsiteX6" fmla="*/ 2019882 w 3610911"/>
                <a:gd name="connsiteY6" fmla="*/ 3439577 h 3440451"/>
                <a:gd name="connsiteX7" fmla="*/ 1143582 w 3610911"/>
                <a:gd name="connsiteY7" fmla="*/ 3201452 h 3440451"/>
                <a:gd name="connsiteX8" fmla="*/ 686382 w 3610911"/>
                <a:gd name="connsiteY8" fmla="*/ 2534702 h 3440451"/>
                <a:gd name="connsiteX9" fmla="*/ 353007 w 3610911"/>
                <a:gd name="connsiteY9" fmla="*/ 2220377 h 3440451"/>
                <a:gd name="connsiteX10" fmla="*/ 582 w 3610911"/>
                <a:gd name="connsiteY10" fmla="*/ 1572677 h 3440451"/>
                <a:gd name="connsiteX11" fmla="*/ 438732 w 3610911"/>
                <a:gd name="connsiteY11" fmla="*/ 1525052 h 3440451"/>
                <a:gd name="connsiteX12" fmla="*/ 1143582 w 3610911"/>
                <a:gd name="connsiteY12" fmla="*/ 1486952 h 3440451"/>
                <a:gd name="connsiteX13" fmla="*/ 1734132 w 3610911"/>
                <a:gd name="connsiteY13" fmla="*/ 1896527 h 3440451"/>
                <a:gd name="connsiteX14" fmla="*/ 1991307 w 3610911"/>
                <a:gd name="connsiteY14" fmla="*/ 1963202 h 3440451"/>
                <a:gd name="connsiteX15" fmla="*/ 1915107 w 3610911"/>
                <a:gd name="connsiteY15" fmla="*/ 1648877 h 3440451"/>
                <a:gd name="connsiteX16" fmla="*/ 2209950 w 3610911"/>
                <a:gd name="connsiteY16" fmla="*/ 1477427 h 3440451"/>
                <a:gd name="connsiteX17" fmla="*/ 2553282 w 3610911"/>
                <a:gd name="connsiteY17" fmla="*/ 1781795 h 3440451"/>
                <a:gd name="connsiteX18" fmla="*/ 2734257 w 3610911"/>
                <a:gd name="connsiteY18" fmla="*/ 1534577 h 3440451"/>
                <a:gd name="connsiteX19" fmla="*/ 2530346 w 3610911"/>
                <a:gd name="connsiteY19" fmla="*/ 1019147 h 3440451"/>
                <a:gd name="connsiteX20" fmla="*/ 2391816 w 3610911"/>
                <a:gd name="connsiteY20" fmla="*/ 624953 h 3440451"/>
                <a:gd name="connsiteX21" fmla="*/ 2423008 w 3610911"/>
                <a:gd name="connsiteY21" fmla="*/ 0 h 3440451"/>
                <a:gd name="connsiteX0" fmla="*/ 2423008 w 3610911"/>
                <a:gd name="connsiteY0" fmla="*/ 0 h 3440451"/>
                <a:gd name="connsiteX1" fmla="*/ 3439107 w 3610911"/>
                <a:gd name="connsiteY1" fmla="*/ 991652 h 3440451"/>
                <a:gd name="connsiteX2" fmla="*/ 3601032 w 3610911"/>
                <a:gd name="connsiteY2" fmla="*/ 1753652 h 3440451"/>
                <a:gd name="connsiteX3" fmla="*/ 3334332 w 3610911"/>
                <a:gd name="connsiteY3" fmla="*/ 2420402 h 3440451"/>
                <a:gd name="connsiteX4" fmla="*/ 3048582 w 3610911"/>
                <a:gd name="connsiteY4" fmla="*/ 2925227 h 3440451"/>
                <a:gd name="connsiteX5" fmla="*/ 2639007 w 3610911"/>
                <a:gd name="connsiteY5" fmla="*/ 3268127 h 3440451"/>
                <a:gd name="connsiteX6" fmla="*/ 2019882 w 3610911"/>
                <a:gd name="connsiteY6" fmla="*/ 3439577 h 3440451"/>
                <a:gd name="connsiteX7" fmla="*/ 1143582 w 3610911"/>
                <a:gd name="connsiteY7" fmla="*/ 3201452 h 3440451"/>
                <a:gd name="connsiteX8" fmla="*/ 686382 w 3610911"/>
                <a:gd name="connsiteY8" fmla="*/ 2534702 h 3440451"/>
                <a:gd name="connsiteX9" fmla="*/ 353007 w 3610911"/>
                <a:gd name="connsiteY9" fmla="*/ 2220377 h 3440451"/>
                <a:gd name="connsiteX10" fmla="*/ 582 w 3610911"/>
                <a:gd name="connsiteY10" fmla="*/ 1572677 h 3440451"/>
                <a:gd name="connsiteX11" fmla="*/ 438732 w 3610911"/>
                <a:gd name="connsiteY11" fmla="*/ 1525052 h 3440451"/>
                <a:gd name="connsiteX12" fmla="*/ 1143582 w 3610911"/>
                <a:gd name="connsiteY12" fmla="*/ 1486952 h 3440451"/>
                <a:gd name="connsiteX13" fmla="*/ 1734132 w 3610911"/>
                <a:gd name="connsiteY13" fmla="*/ 1896527 h 3440451"/>
                <a:gd name="connsiteX14" fmla="*/ 1991307 w 3610911"/>
                <a:gd name="connsiteY14" fmla="*/ 1963202 h 3440451"/>
                <a:gd name="connsiteX15" fmla="*/ 1915107 w 3610911"/>
                <a:gd name="connsiteY15" fmla="*/ 1648877 h 3440451"/>
                <a:gd name="connsiteX16" fmla="*/ 2209950 w 3610911"/>
                <a:gd name="connsiteY16" fmla="*/ 1477427 h 3440451"/>
                <a:gd name="connsiteX17" fmla="*/ 2553282 w 3610911"/>
                <a:gd name="connsiteY17" fmla="*/ 1781795 h 3440451"/>
                <a:gd name="connsiteX18" fmla="*/ 2734257 w 3610911"/>
                <a:gd name="connsiteY18" fmla="*/ 1534577 h 3440451"/>
                <a:gd name="connsiteX19" fmla="*/ 2530346 w 3610911"/>
                <a:gd name="connsiteY19" fmla="*/ 1019147 h 3440451"/>
                <a:gd name="connsiteX20" fmla="*/ 2391816 w 3610911"/>
                <a:gd name="connsiteY20" fmla="*/ 624953 h 3440451"/>
                <a:gd name="connsiteX21" fmla="*/ 2423008 w 3610911"/>
                <a:gd name="connsiteY21" fmla="*/ 0 h 3440451"/>
                <a:gd name="connsiteX0" fmla="*/ 2423008 w 3610911"/>
                <a:gd name="connsiteY0" fmla="*/ 0 h 3440451"/>
                <a:gd name="connsiteX1" fmla="*/ 3439107 w 3610911"/>
                <a:gd name="connsiteY1" fmla="*/ 991652 h 3440451"/>
                <a:gd name="connsiteX2" fmla="*/ 3601032 w 3610911"/>
                <a:gd name="connsiteY2" fmla="*/ 1753652 h 3440451"/>
                <a:gd name="connsiteX3" fmla="*/ 3334332 w 3610911"/>
                <a:gd name="connsiteY3" fmla="*/ 2420402 h 3440451"/>
                <a:gd name="connsiteX4" fmla="*/ 3048582 w 3610911"/>
                <a:gd name="connsiteY4" fmla="*/ 2925227 h 3440451"/>
                <a:gd name="connsiteX5" fmla="*/ 2639007 w 3610911"/>
                <a:gd name="connsiteY5" fmla="*/ 3268127 h 3440451"/>
                <a:gd name="connsiteX6" fmla="*/ 2019882 w 3610911"/>
                <a:gd name="connsiteY6" fmla="*/ 3439577 h 3440451"/>
                <a:gd name="connsiteX7" fmla="*/ 1143582 w 3610911"/>
                <a:gd name="connsiteY7" fmla="*/ 3201452 h 3440451"/>
                <a:gd name="connsiteX8" fmla="*/ 686382 w 3610911"/>
                <a:gd name="connsiteY8" fmla="*/ 2534702 h 3440451"/>
                <a:gd name="connsiteX9" fmla="*/ 353007 w 3610911"/>
                <a:gd name="connsiteY9" fmla="*/ 2220377 h 3440451"/>
                <a:gd name="connsiteX10" fmla="*/ 582 w 3610911"/>
                <a:gd name="connsiteY10" fmla="*/ 1572677 h 3440451"/>
                <a:gd name="connsiteX11" fmla="*/ 438732 w 3610911"/>
                <a:gd name="connsiteY11" fmla="*/ 1525052 h 3440451"/>
                <a:gd name="connsiteX12" fmla="*/ 1143582 w 3610911"/>
                <a:gd name="connsiteY12" fmla="*/ 1486952 h 3440451"/>
                <a:gd name="connsiteX13" fmla="*/ 1734132 w 3610911"/>
                <a:gd name="connsiteY13" fmla="*/ 1896527 h 3440451"/>
                <a:gd name="connsiteX14" fmla="*/ 1991307 w 3610911"/>
                <a:gd name="connsiteY14" fmla="*/ 1963202 h 3440451"/>
                <a:gd name="connsiteX15" fmla="*/ 1915107 w 3610911"/>
                <a:gd name="connsiteY15" fmla="*/ 1648877 h 3440451"/>
                <a:gd name="connsiteX16" fmla="*/ 2239173 w 3610911"/>
                <a:gd name="connsiteY16" fmla="*/ 1506650 h 3440451"/>
                <a:gd name="connsiteX17" fmla="*/ 2553282 w 3610911"/>
                <a:gd name="connsiteY17" fmla="*/ 1781795 h 3440451"/>
                <a:gd name="connsiteX18" fmla="*/ 2734257 w 3610911"/>
                <a:gd name="connsiteY18" fmla="*/ 1534577 h 3440451"/>
                <a:gd name="connsiteX19" fmla="*/ 2530346 w 3610911"/>
                <a:gd name="connsiteY19" fmla="*/ 1019147 h 3440451"/>
                <a:gd name="connsiteX20" fmla="*/ 2391816 w 3610911"/>
                <a:gd name="connsiteY20" fmla="*/ 624953 h 3440451"/>
                <a:gd name="connsiteX21" fmla="*/ 2423008 w 3610911"/>
                <a:gd name="connsiteY21" fmla="*/ 0 h 3440451"/>
                <a:gd name="connsiteX0" fmla="*/ 2423008 w 3610911"/>
                <a:gd name="connsiteY0" fmla="*/ 0 h 3440451"/>
                <a:gd name="connsiteX1" fmla="*/ 3439107 w 3610911"/>
                <a:gd name="connsiteY1" fmla="*/ 991652 h 3440451"/>
                <a:gd name="connsiteX2" fmla="*/ 3601032 w 3610911"/>
                <a:gd name="connsiteY2" fmla="*/ 1753652 h 3440451"/>
                <a:gd name="connsiteX3" fmla="*/ 3334332 w 3610911"/>
                <a:gd name="connsiteY3" fmla="*/ 2420402 h 3440451"/>
                <a:gd name="connsiteX4" fmla="*/ 3048582 w 3610911"/>
                <a:gd name="connsiteY4" fmla="*/ 2925227 h 3440451"/>
                <a:gd name="connsiteX5" fmla="*/ 2639007 w 3610911"/>
                <a:gd name="connsiteY5" fmla="*/ 3268127 h 3440451"/>
                <a:gd name="connsiteX6" fmla="*/ 2019882 w 3610911"/>
                <a:gd name="connsiteY6" fmla="*/ 3439577 h 3440451"/>
                <a:gd name="connsiteX7" fmla="*/ 1143582 w 3610911"/>
                <a:gd name="connsiteY7" fmla="*/ 3201452 h 3440451"/>
                <a:gd name="connsiteX8" fmla="*/ 686382 w 3610911"/>
                <a:gd name="connsiteY8" fmla="*/ 2534702 h 3440451"/>
                <a:gd name="connsiteX9" fmla="*/ 353007 w 3610911"/>
                <a:gd name="connsiteY9" fmla="*/ 2220377 h 3440451"/>
                <a:gd name="connsiteX10" fmla="*/ 582 w 3610911"/>
                <a:gd name="connsiteY10" fmla="*/ 1572677 h 3440451"/>
                <a:gd name="connsiteX11" fmla="*/ 438732 w 3610911"/>
                <a:gd name="connsiteY11" fmla="*/ 1525052 h 3440451"/>
                <a:gd name="connsiteX12" fmla="*/ 1143582 w 3610911"/>
                <a:gd name="connsiteY12" fmla="*/ 1486952 h 3440451"/>
                <a:gd name="connsiteX13" fmla="*/ 1734132 w 3610911"/>
                <a:gd name="connsiteY13" fmla="*/ 1896527 h 3440451"/>
                <a:gd name="connsiteX14" fmla="*/ 1991307 w 3610911"/>
                <a:gd name="connsiteY14" fmla="*/ 1963202 h 3440451"/>
                <a:gd name="connsiteX15" fmla="*/ 1915107 w 3610911"/>
                <a:gd name="connsiteY15" fmla="*/ 1648877 h 3440451"/>
                <a:gd name="connsiteX16" fmla="*/ 2274461 w 3610911"/>
                <a:gd name="connsiteY16" fmla="*/ 1465482 h 3440451"/>
                <a:gd name="connsiteX17" fmla="*/ 2553282 w 3610911"/>
                <a:gd name="connsiteY17" fmla="*/ 1781795 h 3440451"/>
                <a:gd name="connsiteX18" fmla="*/ 2734257 w 3610911"/>
                <a:gd name="connsiteY18" fmla="*/ 1534577 h 3440451"/>
                <a:gd name="connsiteX19" fmla="*/ 2530346 w 3610911"/>
                <a:gd name="connsiteY19" fmla="*/ 1019147 h 3440451"/>
                <a:gd name="connsiteX20" fmla="*/ 2391816 w 3610911"/>
                <a:gd name="connsiteY20" fmla="*/ 624953 h 3440451"/>
                <a:gd name="connsiteX21" fmla="*/ 2423008 w 3610911"/>
                <a:gd name="connsiteY21" fmla="*/ 0 h 3440451"/>
                <a:gd name="connsiteX0" fmla="*/ 2423008 w 3610911"/>
                <a:gd name="connsiteY0" fmla="*/ 0 h 3440451"/>
                <a:gd name="connsiteX1" fmla="*/ 3439107 w 3610911"/>
                <a:gd name="connsiteY1" fmla="*/ 991652 h 3440451"/>
                <a:gd name="connsiteX2" fmla="*/ 3601032 w 3610911"/>
                <a:gd name="connsiteY2" fmla="*/ 1753652 h 3440451"/>
                <a:gd name="connsiteX3" fmla="*/ 3334332 w 3610911"/>
                <a:gd name="connsiteY3" fmla="*/ 2420402 h 3440451"/>
                <a:gd name="connsiteX4" fmla="*/ 3048582 w 3610911"/>
                <a:gd name="connsiteY4" fmla="*/ 2925227 h 3440451"/>
                <a:gd name="connsiteX5" fmla="*/ 2639007 w 3610911"/>
                <a:gd name="connsiteY5" fmla="*/ 3268127 h 3440451"/>
                <a:gd name="connsiteX6" fmla="*/ 2019882 w 3610911"/>
                <a:gd name="connsiteY6" fmla="*/ 3439577 h 3440451"/>
                <a:gd name="connsiteX7" fmla="*/ 1143582 w 3610911"/>
                <a:gd name="connsiteY7" fmla="*/ 3201452 h 3440451"/>
                <a:gd name="connsiteX8" fmla="*/ 686382 w 3610911"/>
                <a:gd name="connsiteY8" fmla="*/ 2534702 h 3440451"/>
                <a:gd name="connsiteX9" fmla="*/ 353007 w 3610911"/>
                <a:gd name="connsiteY9" fmla="*/ 2220377 h 3440451"/>
                <a:gd name="connsiteX10" fmla="*/ 582 w 3610911"/>
                <a:gd name="connsiteY10" fmla="*/ 1572677 h 3440451"/>
                <a:gd name="connsiteX11" fmla="*/ 438732 w 3610911"/>
                <a:gd name="connsiteY11" fmla="*/ 1525052 h 3440451"/>
                <a:gd name="connsiteX12" fmla="*/ 1143582 w 3610911"/>
                <a:gd name="connsiteY12" fmla="*/ 1486952 h 3440451"/>
                <a:gd name="connsiteX13" fmla="*/ 1734132 w 3610911"/>
                <a:gd name="connsiteY13" fmla="*/ 1896527 h 3440451"/>
                <a:gd name="connsiteX14" fmla="*/ 1991307 w 3610911"/>
                <a:gd name="connsiteY14" fmla="*/ 1963202 h 3440451"/>
                <a:gd name="connsiteX15" fmla="*/ 1915107 w 3610911"/>
                <a:gd name="connsiteY15" fmla="*/ 1648877 h 3440451"/>
                <a:gd name="connsiteX16" fmla="*/ 2274461 w 3610911"/>
                <a:gd name="connsiteY16" fmla="*/ 1465482 h 3440451"/>
                <a:gd name="connsiteX17" fmla="*/ 2535638 w 3610911"/>
                <a:gd name="connsiteY17" fmla="*/ 1687695 h 3440451"/>
                <a:gd name="connsiteX18" fmla="*/ 2734257 w 3610911"/>
                <a:gd name="connsiteY18" fmla="*/ 1534577 h 3440451"/>
                <a:gd name="connsiteX19" fmla="*/ 2530346 w 3610911"/>
                <a:gd name="connsiteY19" fmla="*/ 1019147 h 3440451"/>
                <a:gd name="connsiteX20" fmla="*/ 2391816 w 3610911"/>
                <a:gd name="connsiteY20" fmla="*/ 624953 h 3440451"/>
                <a:gd name="connsiteX21" fmla="*/ 2423008 w 3610911"/>
                <a:gd name="connsiteY21" fmla="*/ 0 h 3440451"/>
                <a:gd name="connsiteX0" fmla="*/ 2423008 w 3610911"/>
                <a:gd name="connsiteY0" fmla="*/ 0 h 3440451"/>
                <a:gd name="connsiteX1" fmla="*/ 3439107 w 3610911"/>
                <a:gd name="connsiteY1" fmla="*/ 991652 h 3440451"/>
                <a:gd name="connsiteX2" fmla="*/ 3601032 w 3610911"/>
                <a:gd name="connsiteY2" fmla="*/ 1753652 h 3440451"/>
                <a:gd name="connsiteX3" fmla="*/ 3334332 w 3610911"/>
                <a:gd name="connsiteY3" fmla="*/ 2420402 h 3440451"/>
                <a:gd name="connsiteX4" fmla="*/ 3048582 w 3610911"/>
                <a:gd name="connsiteY4" fmla="*/ 2925227 h 3440451"/>
                <a:gd name="connsiteX5" fmla="*/ 2639007 w 3610911"/>
                <a:gd name="connsiteY5" fmla="*/ 3268127 h 3440451"/>
                <a:gd name="connsiteX6" fmla="*/ 2019882 w 3610911"/>
                <a:gd name="connsiteY6" fmla="*/ 3439577 h 3440451"/>
                <a:gd name="connsiteX7" fmla="*/ 1143582 w 3610911"/>
                <a:gd name="connsiteY7" fmla="*/ 3201452 h 3440451"/>
                <a:gd name="connsiteX8" fmla="*/ 686382 w 3610911"/>
                <a:gd name="connsiteY8" fmla="*/ 2534702 h 3440451"/>
                <a:gd name="connsiteX9" fmla="*/ 353007 w 3610911"/>
                <a:gd name="connsiteY9" fmla="*/ 2220377 h 3440451"/>
                <a:gd name="connsiteX10" fmla="*/ 582 w 3610911"/>
                <a:gd name="connsiteY10" fmla="*/ 1572677 h 3440451"/>
                <a:gd name="connsiteX11" fmla="*/ 438732 w 3610911"/>
                <a:gd name="connsiteY11" fmla="*/ 1525052 h 3440451"/>
                <a:gd name="connsiteX12" fmla="*/ 1143582 w 3610911"/>
                <a:gd name="connsiteY12" fmla="*/ 1486952 h 3440451"/>
                <a:gd name="connsiteX13" fmla="*/ 1734132 w 3610911"/>
                <a:gd name="connsiteY13" fmla="*/ 1896527 h 3440451"/>
                <a:gd name="connsiteX14" fmla="*/ 1991307 w 3610911"/>
                <a:gd name="connsiteY14" fmla="*/ 1963202 h 3440451"/>
                <a:gd name="connsiteX15" fmla="*/ 1915107 w 3610911"/>
                <a:gd name="connsiteY15" fmla="*/ 1648877 h 3440451"/>
                <a:gd name="connsiteX16" fmla="*/ 2274461 w 3610911"/>
                <a:gd name="connsiteY16" fmla="*/ 1465482 h 3440451"/>
                <a:gd name="connsiteX17" fmla="*/ 2535638 w 3610911"/>
                <a:gd name="connsiteY17" fmla="*/ 1687695 h 3440451"/>
                <a:gd name="connsiteX18" fmla="*/ 2628395 w 3610911"/>
                <a:gd name="connsiteY18" fmla="*/ 1434595 h 3440451"/>
                <a:gd name="connsiteX19" fmla="*/ 2530346 w 3610911"/>
                <a:gd name="connsiteY19" fmla="*/ 1019147 h 3440451"/>
                <a:gd name="connsiteX20" fmla="*/ 2391816 w 3610911"/>
                <a:gd name="connsiteY20" fmla="*/ 624953 h 3440451"/>
                <a:gd name="connsiteX21" fmla="*/ 2423008 w 3610911"/>
                <a:gd name="connsiteY21" fmla="*/ 0 h 3440451"/>
                <a:gd name="connsiteX0" fmla="*/ 2423008 w 3610911"/>
                <a:gd name="connsiteY0" fmla="*/ 0 h 3440451"/>
                <a:gd name="connsiteX1" fmla="*/ 3439107 w 3610911"/>
                <a:gd name="connsiteY1" fmla="*/ 991652 h 3440451"/>
                <a:gd name="connsiteX2" fmla="*/ 3601032 w 3610911"/>
                <a:gd name="connsiteY2" fmla="*/ 1753652 h 3440451"/>
                <a:gd name="connsiteX3" fmla="*/ 3334332 w 3610911"/>
                <a:gd name="connsiteY3" fmla="*/ 2420402 h 3440451"/>
                <a:gd name="connsiteX4" fmla="*/ 3048582 w 3610911"/>
                <a:gd name="connsiteY4" fmla="*/ 2925227 h 3440451"/>
                <a:gd name="connsiteX5" fmla="*/ 2639007 w 3610911"/>
                <a:gd name="connsiteY5" fmla="*/ 3268127 h 3440451"/>
                <a:gd name="connsiteX6" fmla="*/ 2019882 w 3610911"/>
                <a:gd name="connsiteY6" fmla="*/ 3439577 h 3440451"/>
                <a:gd name="connsiteX7" fmla="*/ 1143582 w 3610911"/>
                <a:gd name="connsiteY7" fmla="*/ 3201452 h 3440451"/>
                <a:gd name="connsiteX8" fmla="*/ 686382 w 3610911"/>
                <a:gd name="connsiteY8" fmla="*/ 2534702 h 3440451"/>
                <a:gd name="connsiteX9" fmla="*/ 353007 w 3610911"/>
                <a:gd name="connsiteY9" fmla="*/ 2220377 h 3440451"/>
                <a:gd name="connsiteX10" fmla="*/ 582 w 3610911"/>
                <a:gd name="connsiteY10" fmla="*/ 1572677 h 3440451"/>
                <a:gd name="connsiteX11" fmla="*/ 438732 w 3610911"/>
                <a:gd name="connsiteY11" fmla="*/ 1525052 h 3440451"/>
                <a:gd name="connsiteX12" fmla="*/ 1143582 w 3610911"/>
                <a:gd name="connsiteY12" fmla="*/ 1486952 h 3440451"/>
                <a:gd name="connsiteX13" fmla="*/ 1734132 w 3610911"/>
                <a:gd name="connsiteY13" fmla="*/ 1896527 h 3440451"/>
                <a:gd name="connsiteX14" fmla="*/ 1991307 w 3610911"/>
                <a:gd name="connsiteY14" fmla="*/ 1963202 h 3440451"/>
                <a:gd name="connsiteX15" fmla="*/ 1915107 w 3610911"/>
                <a:gd name="connsiteY15" fmla="*/ 1648877 h 3440451"/>
                <a:gd name="connsiteX16" fmla="*/ 2274461 w 3610911"/>
                <a:gd name="connsiteY16" fmla="*/ 1465482 h 3440451"/>
                <a:gd name="connsiteX17" fmla="*/ 2535638 w 3610911"/>
                <a:gd name="connsiteY17" fmla="*/ 1687695 h 3440451"/>
                <a:gd name="connsiteX18" fmla="*/ 2628395 w 3610911"/>
                <a:gd name="connsiteY18" fmla="*/ 1434595 h 3440451"/>
                <a:gd name="connsiteX19" fmla="*/ 2430364 w 3610911"/>
                <a:gd name="connsiteY19" fmla="*/ 1107366 h 3440451"/>
                <a:gd name="connsiteX20" fmla="*/ 2391816 w 3610911"/>
                <a:gd name="connsiteY20" fmla="*/ 624953 h 3440451"/>
                <a:gd name="connsiteX21" fmla="*/ 2423008 w 3610911"/>
                <a:gd name="connsiteY21" fmla="*/ 0 h 3440451"/>
                <a:gd name="connsiteX0" fmla="*/ 2423008 w 3610911"/>
                <a:gd name="connsiteY0" fmla="*/ 0 h 3440451"/>
                <a:gd name="connsiteX1" fmla="*/ 3439107 w 3610911"/>
                <a:gd name="connsiteY1" fmla="*/ 991652 h 3440451"/>
                <a:gd name="connsiteX2" fmla="*/ 3601032 w 3610911"/>
                <a:gd name="connsiteY2" fmla="*/ 1753652 h 3440451"/>
                <a:gd name="connsiteX3" fmla="*/ 3334332 w 3610911"/>
                <a:gd name="connsiteY3" fmla="*/ 2420402 h 3440451"/>
                <a:gd name="connsiteX4" fmla="*/ 3048582 w 3610911"/>
                <a:gd name="connsiteY4" fmla="*/ 2925227 h 3440451"/>
                <a:gd name="connsiteX5" fmla="*/ 2639007 w 3610911"/>
                <a:gd name="connsiteY5" fmla="*/ 3268127 h 3440451"/>
                <a:gd name="connsiteX6" fmla="*/ 2019882 w 3610911"/>
                <a:gd name="connsiteY6" fmla="*/ 3439577 h 3440451"/>
                <a:gd name="connsiteX7" fmla="*/ 1143582 w 3610911"/>
                <a:gd name="connsiteY7" fmla="*/ 3201452 h 3440451"/>
                <a:gd name="connsiteX8" fmla="*/ 686382 w 3610911"/>
                <a:gd name="connsiteY8" fmla="*/ 2534702 h 3440451"/>
                <a:gd name="connsiteX9" fmla="*/ 353007 w 3610911"/>
                <a:gd name="connsiteY9" fmla="*/ 2220377 h 3440451"/>
                <a:gd name="connsiteX10" fmla="*/ 582 w 3610911"/>
                <a:gd name="connsiteY10" fmla="*/ 1572677 h 3440451"/>
                <a:gd name="connsiteX11" fmla="*/ 438732 w 3610911"/>
                <a:gd name="connsiteY11" fmla="*/ 1525052 h 3440451"/>
                <a:gd name="connsiteX12" fmla="*/ 1143582 w 3610911"/>
                <a:gd name="connsiteY12" fmla="*/ 1486952 h 3440451"/>
                <a:gd name="connsiteX13" fmla="*/ 1734132 w 3610911"/>
                <a:gd name="connsiteY13" fmla="*/ 1896527 h 3440451"/>
                <a:gd name="connsiteX14" fmla="*/ 1991307 w 3610911"/>
                <a:gd name="connsiteY14" fmla="*/ 1963202 h 3440451"/>
                <a:gd name="connsiteX15" fmla="*/ 1915107 w 3610911"/>
                <a:gd name="connsiteY15" fmla="*/ 1648877 h 3440451"/>
                <a:gd name="connsiteX16" fmla="*/ 2274461 w 3610911"/>
                <a:gd name="connsiteY16" fmla="*/ 1465482 h 3440451"/>
                <a:gd name="connsiteX17" fmla="*/ 2535638 w 3610911"/>
                <a:gd name="connsiteY17" fmla="*/ 1687695 h 3440451"/>
                <a:gd name="connsiteX18" fmla="*/ 2628395 w 3610911"/>
                <a:gd name="connsiteY18" fmla="*/ 1434595 h 3440451"/>
                <a:gd name="connsiteX19" fmla="*/ 2430364 w 3610911"/>
                <a:gd name="connsiteY19" fmla="*/ 1107366 h 3440451"/>
                <a:gd name="connsiteX20" fmla="*/ 2391816 w 3610911"/>
                <a:gd name="connsiteY20" fmla="*/ 624953 h 3440451"/>
                <a:gd name="connsiteX21" fmla="*/ 2423008 w 3610911"/>
                <a:gd name="connsiteY21" fmla="*/ 0 h 3440451"/>
                <a:gd name="connsiteX0" fmla="*/ 2240688 w 3617327"/>
                <a:gd name="connsiteY0" fmla="*/ 0 h 3628652"/>
                <a:gd name="connsiteX1" fmla="*/ 3439107 w 3617327"/>
                <a:gd name="connsiteY1" fmla="*/ 1179853 h 3628652"/>
                <a:gd name="connsiteX2" fmla="*/ 3601032 w 3617327"/>
                <a:gd name="connsiteY2" fmla="*/ 1941853 h 3628652"/>
                <a:gd name="connsiteX3" fmla="*/ 3334332 w 3617327"/>
                <a:gd name="connsiteY3" fmla="*/ 2608603 h 3628652"/>
                <a:gd name="connsiteX4" fmla="*/ 3048582 w 3617327"/>
                <a:gd name="connsiteY4" fmla="*/ 3113428 h 3628652"/>
                <a:gd name="connsiteX5" fmla="*/ 2639007 w 3617327"/>
                <a:gd name="connsiteY5" fmla="*/ 3456328 h 3628652"/>
                <a:gd name="connsiteX6" fmla="*/ 2019882 w 3617327"/>
                <a:gd name="connsiteY6" fmla="*/ 3627778 h 3628652"/>
                <a:gd name="connsiteX7" fmla="*/ 1143582 w 3617327"/>
                <a:gd name="connsiteY7" fmla="*/ 3389653 h 3628652"/>
                <a:gd name="connsiteX8" fmla="*/ 686382 w 3617327"/>
                <a:gd name="connsiteY8" fmla="*/ 2722903 h 3628652"/>
                <a:gd name="connsiteX9" fmla="*/ 353007 w 3617327"/>
                <a:gd name="connsiteY9" fmla="*/ 2408578 h 3628652"/>
                <a:gd name="connsiteX10" fmla="*/ 582 w 3617327"/>
                <a:gd name="connsiteY10" fmla="*/ 1760878 h 3628652"/>
                <a:gd name="connsiteX11" fmla="*/ 438732 w 3617327"/>
                <a:gd name="connsiteY11" fmla="*/ 1713253 h 3628652"/>
                <a:gd name="connsiteX12" fmla="*/ 1143582 w 3617327"/>
                <a:gd name="connsiteY12" fmla="*/ 1675153 h 3628652"/>
                <a:gd name="connsiteX13" fmla="*/ 1734132 w 3617327"/>
                <a:gd name="connsiteY13" fmla="*/ 2084728 h 3628652"/>
                <a:gd name="connsiteX14" fmla="*/ 1991307 w 3617327"/>
                <a:gd name="connsiteY14" fmla="*/ 2151403 h 3628652"/>
                <a:gd name="connsiteX15" fmla="*/ 1915107 w 3617327"/>
                <a:gd name="connsiteY15" fmla="*/ 1837078 h 3628652"/>
                <a:gd name="connsiteX16" fmla="*/ 2274461 w 3617327"/>
                <a:gd name="connsiteY16" fmla="*/ 1653683 h 3628652"/>
                <a:gd name="connsiteX17" fmla="*/ 2535638 w 3617327"/>
                <a:gd name="connsiteY17" fmla="*/ 1875896 h 3628652"/>
                <a:gd name="connsiteX18" fmla="*/ 2628395 w 3617327"/>
                <a:gd name="connsiteY18" fmla="*/ 1622796 h 3628652"/>
                <a:gd name="connsiteX19" fmla="*/ 2430364 w 3617327"/>
                <a:gd name="connsiteY19" fmla="*/ 1295567 h 3628652"/>
                <a:gd name="connsiteX20" fmla="*/ 2391816 w 3617327"/>
                <a:gd name="connsiteY20" fmla="*/ 813154 h 3628652"/>
                <a:gd name="connsiteX21" fmla="*/ 2240688 w 3617327"/>
                <a:gd name="connsiteY21" fmla="*/ 0 h 3628652"/>
                <a:gd name="connsiteX0" fmla="*/ 2240688 w 3617327"/>
                <a:gd name="connsiteY0" fmla="*/ 0 h 3628652"/>
                <a:gd name="connsiteX1" fmla="*/ 3439107 w 3617327"/>
                <a:gd name="connsiteY1" fmla="*/ 1179853 h 3628652"/>
                <a:gd name="connsiteX2" fmla="*/ 3601032 w 3617327"/>
                <a:gd name="connsiteY2" fmla="*/ 1941853 h 3628652"/>
                <a:gd name="connsiteX3" fmla="*/ 3334332 w 3617327"/>
                <a:gd name="connsiteY3" fmla="*/ 2608603 h 3628652"/>
                <a:gd name="connsiteX4" fmla="*/ 3048582 w 3617327"/>
                <a:gd name="connsiteY4" fmla="*/ 3113428 h 3628652"/>
                <a:gd name="connsiteX5" fmla="*/ 2639007 w 3617327"/>
                <a:gd name="connsiteY5" fmla="*/ 3456328 h 3628652"/>
                <a:gd name="connsiteX6" fmla="*/ 2019882 w 3617327"/>
                <a:gd name="connsiteY6" fmla="*/ 3627778 h 3628652"/>
                <a:gd name="connsiteX7" fmla="*/ 1143582 w 3617327"/>
                <a:gd name="connsiteY7" fmla="*/ 3389653 h 3628652"/>
                <a:gd name="connsiteX8" fmla="*/ 686382 w 3617327"/>
                <a:gd name="connsiteY8" fmla="*/ 2722903 h 3628652"/>
                <a:gd name="connsiteX9" fmla="*/ 353007 w 3617327"/>
                <a:gd name="connsiteY9" fmla="*/ 2408578 h 3628652"/>
                <a:gd name="connsiteX10" fmla="*/ 582 w 3617327"/>
                <a:gd name="connsiteY10" fmla="*/ 1760878 h 3628652"/>
                <a:gd name="connsiteX11" fmla="*/ 438732 w 3617327"/>
                <a:gd name="connsiteY11" fmla="*/ 1713253 h 3628652"/>
                <a:gd name="connsiteX12" fmla="*/ 1143582 w 3617327"/>
                <a:gd name="connsiteY12" fmla="*/ 1675153 h 3628652"/>
                <a:gd name="connsiteX13" fmla="*/ 1734132 w 3617327"/>
                <a:gd name="connsiteY13" fmla="*/ 2084728 h 3628652"/>
                <a:gd name="connsiteX14" fmla="*/ 1991307 w 3617327"/>
                <a:gd name="connsiteY14" fmla="*/ 2151403 h 3628652"/>
                <a:gd name="connsiteX15" fmla="*/ 1915107 w 3617327"/>
                <a:gd name="connsiteY15" fmla="*/ 1837078 h 3628652"/>
                <a:gd name="connsiteX16" fmla="*/ 2274461 w 3617327"/>
                <a:gd name="connsiteY16" fmla="*/ 1653683 h 3628652"/>
                <a:gd name="connsiteX17" fmla="*/ 2535638 w 3617327"/>
                <a:gd name="connsiteY17" fmla="*/ 1875896 h 3628652"/>
                <a:gd name="connsiteX18" fmla="*/ 2628395 w 3617327"/>
                <a:gd name="connsiteY18" fmla="*/ 1622796 h 3628652"/>
                <a:gd name="connsiteX19" fmla="*/ 2430364 w 3617327"/>
                <a:gd name="connsiteY19" fmla="*/ 1295567 h 3628652"/>
                <a:gd name="connsiteX20" fmla="*/ 1950720 w 3617327"/>
                <a:gd name="connsiteY20" fmla="*/ 736698 h 3628652"/>
                <a:gd name="connsiteX21" fmla="*/ 2240688 w 3617327"/>
                <a:gd name="connsiteY21" fmla="*/ 0 h 3628652"/>
                <a:gd name="connsiteX0" fmla="*/ 2240688 w 3605802"/>
                <a:gd name="connsiteY0" fmla="*/ 0 h 3628652"/>
                <a:gd name="connsiteX1" fmla="*/ 3397938 w 3605802"/>
                <a:gd name="connsiteY1" fmla="*/ 985771 h 3628652"/>
                <a:gd name="connsiteX2" fmla="*/ 3601032 w 3605802"/>
                <a:gd name="connsiteY2" fmla="*/ 1941853 h 3628652"/>
                <a:gd name="connsiteX3" fmla="*/ 3334332 w 3605802"/>
                <a:gd name="connsiteY3" fmla="*/ 2608603 h 3628652"/>
                <a:gd name="connsiteX4" fmla="*/ 3048582 w 3605802"/>
                <a:gd name="connsiteY4" fmla="*/ 3113428 h 3628652"/>
                <a:gd name="connsiteX5" fmla="*/ 2639007 w 3605802"/>
                <a:gd name="connsiteY5" fmla="*/ 3456328 h 3628652"/>
                <a:gd name="connsiteX6" fmla="*/ 2019882 w 3605802"/>
                <a:gd name="connsiteY6" fmla="*/ 3627778 h 3628652"/>
                <a:gd name="connsiteX7" fmla="*/ 1143582 w 3605802"/>
                <a:gd name="connsiteY7" fmla="*/ 3389653 h 3628652"/>
                <a:gd name="connsiteX8" fmla="*/ 686382 w 3605802"/>
                <a:gd name="connsiteY8" fmla="*/ 2722903 h 3628652"/>
                <a:gd name="connsiteX9" fmla="*/ 353007 w 3605802"/>
                <a:gd name="connsiteY9" fmla="*/ 2408578 h 3628652"/>
                <a:gd name="connsiteX10" fmla="*/ 582 w 3605802"/>
                <a:gd name="connsiteY10" fmla="*/ 1760878 h 3628652"/>
                <a:gd name="connsiteX11" fmla="*/ 438732 w 3605802"/>
                <a:gd name="connsiteY11" fmla="*/ 1713253 h 3628652"/>
                <a:gd name="connsiteX12" fmla="*/ 1143582 w 3605802"/>
                <a:gd name="connsiteY12" fmla="*/ 1675153 h 3628652"/>
                <a:gd name="connsiteX13" fmla="*/ 1734132 w 3605802"/>
                <a:gd name="connsiteY13" fmla="*/ 2084728 h 3628652"/>
                <a:gd name="connsiteX14" fmla="*/ 1991307 w 3605802"/>
                <a:gd name="connsiteY14" fmla="*/ 2151403 h 3628652"/>
                <a:gd name="connsiteX15" fmla="*/ 1915107 w 3605802"/>
                <a:gd name="connsiteY15" fmla="*/ 1837078 h 3628652"/>
                <a:gd name="connsiteX16" fmla="*/ 2274461 w 3605802"/>
                <a:gd name="connsiteY16" fmla="*/ 1653683 h 3628652"/>
                <a:gd name="connsiteX17" fmla="*/ 2535638 w 3605802"/>
                <a:gd name="connsiteY17" fmla="*/ 1875896 h 3628652"/>
                <a:gd name="connsiteX18" fmla="*/ 2628395 w 3605802"/>
                <a:gd name="connsiteY18" fmla="*/ 1622796 h 3628652"/>
                <a:gd name="connsiteX19" fmla="*/ 2430364 w 3605802"/>
                <a:gd name="connsiteY19" fmla="*/ 1295567 h 3628652"/>
                <a:gd name="connsiteX20" fmla="*/ 1950720 w 3605802"/>
                <a:gd name="connsiteY20" fmla="*/ 736698 h 3628652"/>
                <a:gd name="connsiteX21" fmla="*/ 2240688 w 3605802"/>
                <a:gd name="connsiteY21" fmla="*/ 0 h 3628652"/>
                <a:gd name="connsiteX0" fmla="*/ 2240688 w 3595457"/>
                <a:gd name="connsiteY0" fmla="*/ 0 h 3628652"/>
                <a:gd name="connsiteX1" fmla="*/ 3397938 w 3595457"/>
                <a:gd name="connsiteY1" fmla="*/ 985771 h 3628652"/>
                <a:gd name="connsiteX2" fmla="*/ 3589270 w 3595457"/>
                <a:gd name="connsiteY2" fmla="*/ 1947734 h 3628652"/>
                <a:gd name="connsiteX3" fmla="*/ 3334332 w 3595457"/>
                <a:gd name="connsiteY3" fmla="*/ 2608603 h 3628652"/>
                <a:gd name="connsiteX4" fmla="*/ 3048582 w 3595457"/>
                <a:gd name="connsiteY4" fmla="*/ 3113428 h 3628652"/>
                <a:gd name="connsiteX5" fmla="*/ 2639007 w 3595457"/>
                <a:gd name="connsiteY5" fmla="*/ 3456328 h 3628652"/>
                <a:gd name="connsiteX6" fmla="*/ 2019882 w 3595457"/>
                <a:gd name="connsiteY6" fmla="*/ 3627778 h 3628652"/>
                <a:gd name="connsiteX7" fmla="*/ 1143582 w 3595457"/>
                <a:gd name="connsiteY7" fmla="*/ 3389653 h 3628652"/>
                <a:gd name="connsiteX8" fmla="*/ 686382 w 3595457"/>
                <a:gd name="connsiteY8" fmla="*/ 2722903 h 3628652"/>
                <a:gd name="connsiteX9" fmla="*/ 353007 w 3595457"/>
                <a:gd name="connsiteY9" fmla="*/ 2408578 h 3628652"/>
                <a:gd name="connsiteX10" fmla="*/ 582 w 3595457"/>
                <a:gd name="connsiteY10" fmla="*/ 1760878 h 3628652"/>
                <a:gd name="connsiteX11" fmla="*/ 438732 w 3595457"/>
                <a:gd name="connsiteY11" fmla="*/ 1713253 h 3628652"/>
                <a:gd name="connsiteX12" fmla="*/ 1143582 w 3595457"/>
                <a:gd name="connsiteY12" fmla="*/ 1675153 h 3628652"/>
                <a:gd name="connsiteX13" fmla="*/ 1734132 w 3595457"/>
                <a:gd name="connsiteY13" fmla="*/ 2084728 h 3628652"/>
                <a:gd name="connsiteX14" fmla="*/ 1991307 w 3595457"/>
                <a:gd name="connsiteY14" fmla="*/ 2151403 h 3628652"/>
                <a:gd name="connsiteX15" fmla="*/ 1915107 w 3595457"/>
                <a:gd name="connsiteY15" fmla="*/ 1837078 h 3628652"/>
                <a:gd name="connsiteX16" fmla="*/ 2274461 w 3595457"/>
                <a:gd name="connsiteY16" fmla="*/ 1653683 h 3628652"/>
                <a:gd name="connsiteX17" fmla="*/ 2535638 w 3595457"/>
                <a:gd name="connsiteY17" fmla="*/ 1875896 h 3628652"/>
                <a:gd name="connsiteX18" fmla="*/ 2628395 w 3595457"/>
                <a:gd name="connsiteY18" fmla="*/ 1622796 h 3628652"/>
                <a:gd name="connsiteX19" fmla="*/ 2430364 w 3595457"/>
                <a:gd name="connsiteY19" fmla="*/ 1295567 h 3628652"/>
                <a:gd name="connsiteX20" fmla="*/ 1950720 w 3595457"/>
                <a:gd name="connsiteY20" fmla="*/ 736698 h 3628652"/>
                <a:gd name="connsiteX21" fmla="*/ 2240688 w 3595457"/>
                <a:gd name="connsiteY21" fmla="*/ 0 h 3628652"/>
                <a:gd name="connsiteX0" fmla="*/ 2240688 w 3595457"/>
                <a:gd name="connsiteY0" fmla="*/ 0 h 3628652"/>
                <a:gd name="connsiteX1" fmla="*/ 3397938 w 3595457"/>
                <a:gd name="connsiteY1" fmla="*/ 950484 h 3628652"/>
                <a:gd name="connsiteX2" fmla="*/ 3589270 w 3595457"/>
                <a:gd name="connsiteY2" fmla="*/ 1947734 h 3628652"/>
                <a:gd name="connsiteX3" fmla="*/ 3334332 w 3595457"/>
                <a:gd name="connsiteY3" fmla="*/ 2608603 h 3628652"/>
                <a:gd name="connsiteX4" fmla="*/ 3048582 w 3595457"/>
                <a:gd name="connsiteY4" fmla="*/ 3113428 h 3628652"/>
                <a:gd name="connsiteX5" fmla="*/ 2639007 w 3595457"/>
                <a:gd name="connsiteY5" fmla="*/ 3456328 h 3628652"/>
                <a:gd name="connsiteX6" fmla="*/ 2019882 w 3595457"/>
                <a:gd name="connsiteY6" fmla="*/ 3627778 h 3628652"/>
                <a:gd name="connsiteX7" fmla="*/ 1143582 w 3595457"/>
                <a:gd name="connsiteY7" fmla="*/ 3389653 h 3628652"/>
                <a:gd name="connsiteX8" fmla="*/ 686382 w 3595457"/>
                <a:gd name="connsiteY8" fmla="*/ 2722903 h 3628652"/>
                <a:gd name="connsiteX9" fmla="*/ 353007 w 3595457"/>
                <a:gd name="connsiteY9" fmla="*/ 2408578 h 3628652"/>
                <a:gd name="connsiteX10" fmla="*/ 582 w 3595457"/>
                <a:gd name="connsiteY10" fmla="*/ 1760878 h 3628652"/>
                <a:gd name="connsiteX11" fmla="*/ 438732 w 3595457"/>
                <a:gd name="connsiteY11" fmla="*/ 1713253 h 3628652"/>
                <a:gd name="connsiteX12" fmla="*/ 1143582 w 3595457"/>
                <a:gd name="connsiteY12" fmla="*/ 1675153 h 3628652"/>
                <a:gd name="connsiteX13" fmla="*/ 1734132 w 3595457"/>
                <a:gd name="connsiteY13" fmla="*/ 2084728 h 3628652"/>
                <a:gd name="connsiteX14" fmla="*/ 1991307 w 3595457"/>
                <a:gd name="connsiteY14" fmla="*/ 2151403 h 3628652"/>
                <a:gd name="connsiteX15" fmla="*/ 1915107 w 3595457"/>
                <a:gd name="connsiteY15" fmla="*/ 1837078 h 3628652"/>
                <a:gd name="connsiteX16" fmla="*/ 2274461 w 3595457"/>
                <a:gd name="connsiteY16" fmla="*/ 1653683 h 3628652"/>
                <a:gd name="connsiteX17" fmla="*/ 2535638 w 3595457"/>
                <a:gd name="connsiteY17" fmla="*/ 1875896 h 3628652"/>
                <a:gd name="connsiteX18" fmla="*/ 2628395 w 3595457"/>
                <a:gd name="connsiteY18" fmla="*/ 1622796 h 3628652"/>
                <a:gd name="connsiteX19" fmla="*/ 2430364 w 3595457"/>
                <a:gd name="connsiteY19" fmla="*/ 1295567 h 3628652"/>
                <a:gd name="connsiteX20" fmla="*/ 1950720 w 3595457"/>
                <a:gd name="connsiteY20" fmla="*/ 736698 h 3628652"/>
                <a:gd name="connsiteX21" fmla="*/ 2240688 w 3595457"/>
                <a:gd name="connsiteY21" fmla="*/ 0 h 3628652"/>
                <a:gd name="connsiteX0" fmla="*/ 2240688 w 3595457"/>
                <a:gd name="connsiteY0" fmla="*/ 0 h 3628652"/>
                <a:gd name="connsiteX1" fmla="*/ 3397938 w 3595457"/>
                <a:gd name="connsiteY1" fmla="*/ 950484 h 3628652"/>
                <a:gd name="connsiteX2" fmla="*/ 3589270 w 3595457"/>
                <a:gd name="connsiteY2" fmla="*/ 1947734 h 3628652"/>
                <a:gd name="connsiteX3" fmla="*/ 3334332 w 3595457"/>
                <a:gd name="connsiteY3" fmla="*/ 2608603 h 3628652"/>
                <a:gd name="connsiteX4" fmla="*/ 3048582 w 3595457"/>
                <a:gd name="connsiteY4" fmla="*/ 3113428 h 3628652"/>
                <a:gd name="connsiteX5" fmla="*/ 2639007 w 3595457"/>
                <a:gd name="connsiteY5" fmla="*/ 3456328 h 3628652"/>
                <a:gd name="connsiteX6" fmla="*/ 2019882 w 3595457"/>
                <a:gd name="connsiteY6" fmla="*/ 3627778 h 3628652"/>
                <a:gd name="connsiteX7" fmla="*/ 1143582 w 3595457"/>
                <a:gd name="connsiteY7" fmla="*/ 3389653 h 3628652"/>
                <a:gd name="connsiteX8" fmla="*/ 686382 w 3595457"/>
                <a:gd name="connsiteY8" fmla="*/ 2722903 h 3628652"/>
                <a:gd name="connsiteX9" fmla="*/ 353007 w 3595457"/>
                <a:gd name="connsiteY9" fmla="*/ 2408578 h 3628652"/>
                <a:gd name="connsiteX10" fmla="*/ 582 w 3595457"/>
                <a:gd name="connsiteY10" fmla="*/ 1760878 h 3628652"/>
                <a:gd name="connsiteX11" fmla="*/ 438732 w 3595457"/>
                <a:gd name="connsiteY11" fmla="*/ 1713253 h 3628652"/>
                <a:gd name="connsiteX12" fmla="*/ 1143582 w 3595457"/>
                <a:gd name="connsiteY12" fmla="*/ 1675153 h 3628652"/>
                <a:gd name="connsiteX13" fmla="*/ 1734132 w 3595457"/>
                <a:gd name="connsiteY13" fmla="*/ 2084728 h 3628652"/>
                <a:gd name="connsiteX14" fmla="*/ 1991307 w 3595457"/>
                <a:gd name="connsiteY14" fmla="*/ 2151403 h 3628652"/>
                <a:gd name="connsiteX15" fmla="*/ 1915107 w 3595457"/>
                <a:gd name="connsiteY15" fmla="*/ 1837078 h 3628652"/>
                <a:gd name="connsiteX16" fmla="*/ 2274461 w 3595457"/>
                <a:gd name="connsiteY16" fmla="*/ 1653683 h 3628652"/>
                <a:gd name="connsiteX17" fmla="*/ 2535638 w 3595457"/>
                <a:gd name="connsiteY17" fmla="*/ 1875896 h 3628652"/>
                <a:gd name="connsiteX18" fmla="*/ 2628395 w 3595457"/>
                <a:gd name="connsiteY18" fmla="*/ 1622796 h 3628652"/>
                <a:gd name="connsiteX19" fmla="*/ 2430364 w 3595457"/>
                <a:gd name="connsiteY19" fmla="*/ 1295567 h 3628652"/>
                <a:gd name="connsiteX20" fmla="*/ 1950720 w 3595457"/>
                <a:gd name="connsiteY20" fmla="*/ 736698 h 3628652"/>
                <a:gd name="connsiteX21" fmla="*/ 2240688 w 3595457"/>
                <a:gd name="connsiteY21" fmla="*/ 0 h 3628652"/>
                <a:gd name="connsiteX0" fmla="*/ 2240688 w 3595457"/>
                <a:gd name="connsiteY0" fmla="*/ 0 h 3628652"/>
                <a:gd name="connsiteX1" fmla="*/ 3397938 w 3595457"/>
                <a:gd name="connsiteY1" fmla="*/ 950484 h 3628652"/>
                <a:gd name="connsiteX2" fmla="*/ 3589270 w 3595457"/>
                <a:gd name="connsiteY2" fmla="*/ 1947734 h 3628652"/>
                <a:gd name="connsiteX3" fmla="*/ 3334332 w 3595457"/>
                <a:gd name="connsiteY3" fmla="*/ 2608603 h 3628652"/>
                <a:gd name="connsiteX4" fmla="*/ 3048582 w 3595457"/>
                <a:gd name="connsiteY4" fmla="*/ 3113428 h 3628652"/>
                <a:gd name="connsiteX5" fmla="*/ 2639007 w 3595457"/>
                <a:gd name="connsiteY5" fmla="*/ 3456328 h 3628652"/>
                <a:gd name="connsiteX6" fmla="*/ 2019882 w 3595457"/>
                <a:gd name="connsiteY6" fmla="*/ 3627778 h 3628652"/>
                <a:gd name="connsiteX7" fmla="*/ 1143582 w 3595457"/>
                <a:gd name="connsiteY7" fmla="*/ 3389653 h 3628652"/>
                <a:gd name="connsiteX8" fmla="*/ 686382 w 3595457"/>
                <a:gd name="connsiteY8" fmla="*/ 2722903 h 3628652"/>
                <a:gd name="connsiteX9" fmla="*/ 353007 w 3595457"/>
                <a:gd name="connsiteY9" fmla="*/ 2408578 h 3628652"/>
                <a:gd name="connsiteX10" fmla="*/ 582 w 3595457"/>
                <a:gd name="connsiteY10" fmla="*/ 1760878 h 3628652"/>
                <a:gd name="connsiteX11" fmla="*/ 438732 w 3595457"/>
                <a:gd name="connsiteY11" fmla="*/ 1713253 h 3628652"/>
                <a:gd name="connsiteX12" fmla="*/ 1143582 w 3595457"/>
                <a:gd name="connsiteY12" fmla="*/ 1675153 h 3628652"/>
                <a:gd name="connsiteX13" fmla="*/ 1734132 w 3595457"/>
                <a:gd name="connsiteY13" fmla="*/ 2084728 h 3628652"/>
                <a:gd name="connsiteX14" fmla="*/ 1991307 w 3595457"/>
                <a:gd name="connsiteY14" fmla="*/ 2151403 h 3628652"/>
                <a:gd name="connsiteX15" fmla="*/ 1915107 w 3595457"/>
                <a:gd name="connsiteY15" fmla="*/ 1837078 h 3628652"/>
                <a:gd name="connsiteX16" fmla="*/ 2274461 w 3595457"/>
                <a:gd name="connsiteY16" fmla="*/ 1653683 h 3628652"/>
                <a:gd name="connsiteX17" fmla="*/ 2535638 w 3595457"/>
                <a:gd name="connsiteY17" fmla="*/ 1875896 h 3628652"/>
                <a:gd name="connsiteX18" fmla="*/ 2628395 w 3595457"/>
                <a:gd name="connsiteY18" fmla="*/ 1622796 h 3628652"/>
                <a:gd name="connsiteX19" fmla="*/ 2430364 w 3595457"/>
                <a:gd name="connsiteY19" fmla="*/ 1295567 h 3628652"/>
                <a:gd name="connsiteX20" fmla="*/ 1950720 w 3595457"/>
                <a:gd name="connsiteY20" fmla="*/ 736698 h 3628652"/>
                <a:gd name="connsiteX21" fmla="*/ 2240688 w 3595457"/>
                <a:gd name="connsiteY21" fmla="*/ 0 h 3628652"/>
                <a:gd name="connsiteX0" fmla="*/ 2240688 w 3595457"/>
                <a:gd name="connsiteY0" fmla="*/ 0 h 3628652"/>
                <a:gd name="connsiteX1" fmla="*/ 3397938 w 3595457"/>
                <a:gd name="connsiteY1" fmla="*/ 950484 h 3628652"/>
                <a:gd name="connsiteX2" fmla="*/ 3589270 w 3595457"/>
                <a:gd name="connsiteY2" fmla="*/ 1947734 h 3628652"/>
                <a:gd name="connsiteX3" fmla="*/ 3334332 w 3595457"/>
                <a:gd name="connsiteY3" fmla="*/ 2608603 h 3628652"/>
                <a:gd name="connsiteX4" fmla="*/ 3048582 w 3595457"/>
                <a:gd name="connsiteY4" fmla="*/ 3113428 h 3628652"/>
                <a:gd name="connsiteX5" fmla="*/ 2639007 w 3595457"/>
                <a:gd name="connsiteY5" fmla="*/ 3456328 h 3628652"/>
                <a:gd name="connsiteX6" fmla="*/ 2019882 w 3595457"/>
                <a:gd name="connsiteY6" fmla="*/ 3627778 h 3628652"/>
                <a:gd name="connsiteX7" fmla="*/ 1143582 w 3595457"/>
                <a:gd name="connsiteY7" fmla="*/ 3389653 h 3628652"/>
                <a:gd name="connsiteX8" fmla="*/ 686382 w 3595457"/>
                <a:gd name="connsiteY8" fmla="*/ 2722903 h 3628652"/>
                <a:gd name="connsiteX9" fmla="*/ 353007 w 3595457"/>
                <a:gd name="connsiteY9" fmla="*/ 2408578 h 3628652"/>
                <a:gd name="connsiteX10" fmla="*/ 582 w 3595457"/>
                <a:gd name="connsiteY10" fmla="*/ 1760878 h 3628652"/>
                <a:gd name="connsiteX11" fmla="*/ 438732 w 3595457"/>
                <a:gd name="connsiteY11" fmla="*/ 1713253 h 3628652"/>
                <a:gd name="connsiteX12" fmla="*/ 1143582 w 3595457"/>
                <a:gd name="connsiteY12" fmla="*/ 1675153 h 3628652"/>
                <a:gd name="connsiteX13" fmla="*/ 1734132 w 3595457"/>
                <a:gd name="connsiteY13" fmla="*/ 2084728 h 3628652"/>
                <a:gd name="connsiteX14" fmla="*/ 1991307 w 3595457"/>
                <a:gd name="connsiteY14" fmla="*/ 2151403 h 3628652"/>
                <a:gd name="connsiteX15" fmla="*/ 1915107 w 3595457"/>
                <a:gd name="connsiteY15" fmla="*/ 1837078 h 3628652"/>
                <a:gd name="connsiteX16" fmla="*/ 2274461 w 3595457"/>
                <a:gd name="connsiteY16" fmla="*/ 1653683 h 3628652"/>
                <a:gd name="connsiteX17" fmla="*/ 2535638 w 3595457"/>
                <a:gd name="connsiteY17" fmla="*/ 1875896 h 3628652"/>
                <a:gd name="connsiteX18" fmla="*/ 2628395 w 3595457"/>
                <a:gd name="connsiteY18" fmla="*/ 1622796 h 3628652"/>
                <a:gd name="connsiteX19" fmla="*/ 2348027 w 3595457"/>
                <a:gd name="connsiteY19" fmla="*/ 1272043 h 3628652"/>
                <a:gd name="connsiteX20" fmla="*/ 1950720 w 3595457"/>
                <a:gd name="connsiteY20" fmla="*/ 736698 h 3628652"/>
                <a:gd name="connsiteX21" fmla="*/ 2240688 w 3595457"/>
                <a:gd name="connsiteY21" fmla="*/ 0 h 3628652"/>
                <a:gd name="connsiteX0" fmla="*/ 2240688 w 3595457"/>
                <a:gd name="connsiteY0" fmla="*/ 0 h 3628652"/>
                <a:gd name="connsiteX1" fmla="*/ 3397938 w 3595457"/>
                <a:gd name="connsiteY1" fmla="*/ 950484 h 3628652"/>
                <a:gd name="connsiteX2" fmla="*/ 3589270 w 3595457"/>
                <a:gd name="connsiteY2" fmla="*/ 1947734 h 3628652"/>
                <a:gd name="connsiteX3" fmla="*/ 3334332 w 3595457"/>
                <a:gd name="connsiteY3" fmla="*/ 2608603 h 3628652"/>
                <a:gd name="connsiteX4" fmla="*/ 3048582 w 3595457"/>
                <a:gd name="connsiteY4" fmla="*/ 3113428 h 3628652"/>
                <a:gd name="connsiteX5" fmla="*/ 2639007 w 3595457"/>
                <a:gd name="connsiteY5" fmla="*/ 3456328 h 3628652"/>
                <a:gd name="connsiteX6" fmla="*/ 2019882 w 3595457"/>
                <a:gd name="connsiteY6" fmla="*/ 3627778 h 3628652"/>
                <a:gd name="connsiteX7" fmla="*/ 1143582 w 3595457"/>
                <a:gd name="connsiteY7" fmla="*/ 3389653 h 3628652"/>
                <a:gd name="connsiteX8" fmla="*/ 686382 w 3595457"/>
                <a:gd name="connsiteY8" fmla="*/ 2722903 h 3628652"/>
                <a:gd name="connsiteX9" fmla="*/ 353007 w 3595457"/>
                <a:gd name="connsiteY9" fmla="*/ 2408578 h 3628652"/>
                <a:gd name="connsiteX10" fmla="*/ 582 w 3595457"/>
                <a:gd name="connsiteY10" fmla="*/ 1760878 h 3628652"/>
                <a:gd name="connsiteX11" fmla="*/ 438732 w 3595457"/>
                <a:gd name="connsiteY11" fmla="*/ 1713253 h 3628652"/>
                <a:gd name="connsiteX12" fmla="*/ 1143582 w 3595457"/>
                <a:gd name="connsiteY12" fmla="*/ 1675153 h 3628652"/>
                <a:gd name="connsiteX13" fmla="*/ 1734132 w 3595457"/>
                <a:gd name="connsiteY13" fmla="*/ 2084728 h 3628652"/>
                <a:gd name="connsiteX14" fmla="*/ 1991307 w 3595457"/>
                <a:gd name="connsiteY14" fmla="*/ 2151403 h 3628652"/>
                <a:gd name="connsiteX15" fmla="*/ 1915107 w 3595457"/>
                <a:gd name="connsiteY15" fmla="*/ 1837078 h 3628652"/>
                <a:gd name="connsiteX16" fmla="*/ 2274461 w 3595457"/>
                <a:gd name="connsiteY16" fmla="*/ 1653683 h 3628652"/>
                <a:gd name="connsiteX17" fmla="*/ 2535638 w 3595457"/>
                <a:gd name="connsiteY17" fmla="*/ 1875896 h 3628652"/>
                <a:gd name="connsiteX18" fmla="*/ 2628395 w 3595457"/>
                <a:gd name="connsiteY18" fmla="*/ 1622796 h 3628652"/>
                <a:gd name="connsiteX19" fmla="*/ 2348027 w 3595457"/>
                <a:gd name="connsiteY19" fmla="*/ 1272043 h 3628652"/>
                <a:gd name="connsiteX20" fmla="*/ 1950720 w 3595457"/>
                <a:gd name="connsiteY20" fmla="*/ 736698 h 3628652"/>
                <a:gd name="connsiteX21" fmla="*/ 2240688 w 3595457"/>
                <a:gd name="connsiteY21" fmla="*/ 0 h 3628652"/>
                <a:gd name="connsiteX0" fmla="*/ 2240688 w 3595457"/>
                <a:gd name="connsiteY0" fmla="*/ 0 h 3628652"/>
                <a:gd name="connsiteX1" fmla="*/ 3397938 w 3595457"/>
                <a:gd name="connsiteY1" fmla="*/ 950484 h 3628652"/>
                <a:gd name="connsiteX2" fmla="*/ 3589270 w 3595457"/>
                <a:gd name="connsiteY2" fmla="*/ 1947734 h 3628652"/>
                <a:gd name="connsiteX3" fmla="*/ 3334332 w 3595457"/>
                <a:gd name="connsiteY3" fmla="*/ 2608603 h 3628652"/>
                <a:gd name="connsiteX4" fmla="*/ 3048582 w 3595457"/>
                <a:gd name="connsiteY4" fmla="*/ 3113428 h 3628652"/>
                <a:gd name="connsiteX5" fmla="*/ 2639007 w 3595457"/>
                <a:gd name="connsiteY5" fmla="*/ 3456328 h 3628652"/>
                <a:gd name="connsiteX6" fmla="*/ 2019882 w 3595457"/>
                <a:gd name="connsiteY6" fmla="*/ 3627778 h 3628652"/>
                <a:gd name="connsiteX7" fmla="*/ 1143582 w 3595457"/>
                <a:gd name="connsiteY7" fmla="*/ 3389653 h 3628652"/>
                <a:gd name="connsiteX8" fmla="*/ 686382 w 3595457"/>
                <a:gd name="connsiteY8" fmla="*/ 2722903 h 3628652"/>
                <a:gd name="connsiteX9" fmla="*/ 353007 w 3595457"/>
                <a:gd name="connsiteY9" fmla="*/ 2408578 h 3628652"/>
                <a:gd name="connsiteX10" fmla="*/ 582 w 3595457"/>
                <a:gd name="connsiteY10" fmla="*/ 1760878 h 3628652"/>
                <a:gd name="connsiteX11" fmla="*/ 438732 w 3595457"/>
                <a:gd name="connsiteY11" fmla="*/ 1713253 h 3628652"/>
                <a:gd name="connsiteX12" fmla="*/ 1143582 w 3595457"/>
                <a:gd name="connsiteY12" fmla="*/ 1675153 h 3628652"/>
                <a:gd name="connsiteX13" fmla="*/ 1734132 w 3595457"/>
                <a:gd name="connsiteY13" fmla="*/ 2084728 h 3628652"/>
                <a:gd name="connsiteX14" fmla="*/ 1991307 w 3595457"/>
                <a:gd name="connsiteY14" fmla="*/ 2151403 h 3628652"/>
                <a:gd name="connsiteX15" fmla="*/ 1915107 w 3595457"/>
                <a:gd name="connsiteY15" fmla="*/ 1837078 h 3628652"/>
                <a:gd name="connsiteX16" fmla="*/ 2274461 w 3595457"/>
                <a:gd name="connsiteY16" fmla="*/ 1653683 h 3628652"/>
                <a:gd name="connsiteX17" fmla="*/ 2535638 w 3595457"/>
                <a:gd name="connsiteY17" fmla="*/ 1875896 h 3628652"/>
                <a:gd name="connsiteX18" fmla="*/ 2628395 w 3595457"/>
                <a:gd name="connsiteY18" fmla="*/ 1622796 h 3628652"/>
                <a:gd name="connsiteX19" fmla="*/ 2348027 w 3595457"/>
                <a:gd name="connsiteY19" fmla="*/ 1272043 h 3628652"/>
                <a:gd name="connsiteX20" fmla="*/ 1950720 w 3595457"/>
                <a:gd name="connsiteY20" fmla="*/ 736698 h 3628652"/>
                <a:gd name="connsiteX21" fmla="*/ 2240688 w 3595457"/>
                <a:gd name="connsiteY21" fmla="*/ 0 h 3628652"/>
                <a:gd name="connsiteX0" fmla="*/ 2240688 w 3595457"/>
                <a:gd name="connsiteY0" fmla="*/ 0 h 3628652"/>
                <a:gd name="connsiteX1" fmla="*/ 3397938 w 3595457"/>
                <a:gd name="connsiteY1" fmla="*/ 950484 h 3628652"/>
                <a:gd name="connsiteX2" fmla="*/ 3589270 w 3595457"/>
                <a:gd name="connsiteY2" fmla="*/ 1947734 h 3628652"/>
                <a:gd name="connsiteX3" fmla="*/ 3334332 w 3595457"/>
                <a:gd name="connsiteY3" fmla="*/ 2608603 h 3628652"/>
                <a:gd name="connsiteX4" fmla="*/ 3048582 w 3595457"/>
                <a:gd name="connsiteY4" fmla="*/ 3113428 h 3628652"/>
                <a:gd name="connsiteX5" fmla="*/ 2639007 w 3595457"/>
                <a:gd name="connsiteY5" fmla="*/ 3456328 h 3628652"/>
                <a:gd name="connsiteX6" fmla="*/ 2019882 w 3595457"/>
                <a:gd name="connsiteY6" fmla="*/ 3627778 h 3628652"/>
                <a:gd name="connsiteX7" fmla="*/ 1143582 w 3595457"/>
                <a:gd name="connsiteY7" fmla="*/ 3389653 h 3628652"/>
                <a:gd name="connsiteX8" fmla="*/ 686382 w 3595457"/>
                <a:gd name="connsiteY8" fmla="*/ 2722903 h 3628652"/>
                <a:gd name="connsiteX9" fmla="*/ 353007 w 3595457"/>
                <a:gd name="connsiteY9" fmla="*/ 2408578 h 3628652"/>
                <a:gd name="connsiteX10" fmla="*/ 582 w 3595457"/>
                <a:gd name="connsiteY10" fmla="*/ 1760878 h 3628652"/>
                <a:gd name="connsiteX11" fmla="*/ 438732 w 3595457"/>
                <a:gd name="connsiteY11" fmla="*/ 1713253 h 3628652"/>
                <a:gd name="connsiteX12" fmla="*/ 1143582 w 3595457"/>
                <a:gd name="connsiteY12" fmla="*/ 1675153 h 3628652"/>
                <a:gd name="connsiteX13" fmla="*/ 1734132 w 3595457"/>
                <a:gd name="connsiteY13" fmla="*/ 2084728 h 3628652"/>
                <a:gd name="connsiteX14" fmla="*/ 1991307 w 3595457"/>
                <a:gd name="connsiteY14" fmla="*/ 2151403 h 3628652"/>
                <a:gd name="connsiteX15" fmla="*/ 1915107 w 3595457"/>
                <a:gd name="connsiteY15" fmla="*/ 1837078 h 3628652"/>
                <a:gd name="connsiteX16" fmla="*/ 2209767 w 3595457"/>
                <a:gd name="connsiteY16" fmla="*/ 1618396 h 3628652"/>
                <a:gd name="connsiteX17" fmla="*/ 2535638 w 3595457"/>
                <a:gd name="connsiteY17" fmla="*/ 1875896 h 3628652"/>
                <a:gd name="connsiteX18" fmla="*/ 2628395 w 3595457"/>
                <a:gd name="connsiteY18" fmla="*/ 1622796 h 3628652"/>
                <a:gd name="connsiteX19" fmla="*/ 2348027 w 3595457"/>
                <a:gd name="connsiteY19" fmla="*/ 1272043 h 3628652"/>
                <a:gd name="connsiteX20" fmla="*/ 1950720 w 3595457"/>
                <a:gd name="connsiteY20" fmla="*/ 736698 h 3628652"/>
                <a:gd name="connsiteX21" fmla="*/ 2240688 w 3595457"/>
                <a:gd name="connsiteY21" fmla="*/ 0 h 3628652"/>
                <a:gd name="connsiteX0" fmla="*/ 2240688 w 3595457"/>
                <a:gd name="connsiteY0" fmla="*/ 0 h 3628652"/>
                <a:gd name="connsiteX1" fmla="*/ 3397938 w 3595457"/>
                <a:gd name="connsiteY1" fmla="*/ 950484 h 3628652"/>
                <a:gd name="connsiteX2" fmla="*/ 3589270 w 3595457"/>
                <a:gd name="connsiteY2" fmla="*/ 1947734 h 3628652"/>
                <a:gd name="connsiteX3" fmla="*/ 3334332 w 3595457"/>
                <a:gd name="connsiteY3" fmla="*/ 2608603 h 3628652"/>
                <a:gd name="connsiteX4" fmla="*/ 3048582 w 3595457"/>
                <a:gd name="connsiteY4" fmla="*/ 3113428 h 3628652"/>
                <a:gd name="connsiteX5" fmla="*/ 2639007 w 3595457"/>
                <a:gd name="connsiteY5" fmla="*/ 3456328 h 3628652"/>
                <a:gd name="connsiteX6" fmla="*/ 2019882 w 3595457"/>
                <a:gd name="connsiteY6" fmla="*/ 3627778 h 3628652"/>
                <a:gd name="connsiteX7" fmla="*/ 1143582 w 3595457"/>
                <a:gd name="connsiteY7" fmla="*/ 3389653 h 3628652"/>
                <a:gd name="connsiteX8" fmla="*/ 686382 w 3595457"/>
                <a:gd name="connsiteY8" fmla="*/ 2722903 h 3628652"/>
                <a:gd name="connsiteX9" fmla="*/ 353007 w 3595457"/>
                <a:gd name="connsiteY9" fmla="*/ 2408578 h 3628652"/>
                <a:gd name="connsiteX10" fmla="*/ 582 w 3595457"/>
                <a:gd name="connsiteY10" fmla="*/ 1760878 h 3628652"/>
                <a:gd name="connsiteX11" fmla="*/ 438732 w 3595457"/>
                <a:gd name="connsiteY11" fmla="*/ 1713253 h 3628652"/>
                <a:gd name="connsiteX12" fmla="*/ 1143582 w 3595457"/>
                <a:gd name="connsiteY12" fmla="*/ 1675153 h 3628652"/>
                <a:gd name="connsiteX13" fmla="*/ 1734132 w 3595457"/>
                <a:gd name="connsiteY13" fmla="*/ 2084728 h 3628652"/>
                <a:gd name="connsiteX14" fmla="*/ 1973663 w 3595457"/>
                <a:gd name="connsiteY14" fmla="*/ 2139641 h 3628652"/>
                <a:gd name="connsiteX15" fmla="*/ 1915107 w 3595457"/>
                <a:gd name="connsiteY15" fmla="*/ 1837078 h 3628652"/>
                <a:gd name="connsiteX16" fmla="*/ 2209767 w 3595457"/>
                <a:gd name="connsiteY16" fmla="*/ 1618396 h 3628652"/>
                <a:gd name="connsiteX17" fmla="*/ 2535638 w 3595457"/>
                <a:gd name="connsiteY17" fmla="*/ 1875896 h 3628652"/>
                <a:gd name="connsiteX18" fmla="*/ 2628395 w 3595457"/>
                <a:gd name="connsiteY18" fmla="*/ 1622796 h 3628652"/>
                <a:gd name="connsiteX19" fmla="*/ 2348027 w 3595457"/>
                <a:gd name="connsiteY19" fmla="*/ 1272043 h 3628652"/>
                <a:gd name="connsiteX20" fmla="*/ 1950720 w 3595457"/>
                <a:gd name="connsiteY20" fmla="*/ 736698 h 3628652"/>
                <a:gd name="connsiteX21" fmla="*/ 2240688 w 3595457"/>
                <a:gd name="connsiteY21" fmla="*/ 0 h 3628652"/>
                <a:gd name="connsiteX0" fmla="*/ 2240688 w 3595457"/>
                <a:gd name="connsiteY0" fmla="*/ 0 h 3628652"/>
                <a:gd name="connsiteX1" fmla="*/ 3397938 w 3595457"/>
                <a:gd name="connsiteY1" fmla="*/ 950484 h 3628652"/>
                <a:gd name="connsiteX2" fmla="*/ 3589270 w 3595457"/>
                <a:gd name="connsiteY2" fmla="*/ 1947734 h 3628652"/>
                <a:gd name="connsiteX3" fmla="*/ 3334332 w 3595457"/>
                <a:gd name="connsiteY3" fmla="*/ 2608603 h 3628652"/>
                <a:gd name="connsiteX4" fmla="*/ 3048582 w 3595457"/>
                <a:gd name="connsiteY4" fmla="*/ 3113428 h 3628652"/>
                <a:gd name="connsiteX5" fmla="*/ 2639007 w 3595457"/>
                <a:gd name="connsiteY5" fmla="*/ 3456328 h 3628652"/>
                <a:gd name="connsiteX6" fmla="*/ 2019882 w 3595457"/>
                <a:gd name="connsiteY6" fmla="*/ 3627778 h 3628652"/>
                <a:gd name="connsiteX7" fmla="*/ 1143582 w 3595457"/>
                <a:gd name="connsiteY7" fmla="*/ 3389653 h 3628652"/>
                <a:gd name="connsiteX8" fmla="*/ 686382 w 3595457"/>
                <a:gd name="connsiteY8" fmla="*/ 2722903 h 3628652"/>
                <a:gd name="connsiteX9" fmla="*/ 353007 w 3595457"/>
                <a:gd name="connsiteY9" fmla="*/ 2408578 h 3628652"/>
                <a:gd name="connsiteX10" fmla="*/ 582 w 3595457"/>
                <a:gd name="connsiteY10" fmla="*/ 1760878 h 3628652"/>
                <a:gd name="connsiteX11" fmla="*/ 438732 w 3595457"/>
                <a:gd name="connsiteY11" fmla="*/ 1713253 h 3628652"/>
                <a:gd name="connsiteX12" fmla="*/ 1143582 w 3595457"/>
                <a:gd name="connsiteY12" fmla="*/ 1675153 h 3628652"/>
                <a:gd name="connsiteX13" fmla="*/ 1734132 w 3595457"/>
                <a:gd name="connsiteY13" fmla="*/ 2084728 h 3628652"/>
                <a:gd name="connsiteX14" fmla="*/ 1973663 w 3595457"/>
                <a:gd name="connsiteY14" fmla="*/ 2139641 h 3628652"/>
                <a:gd name="connsiteX15" fmla="*/ 1915107 w 3595457"/>
                <a:gd name="connsiteY15" fmla="*/ 1837078 h 3628652"/>
                <a:gd name="connsiteX16" fmla="*/ 2209767 w 3595457"/>
                <a:gd name="connsiteY16" fmla="*/ 1618396 h 3628652"/>
                <a:gd name="connsiteX17" fmla="*/ 2535638 w 3595457"/>
                <a:gd name="connsiteY17" fmla="*/ 1875896 h 3628652"/>
                <a:gd name="connsiteX18" fmla="*/ 2628395 w 3595457"/>
                <a:gd name="connsiteY18" fmla="*/ 1622796 h 3628652"/>
                <a:gd name="connsiteX19" fmla="*/ 2348027 w 3595457"/>
                <a:gd name="connsiteY19" fmla="*/ 1272043 h 3628652"/>
                <a:gd name="connsiteX20" fmla="*/ 1950720 w 3595457"/>
                <a:gd name="connsiteY20" fmla="*/ 689647 h 3628652"/>
                <a:gd name="connsiteX21" fmla="*/ 2240688 w 3595457"/>
                <a:gd name="connsiteY21" fmla="*/ 0 h 3628652"/>
                <a:gd name="connsiteX0" fmla="*/ 2240688 w 3595457"/>
                <a:gd name="connsiteY0" fmla="*/ 0 h 3628652"/>
                <a:gd name="connsiteX1" fmla="*/ 3397938 w 3595457"/>
                <a:gd name="connsiteY1" fmla="*/ 950484 h 3628652"/>
                <a:gd name="connsiteX2" fmla="*/ 3589270 w 3595457"/>
                <a:gd name="connsiteY2" fmla="*/ 1947734 h 3628652"/>
                <a:gd name="connsiteX3" fmla="*/ 3334332 w 3595457"/>
                <a:gd name="connsiteY3" fmla="*/ 2608603 h 3628652"/>
                <a:gd name="connsiteX4" fmla="*/ 3048582 w 3595457"/>
                <a:gd name="connsiteY4" fmla="*/ 3113428 h 3628652"/>
                <a:gd name="connsiteX5" fmla="*/ 2639007 w 3595457"/>
                <a:gd name="connsiteY5" fmla="*/ 3456328 h 3628652"/>
                <a:gd name="connsiteX6" fmla="*/ 2019882 w 3595457"/>
                <a:gd name="connsiteY6" fmla="*/ 3627778 h 3628652"/>
                <a:gd name="connsiteX7" fmla="*/ 1143582 w 3595457"/>
                <a:gd name="connsiteY7" fmla="*/ 3389653 h 3628652"/>
                <a:gd name="connsiteX8" fmla="*/ 686382 w 3595457"/>
                <a:gd name="connsiteY8" fmla="*/ 2722903 h 3628652"/>
                <a:gd name="connsiteX9" fmla="*/ 353007 w 3595457"/>
                <a:gd name="connsiteY9" fmla="*/ 2408578 h 3628652"/>
                <a:gd name="connsiteX10" fmla="*/ 582 w 3595457"/>
                <a:gd name="connsiteY10" fmla="*/ 1760878 h 3628652"/>
                <a:gd name="connsiteX11" fmla="*/ 438732 w 3595457"/>
                <a:gd name="connsiteY11" fmla="*/ 1713253 h 3628652"/>
                <a:gd name="connsiteX12" fmla="*/ 1143582 w 3595457"/>
                <a:gd name="connsiteY12" fmla="*/ 1675153 h 3628652"/>
                <a:gd name="connsiteX13" fmla="*/ 1734132 w 3595457"/>
                <a:gd name="connsiteY13" fmla="*/ 2084728 h 3628652"/>
                <a:gd name="connsiteX14" fmla="*/ 1973663 w 3595457"/>
                <a:gd name="connsiteY14" fmla="*/ 2139641 h 3628652"/>
                <a:gd name="connsiteX15" fmla="*/ 1915107 w 3595457"/>
                <a:gd name="connsiteY15" fmla="*/ 1837078 h 3628652"/>
                <a:gd name="connsiteX16" fmla="*/ 2209767 w 3595457"/>
                <a:gd name="connsiteY16" fmla="*/ 1618396 h 3628652"/>
                <a:gd name="connsiteX17" fmla="*/ 2535638 w 3595457"/>
                <a:gd name="connsiteY17" fmla="*/ 1875896 h 3628652"/>
                <a:gd name="connsiteX18" fmla="*/ 2628395 w 3595457"/>
                <a:gd name="connsiteY18" fmla="*/ 1622796 h 3628652"/>
                <a:gd name="connsiteX19" fmla="*/ 2348027 w 3595457"/>
                <a:gd name="connsiteY19" fmla="*/ 1272043 h 3628652"/>
                <a:gd name="connsiteX20" fmla="*/ 1950720 w 3595457"/>
                <a:gd name="connsiteY20" fmla="*/ 689647 h 3628652"/>
                <a:gd name="connsiteX21" fmla="*/ 2240688 w 3595457"/>
                <a:gd name="connsiteY21" fmla="*/ 0 h 36286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</a:cxnLst>
              <a:rect l="l" t="t" r="r" b="b"/>
              <a:pathLst>
                <a:path w="3595457" h="3628652">
                  <a:moveTo>
                    <a:pt x="2240688" y="0"/>
                  </a:moveTo>
                  <a:cubicBezTo>
                    <a:pt x="2416860" y="85469"/>
                    <a:pt x="3173174" y="625862"/>
                    <a:pt x="3397938" y="950484"/>
                  </a:cubicBezTo>
                  <a:cubicBezTo>
                    <a:pt x="3622702" y="1275106"/>
                    <a:pt x="3599871" y="1671381"/>
                    <a:pt x="3589270" y="1947734"/>
                  </a:cubicBezTo>
                  <a:cubicBezTo>
                    <a:pt x="3578669" y="2224087"/>
                    <a:pt x="3424447" y="2414321"/>
                    <a:pt x="3334332" y="2608603"/>
                  </a:cubicBezTo>
                  <a:cubicBezTo>
                    <a:pt x="3244217" y="2802885"/>
                    <a:pt x="3164469" y="2972141"/>
                    <a:pt x="3048582" y="3113428"/>
                  </a:cubicBezTo>
                  <a:cubicBezTo>
                    <a:pt x="2932695" y="3254715"/>
                    <a:pt x="2810457" y="3370603"/>
                    <a:pt x="2639007" y="3456328"/>
                  </a:cubicBezTo>
                  <a:cubicBezTo>
                    <a:pt x="2467557" y="3542053"/>
                    <a:pt x="2269119" y="3638890"/>
                    <a:pt x="2019882" y="3627778"/>
                  </a:cubicBezTo>
                  <a:cubicBezTo>
                    <a:pt x="1770645" y="3616666"/>
                    <a:pt x="1365832" y="3540465"/>
                    <a:pt x="1143582" y="3389653"/>
                  </a:cubicBezTo>
                  <a:cubicBezTo>
                    <a:pt x="921332" y="3238841"/>
                    <a:pt x="818145" y="2886416"/>
                    <a:pt x="686382" y="2722903"/>
                  </a:cubicBezTo>
                  <a:cubicBezTo>
                    <a:pt x="554620" y="2559391"/>
                    <a:pt x="467307" y="2568915"/>
                    <a:pt x="353007" y="2408578"/>
                  </a:cubicBezTo>
                  <a:cubicBezTo>
                    <a:pt x="238707" y="2248241"/>
                    <a:pt x="-13706" y="1876766"/>
                    <a:pt x="582" y="1760878"/>
                  </a:cubicBezTo>
                  <a:cubicBezTo>
                    <a:pt x="14870" y="1644991"/>
                    <a:pt x="248232" y="1727540"/>
                    <a:pt x="438732" y="1713253"/>
                  </a:cubicBezTo>
                  <a:cubicBezTo>
                    <a:pt x="629232" y="1698966"/>
                    <a:pt x="870532" y="1575141"/>
                    <a:pt x="1143582" y="1675153"/>
                  </a:cubicBezTo>
                  <a:cubicBezTo>
                    <a:pt x="1416632" y="1775165"/>
                    <a:pt x="1595785" y="2007313"/>
                    <a:pt x="1734132" y="2084728"/>
                  </a:cubicBezTo>
                  <a:cubicBezTo>
                    <a:pt x="1872479" y="2162143"/>
                    <a:pt x="1876826" y="2219016"/>
                    <a:pt x="1973663" y="2139641"/>
                  </a:cubicBezTo>
                  <a:cubicBezTo>
                    <a:pt x="2070500" y="2060266"/>
                    <a:pt x="1875756" y="1923952"/>
                    <a:pt x="1915107" y="1837078"/>
                  </a:cubicBezTo>
                  <a:cubicBezTo>
                    <a:pt x="1954458" y="1750204"/>
                    <a:pt x="2106345" y="1611926"/>
                    <a:pt x="2209767" y="1618396"/>
                  </a:cubicBezTo>
                  <a:cubicBezTo>
                    <a:pt x="2313189" y="1624866"/>
                    <a:pt x="2465867" y="1875163"/>
                    <a:pt x="2535638" y="1875896"/>
                  </a:cubicBezTo>
                  <a:cubicBezTo>
                    <a:pt x="2605409" y="1876629"/>
                    <a:pt x="2659664" y="1723438"/>
                    <a:pt x="2628395" y="1622796"/>
                  </a:cubicBezTo>
                  <a:cubicBezTo>
                    <a:pt x="2597127" y="1522154"/>
                    <a:pt x="2563243" y="1427364"/>
                    <a:pt x="2348027" y="1272043"/>
                  </a:cubicBezTo>
                  <a:cubicBezTo>
                    <a:pt x="2044592" y="1069671"/>
                    <a:pt x="1968610" y="901654"/>
                    <a:pt x="1950720" y="689647"/>
                  </a:cubicBezTo>
                  <a:cubicBezTo>
                    <a:pt x="1932830" y="477640"/>
                    <a:pt x="2142260" y="230098"/>
                    <a:pt x="2240688" y="0"/>
                  </a:cubicBezTo>
                  <a:close/>
                </a:path>
              </a:pathLst>
            </a:custGeom>
            <a:gradFill flip="none" rotWithShape="1">
              <a:gsLst>
                <a:gs pos="0">
                  <a:srgbClr val="00B050">
                    <a:alpha val="33000"/>
                  </a:srgbClr>
                </a:gs>
                <a:gs pos="46000">
                  <a:srgbClr val="00B050">
                    <a:alpha val="74000"/>
                  </a:srgbClr>
                </a:gs>
                <a:gs pos="95000">
                  <a:schemeClr val="accent6">
                    <a:lumMod val="92000"/>
                    <a:lumOff val="8000"/>
                    <a:alpha val="1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70CB5991-BCD0-404F-B8CE-DB2AB8748342}"/>
                </a:ext>
              </a:extLst>
            </p:cNvPr>
            <p:cNvSpPr/>
            <p:nvPr/>
          </p:nvSpPr>
          <p:spPr>
            <a:xfrm>
              <a:off x="3494726" y="-19050"/>
              <a:ext cx="5012565" cy="5539163"/>
            </a:xfrm>
            <a:custGeom>
              <a:avLst/>
              <a:gdLst>
                <a:gd name="connsiteX0" fmla="*/ 698322 w 4786014"/>
                <a:gd name="connsiteY0" fmla="*/ 1579720 h 4024887"/>
                <a:gd name="connsiteX1" fmla="*/ 945972 w 4786014"/>
                <a:gd name="connsiteY1" fmla="*/ 2046445 h 4024887"/>
                <a:gd name="connsiteX2" fmla="*/ 1117422 w 4786014"/>
                <a:gd name="connsiteY2" fmla="*/ 2322670 h 4024887"/>
                <a:gd name="connsiteX3" fmla="*/ 1403172 w 4786014"/>
                <a:gd name="connsiteY3" fmla="*/ 2494120 h 4024887"/>
                <a:gd name="connsiteX4" fmla="*/ 1612722 w 4786014"/>
                <a:gd name="connsiteY4" fmla="*/ 2903695 h 4024887"/>
                <a:gd name="connsiteX5" fmla="*/ 2155647 w 4786014"/>
                <a:gd name="connsiteY5" fmla="*/ 3332320 h 4024887"/>
                <a:gd name="connsiteX6" fmla="*/ 3079572 w 4786014"/>
                <a:gd name="connsiteY6" fmla="*/ 3370420 h 4024887"/>
                <a:gd name="connsiteX7" fmla="*/ 3803472 w 4786014"/>
                <a:gd name="connsiteY7" fmla="*/ 2846545 h 4024887"/>
                <a:gd name="connsiteX8" fmla="*/ 4232097 w 4786014"/>
                <a:gd name="connsiteY8" fmla="*/ 2065495 h 4024887"/>
                <a:gd name="connsiteX9" fmla="*/ 4327347 w 4786014"/>
                <a:gd name="connsiteY9" fmla="*/ 1379695 h 4024887"/>
                <a:gd name="connsiteX10" fmla="*/ 4203522 w 4786014"/>
                <a:gd name="connsiteY10" fmla="*/ 846295 h 4024887"/>
                <a:gd name="connsiteX11" fmla="*/ 3908247 w 4786014"/>
                <a:gd name="connsiteY11" fmla="*/ 398620 h 4024887"/>
                <a:gd name="connsiteX12" fmla="*/ 4413072 w 4786014"/>
                <a:gd name="connsiteY12" fmla="*/ 46195 h 4024887"/>
                <a:gd name="connsiteX13" fmla="*/ 4784547 w 4786014"/>
                <a:gd name="connsiteY13" fmla="*/ 1484470 h 4024887"/>
                <a:gd name="connsiteX14" fmla="*/ 4517847 w 4786014"/>
                <a:gd name="connsiteY14" fmla="*/ 2503645 h 4024887"/>
                <a:gd name="connsiteX15" fmla="*/ 3927297 w 4786014"/>
                <a:gd name="connsiteY15" fmla="*/ 3198970 h 4024887"/>
                <a:gd name="connsiteX16" fmla="*/ 3393897 w 4786014"/>
                <a:gd name="connsiteY16" fmla="*/ 3456145 h 4024887"/>
                <a:gd name="connsiteX17" fmla="*/ 3070047 w 4786014"/>
                <a:gd name="connsiteY17" fmla="*/ 3779995 h 4024887"/>
                <a:gd name="connsiteX18" fmla="*/ 2584272 w 4786014"/>
                <a:gd name="connsiteY18" fmla="*/ 3903820 h 4024887"/>
                <a:gd name="connsiteX19" fmla="*/ 2222322 w 4786014"/>
                <a:gd name="connsiteY19" fmla="*/ 3913345 h 4024887"/>
                <a:gd name="connsiteX20" fmla="*/ 1822272 w 4786014"/>
                <a:gd name="connsiteY20" fmla="*/ 4018120 h 4024887"/>
                <a:gd name="connsiteX21" fmla="*/ 1193622 w 4786014"/>
                <a:gd name="connsiteY21" fmla="*/ 3694270 h 4024887"/>
                <a:gd name="connsiteX22" fmla="*/ 888822 w 4786014"/>
                <a:gd name="connsiteY22" fmla="*/ 3313270 h 4024887"/>
                <a:gd name="connsiteX23" fmla="*/ 412572 w 4786014"/>
                <a:gd name="connsiteY23" fmla="*/ 2837020 h 4024887"/>
                <a:gd name="connsiteX24" fmla="*/ 241122 w 4786014"/>
                <a:gd name="connsiteY24" fmla="*/ 2503645 h 4024887"/>
                <a:gd name="connsiteX25" fmla="*/ 193497 w 4786014"/>
                <a:gd name="connsiteY25" fmla="*/ 2094070 h 4024887"/>
                <a:gd name="connsiteX26" fmla="*/ 12522 w 4786014"/>
                <a:gd name="connsiteY26" fmla="*/ 1427320 h 4024887"/>
                <a:gd name="connsiteX27" fmla="*/ 584022 w 4786014"/>
                <a:gd name="connsiteY27" fmla="*/ 1427320 h 4024887"/>
                <a:gd name="connsiteX28" fmla="*/ 698322 w 4786014"/>
                <a:gd name="connsiteY28" fmla="*/ 1579720 h 4024887"/>
                <a:gd name="connsiteX0" fmla="*/ 698322 w 4786014"/>
                <a:gd name="connsiteY0" fmla="*/ 1579720 h 4024887"/>
                <a:gd name="connsiteX1" fmla="*/ 945972 w 4786014"/>
                <a:gd name="connsiteY1" fmla="*/ 2046445 h 4024887"/>
                <a:gd name="connsiteX2" fmla="*/ 1117422 w 4786014"/>
                <a:gd name="connsiteY2" fmla="*/ 2322670 h 4024887"/>
                <a:gd name="connsiteX3" fmla="*/ 1403172 w 4786014"/>
                <a:gd name="connsiteY3" fmla="*/ 2494120 h 4024887"/>
                <a:gd name="connsiteX4" fmla="*/ 1612722 w 4786014"/>
                <a:gd name="connsiteY4" fmla="*/ 2903695 h 4024887"/>
                <a:gd name="connsiteX5" fmla="*/ 2155647 w 4786014"/>
                <a:gd name="connsiteY5" fmla="*/ 3332320 h 4024887"/>
                <a:gd name="connsiteX6" fmla="*/ 3079572 w 4786014"/>
                <a:gd name="connsiteY6" fmla="*/ 3370420 h 4024887"/>
                <a:gd name="connsiteX7" fmla="*/ 3803472 w 4786014"/>
                <a:gd name="connsiteY7" fmla="*/ 2846545 h 4024887"/>
                <a:gd name="connsiteX8" fmla="*/ 4232097 w 4786014"/>
                <a:gd name="connsiteY8" fmla="*/ 2065495 h 4024887"/>
                <a:gd name="connsiteX9" fmla="*/ 4327347 w 4786014"/>
                <a:gd name="connsiteY9" fmla="*/ 1379695 h 4024887"/>
                <a:gd name="connsiteX10" fmla="*/ 4165422 w 4786014"/>
                <a:gd name="connsiteY10" fmla="*/ 846295 h 4024887"/>
                <a:gd name="connsiteX11" fmla="*/ 3908247 w 4786014"/>
                <a:gd name="connsiteY11" fmla="*/ 398620 h 4024887"/>
                <a:gd name="connsiteX12" fmla="*/ 4413072 w 4786014"/>
                <a:gd name="connsiteY12" fmla="*/ 46195 h 4024887"/>
                <a:gd name="connsiteX13" fmla="*/ 4784547 w 4786014"/>
                <a:gd name="connsiteY13" fmla="*/ 1484470 h 4024887"/>
                <a:gd name="connsiteX14" fmla="*/ 4517847 w 4786014"/>
                <a:gd name="connsiteY14" fmla="*/ 2503645 h 4024887"/>
                <a:gd name="connsiteX15" fmla="*/ 3927297 w 4786014"/>
                <a:gd name="connsiteY15" fmla="*/ 3198970 h 4024887"/>
                <a:gd name="connsiteX16" fmla="*/ 3393897 w 4786014"/>
                <a:gd name="connsiteY16" fmla="*/ 3456145 h 4024887"/>
                <a:gd name="connsiteX17" fmla="*/ 3070047 w 4786014"/>
                <a:gd name="connsiteY17" fmla="*/ 3779995 h 4024887"/>
                <a:gd name="connsiteX18" fmla="*/ 2584272 w 4786014"/>
                <a:gd name="connsiteY18" fmla="*/ 3903820 h 4024887"/>
                <a:gd name="connsiteX19" fmla="*/ 2222322 w 4786014"/>
                <a:gd name="connsiteY19" fmla="*/ 3913345 h 4024887"/>
                <a:gd name="connsiteX20" fmla="*/ 1822272 w 4786014"/>
                <a:gd name="connsiteY20" fmla="*/ 4018120 h 4024887"/>
                <a:gd name="connsiteX21" fmla="*/ 1193622 w 4786014"/>
                <a:gd name="connsiteY21" fmla="*/ 3694270 h 4024887"/>
                <a:gd name="connsiteX22" fmla="*/ 888822 w 4786014"/>
                <a:gd name="connsiteY22" fmla="*/ 3313270 h 4024887"/>
                <a:gd name="connsiteX23" fmla="*/ 412572 w 4786014"/>
                <a:gd name="connsiteY23" fmla="*/ 2837020 h 4024887"/>
                <a:gd name="connsiteX24" fmla="*/ 241122 w 4786014"/>
                <a:gd name="connsiteY24" fmla="*/ 2503645 h 4024887"/>
                <a:gd name="connsiteX25" fmla="*/ 193497 w 4786014"/>
                <a:gd name="connsiteY25" fmla="*/ 2094070 h 4024887"/>
                <a:gd name="connsiteX26" fmla="*/ 12522 w 4786014"/>
                <a:gd name="connsiteY26" fmla="*/ 1427320 h 4024887"/>
                <a:gd name="connsiteX27" fmla="*/ 584022 w 4786014"/>
                <a:gd name="connsiteY27" fmla="*/ 1427320 h 4024887"/>
                <a:gd name="connsiteX28" fmla="*/ 698322 w 4786014"/>
                <a:gd name="connsiteY28" fmla="*/ 1579720 h 4024887"/>
                <a:gd name="connsiteX0" fmla="*/ 698322 w 4786014"/>
                <a:gd name="connsiteY0" fmla="*/ 1579720 h 4024887"/>
                <a:gd name="connsiteX1" fmla="*/ 945972 w 4786014"/>
                <a:gd name="connsiteY1" fmla="*/ 2046445 h 4024887"/>
                <a:gd name="connsiteX2" fmla="*/ 1117422 w 4786014"/>
                <a:gd name="connsiteY2" fmla="*/ 2322670 h 4024887"/>
                <a:gd name="connsiteX3" fmla="*/ 1403172 w 4786014"/>
                <a:gd name="connsiteY3" fmla="*/ 2494120 h 4024887"/>
                <a:gd name="connsiteX4" fmla="*/ 1612722 w 4786014"/>
                <a:gd name="connsiteY4" fmla="*/ 2903695 h 4024887"/>
                <a:gd name="connsiteX5" fmla="*/ 2155647 w 4786014"/>
                <a:gd name="connsiteY5" fmla="*/ 3332320 h 4024887"/>
                <a:gd name="connsiteX6" fmla="*/ 3079572 w 4786014"/>
                <a:gd name="connsiteY6" fmla="*/ 3370420 h 4024887"/>
                <a:gd name="connsiteX7" fmla="*/ 3803472 w 4786014"/>
                <a:gd name="connsiteY7" fmla="*/ 2846545 h 4024887"/>
                <a:gd name="connsiteX8" fmla="*/ 4232097 w 4786014"/>
                <a:gd name="connsiteY8" fmla="*/ 2065495 h 4024887"/>
                <a:gd name="connsiteX9" fmla="*/ 4308297 w 4786014"/>
                <a:gd name="connsiteY9" fmla="*/ 1417795 h 4024887"/>
                <a:gd name="connsiteX10" fmla="*/ 4165422 w 4786014"/>
                <a:gd name="connsiteY10" fmla="*/ 846295 h 4024887"/>
                <a:gd name="connsiteX11" fmla="*/ 3908247 w 4786014"/>
                <a:gd name="connsiteY11" fmla="*/ 398620 h 4024887"/>
                <a:gd name="connsiteX12" fmla="*/ 4413072 w 4786014"/>
                <a:gd name="connsiteY12" fmla="*/ 46195 h 4024887"/>
                <a:gd name="connsiteX13" fmla="*/ 4784547 w 4786014"/>
                <a:gd name="connsiteY13" fmla="*/ 1484470 h 4024887"/>
                <a:gd name="connsiteX14" fmla="*/ 4517847 w 4786014"/>
                <a:gd name="connsiteY14" fmla="*/ 2503645 h 4024887"/>
                <a:gd name="connsiteX15" fmla="*/ 3927297 w 4786014"/>
                <a:gd name="connsiteY15" fmla="*/ 3198970 h 4024887"/>
                <a:gd name="connsiteX16" fmla="*/ 3393897 w 4786014"/>
                <a:gd name="connsiteY16" fmla="*/ 3456145 h 4024887"/>
                <a:gd name="connsiteX17" fmla="*/ 3070047 w 4786014"/>
                <a:gd name="connsiteY17" fmla="*/ 3779995 h 4024887"/>
                <a:gd name="connsiteX18" fmla="*/ 2584272 w 4786014"/>
                <a:gd name="connsiteY18" fmla="*/ 3903820 h 4024887"/>
                <a:gd name="connsiteX19" fmla="*/ 2222322 w 4786014"/>
                <a:gd name="connsiteY19" fmla="*/ 3913345 h 4024887"/>
                <a:gd name="connsiteX20" fmla="*/ 1822272 w 4786014"/>
                <a:gd name="connsiteY20" fmla="*/ 4018120 h 4024887"/>
                <a:gd name="connsiteX21" fmla="*/ 1193622 w 4786014"/>
                <a:gd name="connsiteY21" fmla="*/ 3694270 h 4024887"/>
                <a:gd name="connsiteX22" fmla="*/ 888822 w 4786014"/>
                <a:gd name="connsiteY22" fmla="*/ 3313270 h 4024887"/>
                <a:gd name="connsiteX23" fmla="*/ 412572 w 4786014"/>
                <a:gd name="connsiteY23" fmla="*/ 2837020 h 4024887"/>
                <a:gd name="connsiteX24" fmla="*/ 241122 w 4786014"/>
                <a:gd name="connsiteY24" fmla="*/ 2503645 h 4024887"/>
                <a:gd name="connsiteX25" fmla="*/ 193497 w 4786014"/>
                <a:gd name="connsiteY25" fmla="*/ 2094070 h 4024887"/>
                <a:gd name="connsiteX26" fmla="*/ 12522 w 4786014"/>
                <a:gd name="connsiteY26" fmla="*/ 1427320 h 4024887"/>
                <a:gd name="connsiteX27" fmla="*/ 584022 w 4786014"/>
                <a:gd name="connsiteY27" fmla="*/ 1427320 h 4024887"/>
                <a:gd name="connsiteX28" fmla="*/ 698322 w 4786014"/>
                <a:gd name="connsiteY28" fmla="*/ 1579720 h 4024887"/>
                <a:gd name="connsiteX0" fmla="*/ 698322 w 4786014"/>
                <a:gd name="connsiteY0" fmla="*/ 1579720 h 4024887"/>
                <a:gd name="connsiteX1" fmla="*/ 945972 w 4786014"/>
                <a:gd name="connsiteY1" fmla="*/ 2046445 h 4024887"/>
                <a:gd name="connsiteX2" fmla="*/ 1117422 w 4786014"/>
                <a:gd name="connsiteY2" fmla="*/ 2322670 h 4024887"/>
                <a:gd name="connsiteX3" fmla="*/ 1403172 w 4786014"/>
                <a:gd name="connsiteY3" fmla="*/ 2494120 h 4024887"/>
                <a:gd name="connsiteX4" fmla="*/ 1612722 w 4786014"/>
                <a:gd name="connsiteY4" fmla="*/ 2903695 h 4024887"/>
                <a:gd name="connsiteX5" fmla="*/ 2155647 w 4786014"/>
                <a:gd name="connsiteY5" fmla="*/ 3332320 h 4024887"/>
                <a:gd name="connsiteX6" fmla="*/ 3079572 w 4786014"/>
                <a:gd name="connsiteY6" fmla="*/ 3370420 h 4024887"/>
                <a:gd name="connsiteX7" fmla="*/ 3774897 w 4786014"/>
                <a:gd name="connsiteY7" fmla="*/ 2827495 h 4024887"/>
                <a:gd name="connsiteX8" fmla="*/ 4232097 w 4786014"/>
                <a:gd name="connsiteY8" fmla="*/ 2065495 h 4024887"/>
                <a:gd name="connsiteX9" fmla="*/ 4308297 w 4786014"/>
                <a:gd name="connsiteY9" fmla="*/ 1417795 h 4024887"/>
                <a:gd name="connsiteX10" fmla="*/ 4165422 w 4786014"/>
                <a:gd name="connsiteY10" fmla="*/ 846295 h 4024887"/>
                <a:gd name="connsiteX11" fmla="*/ 3908247 w 4786014"/>
                <a:gd name="connsiteY11" fmla="*/ 398620 h 4024887"/>
                <a:gd name="connsiteX12" fmla="*/ 4413072 w 4786014"/>
                <a:gd name="connsiteY12" fmla="*/ 46195 h 4024887"/>
                <a:gd name="connsiteX13" fmla="*/ 4784547 w 4786014"/>
                <a:gd name="connsiteY13" fmla="*/ 1484470 h 4024887"/>
                <a:gd name="connsiteX14" fmla="*/ 4517847 w 4786014"/>
                <a:gd name="connsiteY14" fmla="*/ 2503645 h 4024887"/>
                <a:gd name="connsiteX15" fmla="*/ 3927297 w 4786014"/>
                <a:gd name="connsiteY15" fmla="*/ 3198970 h 4024887"/>
                <a:gd name="connsiteX16" fmla="*/ 3393897 w 4786014"/>
                <a:gd name="connsiteY16" fmla="*/ 3456145 h 4024887"/>
                <a:gd name="connsiteX17" fmla="*/ 3070047 w 4786014"/>
                <a:gd name="connsiteY17" fmla="*/ 3779995 h 4024887"/>
                <a:gd name="connsiteX18" fmla="*/ 2584272 w 4786014"/>
                <a:gd name="connsiteY18" fmla="*/ 3903820 h 4024887"/>
                <a:gd name="connsiteX19" fmla="*/ 2222322 w 4786014"/>
                <a:gd name="connsiteY19" fmla="*/ 3913345 h 4024887"/>
                <a:gd name="connsiteX20" fmla="*/ 1822272 w 4786014"/>
                <a:gd name="connsiteY20" fmla="*/ 4018120 h 4024887"/>
                <a:gd name="connsiteX21" fmla="*/ 1193622 w 4786014"/>
                <a:gd name="connsiteY21" fmla="*/ 3694270 h 4024887"/>
                <a:gd name="connsiteX22" fmla="*/ 888822 w 4786014"/>
                <a:gd name="connsiteY22" fmla="*/ 3313270 h 4024887"/>
                <a:gd name="connsiteX23" fmla="*/ 412572 w 4786014"/>
                <a:gd name="connsiteY23" fmla="*/ 2837020 h 4024887"/>
                <a:gd name="connsiteX24" fmla="*/ 241122 w 4786014"/>
                <a:gd name="connsiteY24" fmla="*/ 2503645 h 4024887"/>
                <a:gd name="connsiteX25" fmla="*/ 193497 w 4786014"/>
                <a:gd name="connsiteY25" fmla="*/ 2094070 h 4024887"/>
                <a:gd name="connsiteX26" fmla="*/ 12522 w 4786014"/>
                <a:gd name="connsiteY26" fmla="*/ 1427320 h 4024887"/>
                <a:gd name="connsiteX27" fmla="*/ 584022 w 4786014"/>
                <a:gd name="connsiteY27" fmla="*/ 1427320 h 4024887"/>
                <a:gd name="connsiteX28" fmla="*/ 698322 w 4786014"/>
                <a:gd name="connsiteY28" fmla="*/ 1579720 h 4024887"/>
                <a:gd name="connsiteX0" fmla="*/ 698322 w 4786014"/>
                <a:gd name="connsiteY0" fmla="*/ 1579720 h 4024887"/>
                <a:gd name="connsiteX1" fmla="*/ 945972 w 4786014"/>
                <a:gd name="connsiteY1" fmla="*/ 2046445 h 4024887"/>
                <a:gd name="connsiteX2" fmla="*/ 1117422 w 4786014"/>
                <a:gd name="connsiteY2" fmla="*/ 2322670 h 4024887"/>
                <a:gd name="connsiteX3" fmla="*/ 1403172 w 4786014"/>
                <a:gd name="connsiteY3" fmla="*/ 2494120 h 4024887"/>
                <a:gd name="connsiteX4" fmla="*/ 1612722 w 4786014"/>
                <a:gd name="connsiteY4" fmla="*/ 2865595 h 4024887"/>
                <a:gd name="connsiteX5" fmla="*/ 2155647 w 4786014"/>
                <a:gd name="connsiteY5" fmla="*/ 3332320 h 4024887"/>
                <a:gd name="connsiteX6" fmla="*/ 3079572 w 4786014"/>
                <a:gd name="connsiteY6" fmla="*/ 3370420 h 4024887"/>
                <a:gd name="connsiteX7" fmla="*/ 3774897 w 4786014"/>
                <a:gd name="connsiteY7" fmla="*/ 2827495 h 4024887"/>
                <a:gd name="connsiteX8" fmla="*/ 4232097 w 4786014"/>
                <a:gd name="connsiteY8" fmla="*/ 2065495 h 4024887"/>
                <a:gd name="connsiteX9" fmla="*/ 4308297 w 4786014"/>
                <a:gd name="connsiteY9" fmla="*/ 1417795 h 4024887"/>
                <a:gd name="connsiteX10" fmla="*/ 4165422 w 4786014"/>
                <a:gd name="connsiteY10" fmla="*/ 846295 h 4024887"/>
                <a:gd name="connsiteX11" fmla="*/ 3908247 w 4786014"/>
                <a:gd name="connsiteY11" fmla="*/ 398620 h 4024887"/>
                <a:gd name="connsiteX12" fmla="*/ 4413072 w 4786014"/>
                <a:gd name="connsiteY12" fmla="*/ 46195 h 4024887"/>
                <a:gd name="connsiteX13" fmla="*/ 4784547 w 4786014"/>
                <a:gd name="connsiteY13" fmla="*/ 1484470 h 4024887"/>
                <a:gd name="connsiteX14" fmla="*/ 4517847 w 4786014"/>
                <a:gd name="connsiteY14" fmla="*/ 2503645 h 4024887"/>
                <a:gd name="connsiteX15" fmla="*/ 3927297 w 4786014"/>
                <a:gd name="connsiteY15" fmla="*/ 3198970 h 4024887"/>
                <a:gd name="connsiteX16" fmla="*/ 3393897 w 4786014"/>
                <a:gd name="connsiteY16" fmla="*/ 3456145 h 4024887"/>
                <a:gd name="connsiteX17" fmla="*/ 3070047 w 4786014"/>
                <a:gd name="connsiteY17" fmla="*/ 3779995 h 4024887"/>
                <a:gd name="connsiteX18" fmla="*/ 2584272 w 4786014"/>
                <a:gd name="connsiteY18" fmla="*/ 3903820 h 4024887"/>
                <a:gd name="connsiteX19" fmla="*/ 2222322 w 4786014"/>
                <a:gd name="connsiteY19" fmla="*/ 3913345 h 4024887"/>
                <a:gd name="connsiteX20" fmla="*/ 1822272 w 4786014"/>
                <a:gd name="connsiteY20" fmla="*/ 4018120 h 4024887"/>
                <a:gd name="connsiteX21" fmla="*/ 1193622 w 4786014"/>
                <a:gd name="connsiteY21" fmla="*/ 3694270 h 4024887"/>
                <a:gd name="connsiteX22" fmla="*/ 888822 w 4786014"/>
                <a:gd name="connsiteY22" fmla="*/ 3313270 h 4024887"/>
                <a:gd name="connsiteX23" fmla="*/ 412572 w 4786014"/>
                <a:gd name="connsiteY23" fmla="*/ 2837020 h 4024887"/>
                <a:gd name="connsiteX24" fmla="*/ 241122 w 4786014"/>
                <a:gd name="connsiteY24" fmla="*/ 2503645 h 4024887"/>
                <a:gd name="connsiteX25" fmla="*/ 193497 w 4786014"/>
                <a:gd name="connsiteY25" fmla="*/ 2094070 h 4024887"/>
                <a:gd name="connsiteX26" fmla="*/ 12522 w 4786014"/>
                <a:gd name="connsiteY26" fmla="*/ 1427320 h 4024887"/>
                <a:gd name="connsiteX27" fmla="*/ 584022 w 4786014"/>
                <a:gd name="connsiteY27" fmla="*/ 1427320 h 4024887"/>
                <a:gd name="connsiteX28" fmla="*/ 698322 w 4786014"/>
                <a:gd name="connsiteY28" fmla="*/ 1579720 h 4024887"/>
                <a:gd name="connsiteX0" fmla="*/ 698322 w 4786014"/>
                <a:gd name="connsiteY0" fmla="*/ 1579720 h 4024887"/>
                <a:gd name="connsiteX1" fmla="*/ 945972 w 4786014"/>
                <a:gd name="connsiteY1" fmla="*/ 2046445 h 4024887"/>
                <a:gd name="connsiteX2" fmla="*/ 1117422 w 4786014"/>
                <a:gd name="connsiteY2" fmla="*/ 2265520 h 4024887"/>
                <a:gd name="connsiteX3" fmla="*/ 1403172 w 4786014"/>
                <a:gd name="connsiteY3" fmla="*/ 2494120 h 4024887"/>
                <a:gd name="connsiteX4" fmla="*/ 1612722 w 4786014"/>
                <a:gd name="connsiteY4" fmla="*/ 2865595 h 4024887"/>
                <a:gd name="connsiteX5" fmla="*/ 2155647 w 4786014"/>
                <a:gd name="connsiteY5" fmla="*/ 3332320 h 4024887"/>
                <a:gd name="connsiteX6" fmla="*/ 3079572 w 4786014"/>
                <a:gd name="connsiteY6" fmla="*/ 3370420 h 4024887"/>
                <a:gd name="connsiteX7" fmla="*/ 3774897 w 4786014"/>
                <a:gd name="connsiteY7" fmla="*/ 2827495 h 4024887"/>
                <a:gd name="connsiteX8" fmla="*/ 4232097 w 4786014"/>
                <a:gd name="connsiteY8" fmla="*/ 2065495 h 4024887"/>
                <a:gd name="connsiteX9" fmla="*/ 4308297 w 4786014"/>
                <a:gd name="connsiteY9" fmla="*/ 1417795 h 4024887"/>
                <a:gd name="connsiteX10" fmla="*/ 4165422 w 4786014"/>
                <a:gd name="connsiteY10" fmla="*/ 846295 h 4024887"/>
                <a:gd name="connsiteX11" fmla="*/ 3908247 w 4786014"/>
                <a:gd name="connsiteY11" fmla="*/ 398620 h 4024887"/>
                <a:gd name="connsiteX12" fmla="*/ 4413072 w 4786014"/>
                <a:gd name="connsiteY12" fmla="*/ 46195 h 4024887"/>
                <a:gd name="connsiteX13" fmla="*/ 4784547 w 4786014"/>
                <a:gd name="connsiteY13" fmla="*/ 1484470 h 4024887"/>
                <a:gd name="connsiteX14" fmla="*/ 4517847 w 4786014"/>
                <a:gd name="connsiteY14" fmla="*/ 2503645 h 4024887"/>
                <a:gd name="connsiteX15" fmla="*/ 3927297 w 4786014"/>
                <a:gd name="connsiteY15" fmla="*/ 3198970 h 4024887"/>
                <a:gd name="connsiteX16" fmla="*/ 3393897 w 4786014"/>
                <a:gd name="connsiteY16" fmla="*/ 3456145 h 4024887"/>
                <a:gd name="connsiteX17" fmla="*/ 3070047 w 4786014"/>
                <a:gd name="connsiteY17" fmla="*/ 3779995 h 4024887"/>
                <a:gd name="connsiteX18" fmla="*/ 2584272 w 4786014"/>
                <a:gd name="connsiteY18" fmla="*/ 3903820 h 4024887"/>
                <a:gd name="connsiteX19" fmla="*/ 2222322 w 4786014"/>
                <a:gd name="connsiteY19" fmla="*/ 3913345 h 4024887"/>
                <a:gd name="connsiteX20" fmla="*/ 1822272 w 4786014"/>
                <a:gd name="connsiteY20" fmla="*/ 4018120 h 4024887"/>
                <a:gd name="connsiteX21" fmla="*/ 1193622 w 4786014"/>
                <a:gd name="connsiteY21" fmla="*/ 3694270 h 4024887"/>
                <a:gd name="connsiteX22" fmla="*/ 888822 w 4786014"/>
                <a:gd name="connsiteY22" fmla="*/ 3313270 h 4024887"/>
                <a:gd name="connsiteX23" fmla="*/ 412572 w 4786014"/>
                <a:gd name="connsiteY23" fmla="*/ 2837020 h 4024887"/>
                <a:gd name="connsiteX24" fmla="*/ 241122 w 4786014"/>
                <a:gd name="connsiteY24" fmla="*/ 2503645 h 4024887"/>
                <a:gd name="connsiteX25" fmla="*/ 193497 w 4786014"/>
                <a:gd name="connsiteY25" fmla="*/ 2094070 h 4024887"/>
                <a:gd name="connsiteX26" fmla="*/ 12522 w 4786014"/>
                <a:gd name="connsiteY26" fmla="*/ 1427320 h 4024887"/>
                <a:gd name="connsiteX27" fmla="*/ 584022 w 4786014"/>
                <a:gd name="connsiteY27" fmla="*/ 1427320 h 4024887"/>
                <a:gd name="connsiteX28" fmla="*/ 698322 w 4786014"/>
                <a:gd name="connsiteY28" fmla="*/ 1579720 h 4024887"/>
                <a:gd name="connsiteX0" fmla="*/ 698322 w 4786014"/>
                <a:gd name="connsiteY0" fmla="*/ 1579720 h 4024887"/>
                <a:gd name="connsiteX1" fmla="*/ 945972 w 4786014"/>
                <a:gd name="connsiteY1" fmla="*/ 2046445 h 4024887"/>
                <a:gd name="connsiteX2" fmla="*/ 1117422 w 4786014"/>
                <a:gd name="connsiteY2" fmla="*/ 2265520 h 4024887"/>
                <a:gd name="connsiteX3" fmla="*/ 1403172 w 4786014"/>
                <a:gd name="connsiteY3" fmla="*/ 2494120 h 4024887"/>
                <a:gd name="connsiteX4" fmla="*/ 1612722 w 4786014"/>
                <a:gd name="connsiteY4" fmla="*/ 2865595 h 4024887"/>
                <a:gd name="connsiteX5" fmla="*/ 2155647 w 4786014"/>
                <a:gd name="connsiteY5" fmla="*/ 3332320 h 4024887"/>
                <a:gd name="connsiteX6" fmla="*/ 3079572 w 4786014"/>
                <a:gd name="connsiteY6" fmla="*/ 3370420 h 4024887"/>
                <a:gd name="connsiteX7" fmla="*/ 3774897 w 4786014"/>
                <a:gd name="connsiteY7" fmla="*/ 2827495 h 4024887"/>
                <a:gd name="connsiteX8" fmla="*/ 4232097 w 4786014"/>
                <a:gd name="connsiteY8" fmla="*/ 2065495 h 4024887"/>
                <a:gd name="connsiteX9" fmla="*/ 4308297 w 4786014"/>
                <a:gd name="connsiteY9" fmla="*/ 1417795 h 4024887"/>
                <a:gd name="connsiteX10" fmla="*/ 4165422 w 4786014"/>
                <a:gd name="connsiteY10" fmla="*/ 846295 h 4024887"/>
                <a:gd name="connsiteX11" fmla="*/ 3908247 w 4786014"/>
                <a:gd name="connsiteY11" fmla="*/ 398620 h 4024887"/>
                <a:gd name="connsiteX12" fmla="*/ 4413072 w 4786014"/>
                <a:gd name="connsiteY12" fmla="*/ 46195 h 4024887"/>
                <a:gd name="connsiteX13" fmla="*/ 4784547 w 4786014"/>
                <a:gd name="connsiteY13" fmla="*/ 1484470 h 4024887"/>
                <a:gd name="connsiteX14" fmla="*/ 4517847 w 4786014"/>
                <a:gd name="connsiteY14" fmla="*/ 2503645 h 4024887"/>
                <a:gd name="connsiteX15" fmla="*/ 3927297 w 4786014"/>
                <a:gd name="connsiteY15" fmla="*/ 3198970 h 4024887"/>
                <a:gd name="connsiteX16" fmla="*/ 3393897 w 4786014"/>
                <a:gd name="connsiteY16" fmla="*/ 3456145 h 4024887"/>
                <a:gd name="connsiteX17" fmla="*/ 3070047 w 4786014"/>
                <a:gd name="connsiteY17" fmla="*/ 3779995 h 4024887"/>
                <a:gd name="connsiteX18" fmla="*/ 2584272 w 4786014"/>
                <a:gd name="connsiteY18" fmla="*/ 3903820 h 4024887"/>
                <a:gd name="connsiteX19" fmla="*/ 2222322 w 4786014"/>
                <a:gd name="connsiteY19" fmla="*/ 3913345 h 4024887"/>
                <a:gd name="connsiteX20" fmla="*/ 1822272 w 4786014"/>
                <a:gd name="connsiteY20" fmla="*/ 4018120 h 4024887"/>
                <a:gd name="connsiteX21" fmla="*/ 1193622 w 4786014"/>
                <a:gd name="connsiteY21" fmla="*/ 3694270 h 4024887"/>
                <a:gd name="connsiteX22" fmla="*/ 888822 w 4786014"/>
                <a:gd name="connsiteY22" fmla="*/ 3313270 h 4024887"/>
                <a:gd name="connsiteX23" fmla="*/ 412572 w 4786014"/>
                <a:gd name="connsiteY23" fmla="*/ 2837020 h 4024887"/>
                <a:gd name="connsiteX24" fmla="*/ 241122 w 4786014"/>
                <a:gd name="connsiteY24" fmla="*/ 2503645 h 4024887"/>
                <a:gd name="connsiteX25" fmla="*/ 193497 w 4786014"/>
                <a:gd name="connsiteY25" fmla="*/ 2094070 h 4024887"/>
                <a:gd name="connsiteX26" fmla="*/ 12522 w 4786014"/>
                <a:gd name="connsiteY26" fmla="*/ 1427320 h 4024887"/>
                <a:gd name="connsiteX27" fmla="*/ 584022 w 4786014"/>
                <a:gd name="connsiteY27" fmla="*/ 1427320 h 4024887"/>
                <a:gd name="connsiteX28" fmla="*/ 698322 w 4786014"/>
                <a:gd name="connsiteY28" fmla="*/ 1579720 h 4024887"/>
                <a:gd name="connsiteX0" fmla="*/ 685800 w 4773492"/>
                <a:gd name="connsiteY0" fmla="*/ 1579720 h 4024887"/>
                <a:gd name="connsiteX1" fmla="*/ 933450 w 4773492"/>
                <a:gd name="connsiteY1" fmla="*/ 2046445 h 4024887"/>
                <a:gd name="connsiteX2" fmla="*/ 1104900 w 4773492"/>
                <a:gd name="connsiteY2" fmla="*/ 2265520 h 4024887"/>
                <a:gd name="connsiteX3" fmla="*/ 1390650 w 4773492"/>
                <a:gd name="connsiteY3" fmla="*/ 2494120 h 4024887"/>
                <a:gd name="connsiteX4" fmla="*/ 1600200 w 4773492"/>
                <a:gd name="connsiteY4" fmla="*/ 2865595 h 4024887"/>
                <a:gd name="connsiteX5" fmla="*/ 2143125 w 4773492"/>
                <a:gd name="connsiteY5" fmla="*/ 3332320 h 4024887"/>
                <a:gd name="connsiteX6" fmla="*/ 3067050 w 4773492"/>
                <a:gd name="connsiteY6" fmla="*/ 3370420 h 4024887"/>
                <a:gd name="connsiteX7" fmla="*/ 3762375 w 4773492"/>
                <a:gd name="connsiteY7" fmla="*/ 2827495 h 4024887"/>
                <a:gd name="connsiteX8" fmla="*/ 4219575 w 4773492"/>
                <a:gd name="connsiteY8" fmla="*/ 2065495 h 4024887"/>
                <a:gd name="connsiteX9" fmla="*/ 4295775 w 4773492"/>
                <a:gd name="connsiteY9" fmla="*/ 1417795 h 4024887"/>
                <a:gd name="connsiteX10" fmla="*/ 4152900 w 4773492"/>
                <a:gd name="connsiteY10" fmla="*/ 846295 h 4024887"/>
                <a:gd name="connsiteX11" fmla="*/ 3895725 w 4773492"/>
                <a:gd name="connsiteY11" fmla="*/ 398620 h 4024887"/>
                <a:gd name="connsiteX12" fmla="*/ 4400550 w 4773492"/>
                <a:gd name="connsiteY12" fmla="*/ 46195 h 4024887"/>
                <a:gd name="connsiteX13" fmla="*/ 4772025 w 4773492"/>
                <a:gd name="connsiteY13" fmla="*/ 1484470 h 4024887"/>
                <a:gd name="connsiteX14" fmla="*/ 4505325 w 4773492"/>
                <a:gd name="connsiteY14" fmla="*/ 2503645 h 4024887"/>
                <a:gd name="connsiteX15" fmla="*/ 3914775 w 4773492"/>
                <a:gd name="connsiteY15" fmla="*/ 3198970 h 4024887"/>
                <a:gd name="connsiteX16" fmla="*/ 3381375 w 4773492"/>
                <a:gd name="connsiteY16" fmla="*/ 3456145 h 4024887"/>
                <a:gd name="connsiteX17" fmla="*/ 3057525 w 4773492"/>
                <a:gd name="connsiteY17" fmla="*/ 3779995 h 4024887"/>
                <a:gd name="connsiteX18" fmla="*/ 2571750 w 4773492"/>
                <a:gd name="connsiteY18" fmla="*/ 3903820 h 4024887"/>
                <a:gd name="connsiteX19" fmla="*/ 2209800 w 4773492"/>
                <a:gd name="connsiteY19" fmla="*/ 3913345 h 4024887"/>
                <a:gd name="connsiteX20" fmla="*/ 1809750 w 4773492"/>
                <a:gd name="connsiteY20" fmla="*/ 4018120 h 4024887"/>
                <a:gd name="connsiteX21" fmla="*/ 1181100 w 4773492"/>
                <a:gd name="connsiteY21" fmla="*/ 3694270 h 4024887"/>
                <a:gd name="connsiteX22" fmla="*/ 876300 w 4773492"/>
                <a:gd name="connsiteY22" fmla="*/ 3313270 h 4024887"/>
                <a:gd name="connsiteX23" fmla="*/ 400050 w 4773492"/>
                <a:gd name="connsiteY23" fmla="*/ 2837020 h 4024887"/>
                <a:gd name="connsiteX24" fmla="*/ 228600 w 4773492"/>
                <a:gd name="connsiteY24" fmla="*/ 2503645 h 4024887"/>
                <a:gd name="connsiteX25" fmla="*/ 180975 w 4773492"/>
                <a:gd name="connsiteY25" fmla="*/ 2094070 h 4024887"/>
                <a:gd name="connsiteX26" fmla="*/ 0 w 4773492"/>
                <a:gd name="connsiteY26" fmla="*/ 1427320 h 4024887"/>
                <a:gd name="connsiteX27" fmla="*/ 571500 w 4773492"/>
                <a:gd name="connsiteY27" fmla="*/ 1427320 h 4024887"/>
                <a:gd name="connsiteX28" fmla="*/ 685800 w 4773492"/>
                <a:gd name="connsiteY28" fmla="*/ 1579720 h 4024887"/>
                <a:gd name="connsiteX0" fmla="*/ 685800 w 4773492"/>
                <a:gd name="connsiteY0" fmla="*/ 1579720 h 4024887"/>
                <a:gd name="connsiteX1" fmla="*/ 933450 w 4773492"/>
                <a:gd name="connsiteY1" fmla="*/ 2046445 h 4024887"/>
                <a:gd name="connsiteX2" fmla="*/ 1104900 w 4773492"/>
                <a:gd name="connsiteY2" fmla="*/ 2265520 h 4024887"/>
                <a:gd name="connsiteX3" fmla="*/ 1390650 w 4773492"/>
                <a:gd name="connsiteY3" fmla="*/ 2494120 h 4024887"/>
                <a:gd name="connsiteX4" fmla="*/ 1600200 w 4773492"/>
                <a:gd name="connsiteY4" fmla="*/ 2865595 h 4024887"/>
                <a:gd name="connsiteX5" fmla="*/ 2143125 w 4773492"/>
                <a:gd name="connsiteY5" fmla="*/ 3332320 h 4024887"/>
                <a:gd name="connsiteX6" fmla="*/ 3067050 w 4773492"/>
                <a:gd name="connsiteY6" fmla="*/ 3370420 h 4024887"/>
                <a:gd name="connsiteX7" fmla="*/ 3762375 w 4773492"/>
                <a:gd name="connsiteY7" fmla="*/ 2827495 h 4024887"/>
                <a:gd name="connsiteX8" fmla="*/ 4219575 w 4773492"/>
                <a:gd name="connsiteY8" fmla="*/ 2065495 h 4024887"/>
                <a:gd name="connsiteX9" fmla="*/ 4295775 w 4773492"/>
                <a:gd name="connsiteY9" fmla="*/ 1417795 h 4024887"/>
                <a:gd name="connsiteX10" fmla="*/ 4152900 w 4773492"/>
                <a:gd name="connsiteY10" fmla="*/ 846295 h 4024887"/>
                <a:gd name="connsiteX11" fmla="*/ 3895725 w 4773492"/>
                <a:gd name="connsiteY11" fmla="*/ 398620 h 4024887"/>
                <a:gd name="connsiteX12" fmla="*/ 4400550 w 4773492"/>
                <a:gd name="connsiteY12" fmla="*/ 46195 h 4024887"/>
                <a:gd name="connsiteX13" fmla="*/ 4772025 w 4773492"/>
                <a:gd name="connsiteY13" fmla="*/ 1484470 h 4024887"/>
                <a:gd name="connsiteX14" fmla="*/ 4505325 w 4773492"/>
                <a:gd name="connsiteY14" fmla="*/ 2503645 h 4024887"/>
                <a:gd name="connsiteX15" fmla="*/ 3914775 w 4773492"/>
                <a:gd name="connsiteY15" fmla="*/ 3198970 h 4024887"/>
                <a:gd name="connsiteX16" fmla="*/ 3381375 w 4773492"/>
                <a:gd name="connsiteY16" fmla="*/ 3456145 h 4024887"/>
                <a:gd name="connsiteX17" fmla="*/ 3057525 w 4773492"/>
                <a:gd name="connsiteY17" fmla="*/ 3779995 h 4024887"/>
                <a:gd name="connsiteX18" fmla="*/ 2571750 w 4773492"/>
                <a:gd name="connsiteY18" fmla="*/ 3903820 h 4024887"/>
                <a:gd name="connsiteX19" fmla="*/ 2209800 w 4773492"/>
                <a:gd name="connsiteY19" fmla="*/ 3913345 h 4024887"/>
                <a:gd name="connsiteX20" fmla="*/ 1809750 w 4773492"/>
                <a:gd name="connsiteY20" fmla="*/ 4018120 h 4024887"/>
                <a:gd name="connsiteX21" fmla="*/ 1181100 w 4773492"/>
                <a:gd name="connsiteY21" fmla="*/ 3694270 h 4024887"/>
                <a:gd name="connsiteX22" fmla="*/ 876300 w 4773492"/>
                <a:gd name="connsiteY22" fmla="*/ 3313270 h 4024887"/>
                <a:gd name="connsiteX23" fmla="*/ 400050 w 4773492"/>
                <a:gd name="connsiteY23" fmla="*/ 2837020 h 4024887"/>
                <a:gd name="connsiteX24" fmla="*/ 228600 w 4773492"/>
                <a:gd name="connsiteY24" fmla="*/ 2503645 h 4024887"/>
                <a:gd name="connsiteX25" fmla="*/ 180975 w 4773492"/>
                <a:gd name="connsiteY25" fmla="*/ 2094070 h 4024887"/>
                <a:gd name="connsiteX26" fmla="*/ 0 w 4773492"/>
                <a:gd name="connsiteY26" fmla="*/ 1427320 h 4024887"/>
                <a:gd name="connsiteX27" fmla="*/ 571500 w 4773492"/>
                <a:gd name="connsiteY27" fmla="*/ 1427320 h 4024887"/>
                <a:gd name="connsiteX28" fmla="*/ 685800 w 4773492"/>
                <a:gd name="connsiteY28" fmla="*/ 1579720 h 4024887"/>
                <a:gd name="connsiteX0" fmla="*/ 685800 w 4773492"/>
                <a:gd name="connsiteY0" fmla="*/ 1579720 h 4024887"/>
                <a:gd name="connsiteX1" fmla="*/ 933450 w 4773492"/>
                <a:gd name="connsiteY1" fmla="*/ 2046445 h 4024887"/>
                <a:gd name="connsiteX2" fmla="*/ 1104900 w 4773492"/>
                <a:gd name="connsiteY2" fmla="*/ 2265520 h 4024887"/>
                <a:gd name="connsiteX3" fmla="*/ 1390650 w 4773492"/>
                <a:gd name="connsiteY3" fmla="*/ 2494120 h 4024887"/>
                <a:gd name="connsiteX4" fmla="*/ 1600200 w 4773492"/>
                <a:gd name="connsiteY4" fmla="*/ 2865595 h 4024887"/>
                <a:gd name="connsiteX5" fmla="*/ 2143125 w 4773492"/>
                <a:gd name="connsiteY5" fmla="*/ 3332320 h 4024887"/>
                <a:gd name="connsiteX6" fmla="*/ 3067050 w 4773492"/>
                <a:gd name="connsiteY6" fmla="*/ 3370420 h 4024887"/>
                <a:gd name="connsiteX7" fmla="*/ 3762375 w 4773492"/>
                <a:gd name="connsiteY7" fmla="*/ 2827495 h 4024887"/>
                <a:gd name="connsiteX8" fmla="*/ 4219575 w 4773492"/>
                <a:gd name="connsiteY8" fmla="*/ 2065495 h 4024887"/>
                <a:gd name="connsiteX9" fmla="*/ 4295775 w 4773492"/>
                <a:gd name="connsiteY9" fmla="*/ 1417795 h 4024887"/>
                <a:gd name="connsiteX10" fmla="*/ 4152900 w 4773492"/>
                <a:gd name="connsiteY10" fmla="*/ 846295 h 4024887"/>
                <a:gd name="connsiteX11" fmla="*/ 3895725 w 4773492"/>
                <a:gd name="connsiteY11" fmla="*/ 398620 h 4024887"/>
                <a:gd name="connsiteX12" fmla="*/ 4400550 w 4773492"/>
                <a:gd name="connsiteY12" fmla="*/ 46195 h 4024887"/>
                <a:gd name="connsiteX13" fmla="*/ 4772025 w 4773492"/>
                <a:gd name="connsiteY13" fmla="*/ 1484470 h 4024887"/>
                <a:gd name="connsiteX14" fmla="*/ 4505325 w 4773492"/>
                <a:gd name="connsiteY14" fmla="*/ 2503645 h 4024887"/>
                <a:gd name="connsiteX15" fmla="*/ 3914775 w 4773492"/>
                <a:gd name="connsiteY15" fmla="*/ 3198970 h 4024887"/>
                <a:gd name="connsiteX16" fmla="*/ 3381375 w 4773492"/>
                <a:gd name="connsiteY16" fmla="*/ 3456145 h 4024887"/>
                <a:gd name="connsiteX17" fmla="*/ 3057525 w 4773492"/>
                <a:gd name="connsiteY17" fmla="*/ 3779995 h 4024887"/>
                <a:gd name="connsiteX18" fmla="*/ 2571750 w 4773492"/>
                <a:gd name="connsiteY18" fmla="*/ 3903820 h 4024887"/>
                <a:gd name="connsiteX19" fmla="*/ 2209800 w 4773492"/>
                <a:gd name="connsiteY19" fmla="*/ 3913345 h 4024887"/>
                <a:gd name="connsiteX20" fmla="*/ 1809750 w 4773492"/>
                <a:gd name="connsiteY20" fmla="*/ 4018120 h 4024887"/>
                <a:gd name="connsiteX21" fmla="*/ 1181100 w 4773492"/>
                <a:gd name="connsiteY21" fmla="*/ 3694270 h 4024887"/>
                <a:gd name="connsiteX22" fmla="*/ 876300 w 4773492"/>
                <a:gd name="connsiteY22" fmla="*/ 3313270 h 4024887"/>
                <a:gd name="connsiteX23" fmla="*/ 400050 w 4773492"/>
                <a:gd name="connsiteY23" fmla="*/ 2837020 h 4024887"/>
                <a:gd name="connsiteX24" fmla="*/ 228600 w 4773492"/>
                <a:gd name="connsiteY24" fmla="*/ 2503645 h 4024887"/>
                <a:gd name="connsiteX25" fmla="*/ 180975 w 4773492"/>
                <a:gd name="connsiteY25" fmla="*/ 2094070 h 4024887"/>
                <a:gd name="connsiteX26" fmla="*/ 0 w 4773492"/>
                <a:gd name="connsiteY26" fmla="*/ 1427320 h 4024887"/>
                <a:gd name="connsiteX27" fmla="*/ 571500 w 4773492"/>
                <a:gd name="connsiteY27" fmla="*/ 1427320 h 4024887"/>
                <a:gd name="connsiteX28" fmla="*/ 685800 w 4773492"/>
                <a:gd name="connsiteY28" fmla="*/ 1579720 h 4024887"/>
                <a:gd name="connsiteX0" fmla="*/ 685800 w 4773492"/>
                <a:gd name="connsiteY0" fmla="*/ 1579720 h 4024887"/>
                <a:gd name="connsiteX1" fmla="*/ 933450 w 4773492"/>
                <a:gd name="connsiteY1" fmla="*/ 2046445 h 4024887"/>
                <a:gd name="connsiteX2" fmla="*/ 1104900 w 4773492"/>
                <a:gd name="connsiteY2" fmla="*/ 2265520 h 4024887"/>
                <a:gd name="connsiteX3" fmla="*/ 1390650 w 4773492"/>
                <a:gd name="connsiteY3" fmla="*/ 2494120 h 4024887"/>
                <a:gd name="connsiteX4" fmla="*/ 1600200 w 4773492"/>
                <a:gd name="connsiteY4" fmla="*/ 2865595 h 4024887"/>
                <a:gd name="connsiteX5" fmla="*/ 2143125 w 4773492"/>
                <a:gd name="connsiteY5" fmla="*/ 3332320 h 4024887"/>
                <a:gd name="connsiteX6" fmla="*/ 3067050 w 4773492"/>
                <a:gd name="connsiteY6" fmla="*/ 3370420 h 4024887"/>
                <a:gd name="connsiteX7" fmla="*/ 3762375 w 4773492"/>
                <a:gd name="connsiteY7" fmla="*/ 2827495 h 4024887"/>
                <a:gd name="connsiteX8" fmla="*/ 4219575 w 4773492"/>
                <a:gd name="connsiteY8" fmla="*/ 2065495 h 4024887"/>
                <a:gd name="connsiteX9" fmla="*/ 4295775 w 4773492"/>
                <a:gd name="connsiteY9" fmla="*/ 1417795 h 4024887"/>
                <a:gd name="connsiteX10" fmla="*/ 4152900 w 4773492"/>
                <a:gd name="connsiteY10" fmla="*/ 846295 h 4024887"/>
                <a:gd name="connsiteX11" fmla="*/ 3895725 w 4773492"/>
                <a:gd name="connsiteY11" fmla="*/ 398620 h 4024887"/>
                <a:gd name="connsiteX12" fmla="*/ 4400550 w 4773492"/>
                <a:gd name="connsiteY12" fmla="*/ 46195 h 4024887"/>
                <a:gd name="connsiteX13" fmla="*/ 4772025 w 4773492"/>
                <a:gd name="connsiteY13" fmla="*/ 1484470 h 4024887"/>
                <a:gd name="connsiteX14" fmla="*/ 4505325 w 4773492"/>
                <a:gd name="connsiteY14" fmla="*/ 2503645 h 4024887"/>
                <a:gd name="connsiteX15" fmla="*/ 3914775 w 4773492"/>
                <a:gd name="connsiteY15" fmla="*/ 3198970 h 4024887"/>
                <a:gd name="connsiteX16" fmla="*/ 3381375 w 4773492"/>
                <a:gd name="connsiteY16" fmla="*/ 3456145 h 4024887"/>
                <a:gd name="connsiteX17" fmla="*/ 3057525 w 4773492"/>
                <a:gd name="connsiteY17" fmla="*/ 3779995 h 4024887"/>
                <a:gd name="connsiteX18" fmla="*/ 2571750 w 4773492"/>
                <a:gd name="connsiteY18" fmla="*/ 3903820 h 4024887"/>
                <a:gd name="connsiteX19" fmla="*/ 2209800 w 4773492"/>
                <a:gd name="connsiteY19" fmla="*/ 3913345 h 4024887"/>
                <a:gd name="connsiteX20" fmla="*/ 1809750 w 4773492"/>
                <a:gd name="connsiteY20" fmla="*/ 4018120 h 4024887"/>
                <a:gd name="connsiteX21" fmla="*/ 1181100 w 4773492"/>
                <a:gd name="connsiteY21" fmla="*/ 3694270 h 4024887"/>
                <a:gd name="connsiteX22" fmla="*/ 876300 w 4773492"/>
                <a:gd name="connsiteY22" fmla="*/ 3313270 h 4024887"/>
                <a:gd name="connsiteX23" fmla="*/ 400050 w 4773492"/>
                <a:gd name="connsiteY23" fmla="*/ 2837020 h 4024887"/>
                <a:gd name="connsiteX24" fmla="*/ 228600 w 4773492"/>
                <a:gd name="connsiteY24" fmla="*/ 2503645 h 4024887"/>
                <a:gd name="connsiteX25" fmla="*/ 161925 w 4773492"/>
                <a:gd name="connsiteY25" fmla="*/ 2094070 h 4024887"/>
                <a:gd name="connsiteX26" fmla="*/ 0 w 4773492"/>
                <a:gd name="connsiteY26" fmla="*/ 1427320 h 4024887"/>
                <a:gd name="connsiteX27" fmla="*/ 571500 w 4773492"/>
                <a:gd name="connsiteY27" fmla="*/ 1427320 h 4024887"/>
                <a:gd name="connsiteX28" fmla="*/ 685800 w 4773492"/>
                <a:gd name="connsiteY28" fmla="*/ 1579720 h 4024887"/>
                <a:gd name="connsiteX0" fmla="*/ 685800 w 4773492"/>
                <a:gd name="connsiteY0" fmla="*/ 1579720 h 4024887"/>
                <a:gd name="connsiteX1" fmla="*/ 933450 w 4773492"/>
                <a:gd name="connsiteY1" fmla="*/ 2046445 h 4024887"/>
                <a:gd name="connsiteX2" fmla="*/ 1104900 w 4773492"/>
                <a:gd name="connsiteY2" fmla="*/ 2265520 h 4024887"/>
                <a:gd name="connsiteX3" fmla="*/ 1390650 w 4773492"/>
                <a:gd name="connsiteY3" fmla="*/ 2494120 h 4024887"/>
                <a:gd name="connsiteX4" fmla="*/ 1600200 w 4773492"/>
                <a:gd name="connsiteY4" fmla="*/ 2865595 h 4024887"/>
                <a:gd name="connsiteX5" fmla="*/ 2143125 w 4773492"/>
                <a:gd name="connsiteY5" fmla="*/ 3332320 h 4024887"/>
                <a:gd name="connsiteX6" fmla="*/ 3067050 w 4773492"/>
                <a:gd name="connsiteY6" fmla="*/ 3370420 h 4024887"/>
                <a:gd name="connsiteX7" fmla="*/ 3762375 w 4773492"/>
                <a:gd name="connsiteY7" fmla="*/ 2827495 h 4024887"/>
                <a:gd name="connsiteX8" fmla="*/ 4219575 w 4773492"/>
                <a:gd name="connsiteY8" fmla="*/ 2065495 h 4024887"/>
                <a:gd name="connsiteX9" fmla="*/ 4295775 w 4773492"/>
                <a:gd name="connsiteY9" fmla="*/ 1417795 h 4024887"/>
                <a:gd name="connsiteX10" fmla="*/ 4152900 w 4773492"/>
                <a:gd name="connsiteY10" fmla="*/ 846295 h 4024887"/>
                <a:gd name="connsiteX11" fmla="*/ 3895725 w 4773492"/>
                <a:gd name="connsiteY11" fmla="*/ 398620 h 4024887"/>
                <a:gd name="connsiteX12" fmla="*/ 4400550 w 4773492"/>
                <a:gd name="connsiteY12" fmla="*/ 46195 h 4024887"/>
                <a:gd name="connsiteX13" fmla="*/ 4772025 w 4773492"/>
                <a:gd name="connsiteY13" fmla="*/ 1484470 h 4024887"/>
                <a:gd name="connsiteX14" fmla="*/ 4505325 w 4773492"/>
                <a:gd name="connsiteY14" fmla="*/ 2503645 h 4024887"/>
                <a:gd name="connsiteX15" fmla="*/ 3914775 w 4773492"/>
                <a:gd name="connsiteY15" fmla="*/ 3198970 h 4024887"/>
                <a:gd name="connsiteX16" fmla="*/ 3381375 w 4773492"/>
                <a:gd name="connsiteY16" fmla="*/ 3456145 h 4024887"/>
                <a:gd name="connsiteX17" fmla="*/ 3057525 w 4773492"/>
                <a:gd name="connsiteY17" fmla="*/ 3779995 h 4024887"/>
                <a:gd name="connsiteX18" fmla="*/ 2571750 w 4773492"/>
                <a:gd name="connsiteY18" fmla="*/ 3903820 h 4024887"/>
                <a:gd name="connsiteX19" fmla="*/ 2209800 w 4773492"/>
                <a:gd name="connsiteY19" fmla="*/ 3913345 h 4024887"/>
                <a:gd name="connsiteX20" fmla="*/ 1809750 w 4773492"/>
                <a:gd name="connsiteY20" fmla="*/ 4018120 h 4024887"/>
                <a:gd name="connsiteX21" fmla="*/ 1181100 w 4773492"/>
                <a:gd name="connsiteY21" fmla="*/ 3694270 h 4024887"/>
                <a:gd name="connsiteX22" fmla="*/ 876300 w 4773492"/>
                <a:gd name="connsiteY22" fmla="*/ 3313270 h 4024887"/>
                <a:gd name="connsiteX23" fmla="*/ 400050 w 4773492"/>
                <a:gd name="connsiteY23" fmla="*/ 2837020 h 4024887"/>
                <a:gd name="connsiteX24" fmla="*/ 257175 w 4773492"/>
                <a:gd name="connsiteY24" fmla="*/ 2532220 h 4024887"/>
                <a:gd name="connsiteX25" fmla="*/ 161925 w 4773492"/>
                <a:gd name="connsiteY25" fmla="*/ 2094070 h 4024887"/>
                <a:gd name="connsiteX26" fmla="*/ 0 w 4773492"/>
                <a:gd name="connsiteY26" fmla="*/ 1427320 h 4024887"/>
                <a:gd name="connsiteX27" fmla="*/ 571500 w 4773492"/>
                <a:gd name="connsiteY27" fmla="*/ 1427320 h 4024887"/>
                <a:gd name="connsiteX28" fmla="*/ 685800 w 4773492"/>
                <a:gd name="connsiteY28" fmla="*/ 1579720 h 4024887"/>
                <a:gd name="connsiteX0" fmla="*/ 685800 w 4773492"/>
                <a:gd name="connsiteY0" fmla="*/ 1579720 h 3979749"/>
                <a:gd name="connsiteX1" fmla="*/ 933450 w 4773492"/>
                <a:gd name="connsiteY1" fmla="*/ 2046445 h 3979749"/>
                <a:gd name="connsiteX2" fmla="*/ 1104900 w 4773492"/>
                <a:gd name="connsiteY2" fmla="*/ 2265520 h 3979749"/>
                <a:gd name="connsiteX3" fmla="*/ 1390650 w 4773492"/>
                <a:gd name="connsiteY3" fmla="*/ 2494120 h 3979749"/>
                <a:gd name="connsiteX4" fmla="*/ 1600200 w 4773492"/>
                <a:gd name="connsiteY4" fmla="*/ 2865595 h 3979749"/>
                <a:gd name="connsiteX5" fmla="*/ 2143125 w 4773492"/>
                <a:gd name="connsiteY5" fmla="*/ 3332320 h 3979749"/>
                <a:gd name="connsiteX6" fmla="*/ 3067050 w 4773492"/>
                <a:gd name="connsiteY6" fmla="*/ 3370420 h 3979749"/>
                <a:gd name="connsiteX7" fmla="*/ 3762375 w 4773492"/>
                <a:gd name="connsiteY7" fmla="*/ 2827495 h 3979749"/>
                <a:gd name="connsiteX8" fmla="*/ 4219575 w 4773492"/>
                <a:gd name="connsiteY8" fmla="*/ 2065495 h 3979749"/>
                <a:gd name="connsiteX9" fmla="*/ 4295775 w 4773492"/>
                <a:gd name="connsiteY9" fmla="*/ 1417795 h 3979749"/>
                <a:gd name="connsiteX10" fmla="*/ 4152900 w 4773492"/>
                <a:gd name="connsiteY10" fmla="*/ 846295 h 3979749"/>
                <a:gd name="connsiteX11" fmla="*/ 3895725 w 4773492"/>
                <a:gd name="connsiteY11" fmla="*/ 398620 h 3979749"/>
                <a:gd name="connsiteX12" fmla="*/ 4400550 w 4773492"/>
                <a:gd name="connsiteY12" fmla="*/ 46195 h 3979749"/>
                <a:gd name="connsiteX13" fmla="*/ 4772025 w 4773492"/>
                <a:gd name="connsiteY13" fmla="*/ 1484470 h 3979749"/>
                <a:gd name="connsiteX14" fmla="*/ 4505325 w 4773492"/>
                <a:gd name="connsiteY14" fmla="*/ 2503645 h 3979749"/>
                <a:gd name="connsiteX15" fmla="*/ 3914775 w 4773492"/>
                <a:gd name="connsiteY15" fmla="*/ 3198970 h 3979749"/>
                <a:gd name="connsiteX16" fmla="*/ 3381375 w 4773492"/>
                <a:gd name="connsiteY16" fmla="*/ 3456145 h 3979749"/>
                <a:gd name="connsiteX17" fmla="*/ 3057525 w 4773492"/>
                <a:gd name="connsiteY17" fmla="*/ 3779995 h 3979749"/>
                <a:gd name="connsiteX18" fmla="*/ 2571750 w 4773492"/>
                <a:gd name="connsiteY18" fmla="*/ 3903820 h 3979749"/>
                <a:gd name="connsiteX19" fmla="*/ 2209800 w 4773492"/>
                <a:gd name="connsiteY19" fmla="*/ 3913345 h 3979749"/>
                <a:gd name="connsiteX20" fmla="*/ 1809750 w 4773492"/>
                <a:gd name="connsiteY20" fmla="*/ 3970495 h 3979749"/>
                <a:gd name="connsiteX21" fmla="*/ 1181100 w 4773492"/>
                <a:gd name="connsiteY21" fmla="*/ 3694270 h 3979749"/>
                <a:gd name="connsiteX22" fmla="*/ 876300 w 4773492"/>
                <a:gd name="connsiteY22" fmla="*/ 3313270 h 3979749"/>
                <a:gd name="connsiteX23" fmla="*/ 400050 w 4773492"/>
                <a:gd name="connsiteY23" fmla="*/ 2837020 h 3979749"/>
                <a:gd name="connsiteX24" fmla="*/ 257175 w 4773492"/>
                <a:gd name="connsiteY24" fmla="*/ 2532220 h 3979749"/>
                <a:gd name="connsiteX25" fmla="*/ 161925 w 4773492"/>
                <a:gd name="connsiteY25" fmla="*/ 2094070 h 3979749"/>
                <a:gd name="connsiteX26" fmla="*/ 0 w 4773492"/>
                <a:gd name="connsiteY26" fmla="*/ 1427320 h 3979749"/>
                <a:gd name="connsiteX27" fmla="*/ 571500 w 4773492"/>
                <a:gd name="connsiteY27" fmla="*/ 1427320 h 3979749"/>
                <a:gd name="connsiteX28" fmla="*/ 685800 w 4773492"/>
                <a:gd name="connsiteY28" fmla="*/ 1579720 h 3979749"/>
                <a:gd name="connsiteX0" fmla="*/ 685800 w 4773492"/>
                <a:gd name="connsiteY0" fmla="*/ 1579720 h 3979750"/>
                <a:gd name="connsiteX1" fmla="*/ 933450 w 4773492"/>
                <a:gd name="connsiteY1" fmla="*/ 2046445 h 3979750"/>
                <a:gd name="connsiteX2" fmla="*/ 1104900 w 4773492"/>
                <a:gd name="connsiteY2" fmla="*/ 2265520 h 3979750"/>
                <a:gd name="connsiteX3" fmla="*/ 1390650 w 4773492"/>
                <a:gd name="connsiteY3" fmla="*/ 2494120 h 3979750"/>
                <a:gd name="connsiteX4" fmla="*/ 1600200 w 4773492"/>
                <a:gd name="connsiteY4" fmla="*/ 2865595 h 3979750"/>
                <a:gd name="connsiteX5" fmla="*/ 2143125 w 4773492"/>
                <a:gd name="connsiteY5" fmla="*/ 3332320 h 3979750"/>
                <a:gd name="connsiteX6" fmla="*/ 3067050 w 4773492"/>
                <a:gd name="connsiteY6" fmla="*/ 3370420 h 3979750"/>
                <a:gd name="connsiteX7" fmla="*/ 3762375 w 4773492"/>
                <a:gd name="connsiteY7" fmla="*/ 2827495 h 3979750"/>
                <a:gd name="connsiteX8" fmla="*/ 4219575 w 4773492"/>
                <a:gd name="connsiteY8" fmla="*/ 2065495 h 3979750"/>
                <a:gd name="connsiteX9" fmla="*/ 4295775 w 4773492"/>
                <a:gd name="connsiteY9" fmla="*/ 1417795 h 3979750"/>
                <a:gd name="connsiteX10" fmla="*/ 4152900 w 4773492"/>
                <a:gd name="connsiteY10" fmla="*/ 846295 h 3979750"/>
                <a:gd name="connsiteX11" fmla="*/ 3895725 w 4773492"/>
                <a:gd name="connsiteY11" fmla="*/ 398620 h 3979750"/>
                <a:gd name="connsiteX12" fmla="*/ 4400550 w 4773492"/>
                <a:gd name="connsiteY12" fmla="*/ 46195 h 3979750"/>
                <a:gd name="connsiteX13" fmla="*/ 4772025 w 4773492"/>
                <a:gd name="connsiteY13" fmla="*/ 1484470 h 3979750"/>
                <a:gd name="connsiteX14" fmla="*/ 4505325 w 4773492"/>
                <a:gd name="connsiteY14" fmla="*/ 2503645 h 3979750"/>
                <a:gd name="connsiteX15" fmla="*/ 3914775 w 4773492"/>
                <a:gd name="connsiteY15" fmla="*/ 3198970 h 3979750"/>
                <a:gd name="connsiteX16" fmla="*/ 3381375 w 4773492"/>
                <a:gd name="connsiteY16" fmla="*/ 3456145 h 3979750"/>
                <a:gd name="connsiteX17" fmla="*/ 3057525 w 4773492"/>
                <a:gd name="connsiteY17" fmla="*/ 3779995 h 3979750"/>
                <a:gd name="connsiteX18" fmla="*/ 2676525 w 4773492"/>
                <a:gd name="connsiteY18" fmla="*/ 3903820 h 3979750"/>
                <a:gd name="connsiteX19" fmla="*/ 2209800 w 4773492"/>
                <a:gd name="connsiteY19" fmla="*/ 3913345 h 3979750"/>
                <a:gd name="connsiteX20" fmla="*/ 1809750 w 4773492"/>
                <a:gd name="connsiteY20" fmla="*/ 3970495 h 3979750"/>
                <a:gd name="connsiteX21" fmla="*/ 1181100 w 4773492"/>
                <a:gd name="connsiteY21" fmla="*/ 3694270 h 3979750"/>
                <a:gd name="connsiteX22" fmla="*/ 876300 w 4773492"/>
                <a:gd name="connsiteY22" fmla="*/ 3313270 h 3979750"/>
                <a:gd name="connsiteX23" fmla="*/ 400050 w 4773492"/>
                <a:gd name="connsiteY23" fmla="*/ 2837020 h 3979750"/>
                <a:gd name="connsiteX24" fmla="*/ 257175 w 4773492"/>
                <a:gd name="connsiteY24" fmla="*/ 2532220 h 3979750"/>
                <a:gd name="connsiteX25" fmla="*/ 161925 w 4773492"/>
                <a:gd name="connsiteY25" fmla="*/ 2094070 h 3979750"/>
                <a:gd name="connsiteX26" fmla="*/ 0 w 4773492"/>
                <a:gd name="connsiteY26" fmla="*/ 1427320 h 3979750"/>
                <a:gd name="connsiteX27" fmla="*/ 571500 w 4773492"/>
                <a:gd name="connsiteY27" fmla="*/ 1427320 h 3979750"/>
                <a:gd name="connsiteX28" fmla="*/ 685800 w 4773492"/>
                <a:gd name="connsiteY28" fmla="*/ 1579720 h 3979750"/>
                <a:gd name="connsiteX0" fmla="*/ 685800 w 4773492"/>
                <a:gd name="connsiteY0" fmla="*/ 1579720 h 3979750"/>
                <a:gd name="connsiteX1" fmla="*/ 933450 w 4773492"/>
                <a:gd name="connsiteY1" fmla="*/ 2046445 h 3979750"/>
                <a:gd name="connsiteX2" fmla="*/ 1104900 w 4773492"/>
                <a:gd name="connsiteY2" fmla="*/ 2265520 h 3979750"/>
                <a:gd name="connsiteX3" fmla="*/ 1390650 w 4773492"/>
                <a:gd name="connsiteY3" fmla="*/ 2494120 h 3979750"/>
                <a:gd name="connsiteX4" fmla="*/ 1600200 w 4773492"/>
                <a:gd name="connsiteY4" fmla="*/ 2865595 h 3979750"/>
                <a:gd name="connsiteX5" fmla="*/ 2143125 w 4773492"/>
                <a:gd name="connsiteY5" fmla="*/ 3332320 h 3979750"/>
                <a:gd name="connsiteX6" fmla="*/ 3067050 w 4773492"/>
                <a:gd name="connsiteY6" fmla="*/ 3370420 h 3979750"/>
                <a:gd name="connsiteX7" fmla="*/ 3762375 w 4773492"/>
                <a:gd name="connsiteY7" fmla="*/ 2827495 h 3979750"/>
                <a:gd name="connsiteX8" fmla="*/ 4219575 w 4773492"/>
                <a:gd name="connsiteY8" fmla="*/ 2065495 h 3979750"/>
                <a:gd name="connsiteX9" fmla="*/ 4295775 w 4773492"/>
                <a:gd name="connsiteY9" fmla="*/ 1417795 h 3979750"/>
                <a:gd name="connsiteX10" fmla="*/ 4152900 w 4773492"/>
                <a:gd name="connsiteY10" fmla="*/ 846295 h 3979750"/>
                <a:gd name="connsiteX11" fmla="*/ 3895725 w 4773492"/>
                <a:gd name="connsiteY11" fmla="*/ 398620 h 3979750"/>
                <a:gd name="connsiteX12" fmla="*/ 4400550 w 4773492"/>
                <a:gd name="connsiteY12" fmla="*/ 46195 h 3979750"/>
                <a:gd name="connsiteX13" fmla="*/ 4772025 w 4773492"/>
                <a:gd name="connsiteY13" fmla="*/ 1484470 h 3979750"/>
                <a:gd name="connsiteX14" fmla="*/ 4505325 w 4773492"/>
                <a:gd name="connsiteY14" fmla="*/ 2503645 h 3979750"/>
                <a:gd name="connsiteX15" fmla="*/ 3914775 w 4773492"/>
                <a:gd name="connsiteY15" fmla="*/ 3198970 h 3979750"/>
                <a:gd name="connsiteX16" fmla="*/ 3381375 w 4773492"/>
                <a:gd name="connsiteY16" fmla="*/ 3456145 h 3979750"/>
                <a:gd name="connsiteX17" fmla="*/ 3057525 w 4773492"/>
                <a:gd name="connsiteY17" fmla="*/ 3779995 h 3979750"/>
                <a:gd name="connsiteX18" fmla="*/ 2676525 w 4773492"/>
                <a:gd name="connsiteY18" fmla="*/ 3903820 h 3979750"/>
                <a:gd name="connsiteX19" fmla="*/ 2209800 w 4773492"/>
                <a:gd name="connsiteY19" fmla="*/ 3913345 h 3979750"/>
                <a:gd name="connsiteX20" fmla="*/ 1809750 w 4773492"/>
                <a:gd name="connsiteY20" fmla="*/ 3970495 h 3979750"/>
                <a:gd name="connsiteX21" fmla="*/ 1181100 w 4773492"/>
                <a:gd name="connsiteY21" fmla="*/ 3694270 h 3979750"/>
                <a:gd name="connsiteX22" fmla="*/ 876300 w 4773492"/>
                <a:gd name="connsiteY22" fmla="*/ 3313270 h 3979750"/>
                <a:gd name="connsiteX23" fmla="*/ 400050 w 4773492"/>
                <a:gd name="connsiteY23" fmla="*/ 2837020 h 3979750"/>
                <a:gd name="connsiteX24" fmla="*/ 257175 w 4773492"/>
                <a:gd name="connsiteY24" fmla="*/ 2532220 h 3979750"/>
                <a:gd name="connsiteX25" fmla="*/ 161925 w 4773492"/>
                <a:gd name="connsiteY25" fmla="*/ 2094070 h 3979750"/>
                <a:gd name="connsiteX26" fmla="*/ 0 w 4773492"/>
                <a:gd name="connsiteY26" fmla="*/ 1427320 h 3979750"/>
                <a:gd name="connsiteX27" fmla="*/ 571500 w 4773492"/>
                <a:gd name="connsiteY27" fmla="*/ 1427320 h 3979750"/>
                <a:gd name="connsiteX28" fmla="*/ 685800 w 4773492"/>
                <a:gd name="connsiteY28" fmla="*/ 1579720 h 3979750"/>
                <a:gd name="connsiteX0" fmla="*/ 685800 w 4773492"/>
                <a:gd name="connsiteY0" fmla="*/ 1579720 h 3979750"/>
                <a:gd name="connsiteX1" fmla="*/ 933450 w 4773492"/>
                <a:gd name="connsiteY1" fmla="*/ 2046445 h 3979750"/>
                <a:gd name="connsiteX2" fmla="*/ 1104900 w 4773492"/>
                <a:gd name="connsiteY2" fmla="*/ 2265520 h 3979750"/>
                <a:gd name="connsiteX3" fmla="*/ 1390650 w 4773492"/>
                <a:gd name="connsiteY3" fmla="*/ 2494120 h 3979750"/>
                <a:gd name="connsiteX4" fmla="*/ 1600200 w 4773492"/>
                <a:gd name="connsiteY4" fmla="*/ 2865595 h 3979750"/>
                <a:gd name="connsiteX5" fmla="*/ 2143125 w 4773492"/>
                <a:gd name="connsiteY5" fmla="*/ 3332320 h 3979750"/>
                <a:gd name="connsiteX6" fmla="*/ 3067050 w 4773492"/>
                <a:gd name="connsiteY6" fmla="*/ 3370420 h 3979750"/>
                <a:gd name="connsiteX7" fmla="*/ 3762375 w 4773492"/>
                <a:gd name="connsiteY7" fmla="*/ 2827495 h 3979750"/>
                <a:gd name="connsiteX8" fmla="*/ 4219575 w 4773492"/>
                <a:gd name="connsiteY8" fmla="*/ 2065495 h 3979750"/>
                <a:gd name="connsiteX9" fmla="*/ 4295775 w 4773492"/>
                <a:gd name="connsiteY9" fmla="*/ 1417795 h 3979750"/>
                <a:gd name="connsiteX10" fmla="*/ 4152900 w 4773492"/>
                <a:gd name="connsiteY10" fmla="*/ 846295 h 3979750"/>
                <a:gd name="connsiteX11" fmla="*/ 3895725 w 4773492"/>
                <a:gd name="connsiteY11" fmla="*/ 398620 h 3979750"/>
                <a:gd name="connsiteX12" fmla="*/ 4400550 w 4773492"/>
                <a:gd name="connsiteY12" fmla="*/ 46195 h 3979750"/>
                <a:gd name="connsiteX13" fmla="*/ 4772025 w 4773492"/>
                <a:gd name="connsiteY13" fmla="*/ 1484470 h 3979750"/>
                <a:gd name="connsiteX14" fmla="*/ 4505325 w 4773492"/>
                <a:gd name="connsiteY14" fmla="*/ 2503645 h 3979750"/>
                <a:gd name="connsiteX15" fmla="*/ 3914775 w 4773492"/>
                <a:gd name="connsiteY15" fmla="*/ 3198970 h 3979750"/>
                <a:gd name="connsiteX16" fmla="*/ 3381375 w 4773492"/>
                <a:gd name="connsiteY16" fmla="*/ 3456145 h 3979750"/>
                <a:gd name="connsiteX17" fmla="*/ 3057525 w 4773492"/>
                <a:gd name="connsiteY17" fmla="*/ 3779995 h 3979750"/>
                <a:gd name="connsiteX18" fmla="*/ 2676525 w 4773492"/>
                <a:gd name="connsiteY18" fmla="*/ 3903820 h 3979750"/>
                <a:gd name="connsiteX19" fmla="*/ 2209800 w 4773492"/>
                <a:gd name="connsiteY19" fmla="*/ 3913345 h 3979750"/>
                <a:gd name="connsiteX20" fmla="*/ 1809750 w 4773492"/>
                <a:gd name="connsiteY20" fmla="*/ 3970495 h 3979750"/>
                <a:gd name="connsiteX21" fmla="*/ 1181100 w 4773492"/>
                <a:gd name="connsiteY21" fmla="*/ 3694270 h 3979750"/>
                <a:gd name="connsiteX22" fmla="*/ 876300 w 4773492"/>
                <a:gd name="connsiteY22" fmla="*/ 3313270 h 3979750"/>
                <a:gd name="connsiteX23" fmla="*/ 400050 w 4773492"/>
                <a:gd name="connsiteY23" fmla="*/ 2837020 h 3979750"/>
                <a:gd name="connsiteX24" fmla="*/ 257175 w 4773492"/>
                <a:gd name="connsiteY24" fmla="*/ 2532220 h 3979750"/>
                <a:gd name="connsiteX25" fmla="*/ 161925 w 4773492"/>
                <a:gd name="connsiteY25" fmla="*/ 2094070 h 3979750"/>
                <a:gd name="connsiteX26" fmla="*/ 0 w 4773492"/>
                <a:gd name="connsiteY26" fmla="*/ 1427320 h 3979750"/>
                <a:gd name="connsiteX27" fmla="*/ 571500 w 4773492"/>
                <a:gd name="connsiteY27" fmla="*/ 1427320 h 3979750"/>
                <a:gd name="connsiteX28" fmla="*/ 685800 w 4773492"/>
                <a:gd name="connsiteY28" fmla="*/ 1579720 h 3979750"/>
                <a:gd name="connsiteX0" fmla="*/ 685800 w 4773492"/>
                <a:gd name="connsiteY0" fmla="*/ 1533525 h 3933555"/>
                <a:gd name="connsiteX1" fmla="*/ 933450 w 4773492"/>
                <a:gd name="connsiteY1" fmla="*/ 2000250 h 3933555"/>
                <a:gd name="connsiteX2" fmla="*/ 1104900 w 4773492"/>
                <a:gd name="connsiteY2" fmla="*/ 2219325 h 3933555"/>
                <a:gd name="connsiteX3" fmla="*/ 1390650 w 4773492"/>
                <a:gd name="connsiteY3" fmla="*/ 2447925 h 3933555"/>
                <a:gd name="connsiteX4" fmla="*/ 1600200 w 4773492"/>
                <a:gd name="connsiteY4" fmla="*/ 2819400 h 3933555"/>
                <a:gd name="connsiteX5" fmla="*/ 2143125 w 4773492"/>
                <a:gd name="connsiteY5" fmla="*/ 3286125 h 3933555"/>
                <a:gd name="connsiteX6" fmla="*/ 3067050 w 4773492"/>
                <a:gd name="connsiteY6" fmla="*/ 3324225 h 3933555"/>
                <a:gd name="connsiteX7" fmla="*/ 3762375 w 4773492"/>
                <a:gd name="connsiteY7" fmla="*/ 2781300 h 3933555"/>
                <a:gd name="connsiteX8" fmla="*/ 4219575 w 4773492"/>
                <a:gd name="connsiteY8" fmla="*/ 2019300 h 3933555"/>
                <a:gd name="connsiteX9" fmla="*/ 4295775 w 4773492"/>
                <a:gd name="connsiteY9" fmla="*/ 1371600 h 3933555"/>
                <a:gd name="connsiteX10" fmla="*/ 4152900 w 4773492"/>
                <a:gd name="connsiteY10" fmla="*/ 800100 h 3933555"/>
                <a:gd name="connsiteX11" fmla="*/ 3895725 w 4773492"/>
                <a:gd name="connsiteY11" fmla="*/ 352425 h 3933555"/>
                <a:gd name="connsiteX12" fmla="*/ 4400550 w 4773492"/>
                <a:gd name="connsiteY12" fmla="*/ 0 h 3933555"/>
                <a:gd name="connsiteX13" fmla="*/ 4772025 w 4773492"/>
                <a:gd name="connsiteY13" fmla="*/ 1438275 h 3933555"/>
                <a:gd name="connsiteX14" fmla="*/ 4505325 w 4773492"/>
                <a:gd name="connsiteY14" fmla="*/ 2457450 h 3933555"/>
                <a:gd name="connsiteX15" fmla="*/ 3914775 w 4773492"/>
                <a:gd name="connsiteY15" fmla="*/ 3152775 h 3933555"/>
                <a:gd name="connsiteX16" fmla="*/ 3381375 w 4773492"/>
                <a:gd name="connsiteY16" fmla="*/ 3409950 h 3933555"/>
                <a:gd name="connsiteX17" fmla="*/ 3057525 w 4773492"/>
                <a:gd name="connsiteY17" fmla="*/ 3733800 h 3933555"/>
                <a:gd name="connsiteX18" fmla="*/ 2676525 w 4773492"/>
                <a:gd name="connsiteY18" fmla="*/ 3857625 h 3933555"/>
                <a:gd name="connsiteX19" fmla="*/ 2209800 w 4773492"/>
                <a:gd name="connsiteY19" fmla="*/ 3867150 h 3933555"/>
                <a:gd name="connsiteX20" fmla="*/ 1809750 w 4773492"/>
                <a:gd name="connsiteY20" fmla="*/ 3924300 h 3933555"/>
                <a:gd name="connsiteX21" fmla="*/ 1181100 w 4773492"/>
                <a:gd name="connsiteY21" fmla="*/ 3648075 h 3933555"/>
                <a:gd name="connsiteX22" fmla="*/ 876300 w 4773492"/>
                <a:gd name="connsiteY22" fmla="*/ 3267075 h 3933555"/>
                <a:gd name="connsiteX23" fmla="*/ 400050 w 4773492"/>
                <a:gd name="connsiteY23" fmla="*/ 2790825 h 3933555"/>
                <a:gd name="connsiteX24" fmla="*/ 257175 w 4773492"/>
                <a:gd name="connsiteY24" fmla="*/ 2486025 h 3933555"/>
                <a:gd name="connsiteX25" fmla="*/ 161925 w 4773492"/>
                <a:gd name="connsiteY25" fmla="*/ 2047875 h 3933555"/>
                <a:gd name="connsiteX26" fmla="*/ 0 w 4773492"/>
                <a:gd name="connsiteY26" fmla="*/ 1381125 h 3933555"/>
                <a:gd name="connsiteX27" fmla="*/ 571500 w 4773492"/>
                <a:gd name="connsiteY27" fmla="*/ 1381125 h 3933555"/>
                <a:gd name="connsiteX28" fmla="*/ 685800 w 4773492"/>
                <a:gd name="connsiteY28" fmla="*/ 1533525 h 3933555"/>
                <a:gd name="connsiteX0" fmla="*/ 685800 w 4773492"/>
                <a:gd name="connsiteY0" fmla="*/ 1533525 h 3933555"/>
                <a:gd name="connsiteX1" fmla="*/ 933450 w 4773492"/>
                <a:gd name="connsiteY1" fmla="*/ 2000250 h 3933555"/>
                <a:gd name="connsiteX2" fmla="*/ 1104900 w 4773492"/>
                <a:gd name="connsiteY2" fmla="*/ 2219325 h 3933555"/>
                <a:gd name="connsiteX3" fmla="*/ 1390650 w 4773492"/>
                <a:gd name="connsiteY3" fmla="*/ 2447925 h 3933555"/>
                <a:gd name="connsiteX4" fmla="*/ 1600200 w 4773492"/>
                <a:gd name="connsiteY4" fmla="*/ 2819400 h 3933555"/>
                <a:gd name="connsiteX5" fmla="*/ 2143125 w 4773492"/>
                <a:gd name="connsiteY5" fmla="*/ 3286125 h 3933555"/>
                <a:gd name="connsiteX6" fmla="*/ 3067050 w 4773492"/>
                <a:gd name="connsiteY6" fmla="*/ 3324225 h 3933555"/>
                <a:gd name="connsiteX7" fmla="*/ 3762375 w 4773492"/>
                <a:gd name="connsiteY7" fmla="*/ 2781300 h 3933555"/>
                <a:gd name="connsiteX8" fmla="*/ 4219575 w 4773492"/>
                <a:gd name="connsiteY8" fmla="*/ 2019300 h 3933555"/>
                <a:gd name="connsiteX9" fmla="*/ 4295775 w 4773492"/>
                <a:gd name="connsiteY9" fmla="*/ 1371600 h 3933555"/>
                <a:gd name="connsiteX10" fmla="*/ 4152900 w 4773492"/>
                <a:gd name="connsiteY10" fmla="*/ 800100 h 3933555"/>
                <a:gd name="connsiteX11" fmla="*/ 3895725 w 4773492"/>
                <a:gd name="connsiteY11" fmla="*/ 352425 h 3933555"/>
                <a:gd name="connsiteX12" fmla="*/ 4400550 w 4773492"/>
                <a:gd name="connsiteY12" fmla="*/ 0 h 3933555"/>
                <a:gd name="connsiteX13" fmla="*/ 4772025 w 4773492"/>
                <a:gd name="connsiteY13" fmla="*/ 1438275 h 3933555"/>
                <a:gd name="connsiteX14" fmla="*/ 4505325 w 4773492"/>
                <a:gd name="connsiteY14" fmla="*/ 2457450 h 3933555"/>
                <a:gd name="connsiteX15" fmla="*/ 3914775 w 4773492"/>
                <a:gd name="connsiteY15" fmla="*/ 3152775 h 3933555"/>
                <a:gd name="connsiteX16" fmla="*/ 3381375 w 4773492"/>
                <a:gd name="connsiteY16" fmla="*/ 3409950 h 3933555"/>
                <a:gd name="connsiteX17" fmla="*/ 3057525 w 4773492"/>
                <a:gd name="connsiteY17" fmla="*/ 3733800 h 3933555"/>
                <a:gd name="connsiteX18" fmla="*/ 2676525 w 4773492"/>
                <a:gd name="connsiteY18" fmla="*/ 3857625 h 3933555"/>
                <a:gd name="connsiteX19" fmla="*/ 2209800 w 4773492"/>
                <a:gd name="connsiteY19" fmla="*/ 3867150 h 3933555"/>
                <a:gd name="connsiteX20" fmla="*/ 1809750 w 4773492"/>
                <a:gd name="connsiteY20" fmla="*/ 3924300 h 3933555"/>
                <a:gd name="connsiteX21" fmla="*/ 1181100 w 4773492"/>
                <a:gd name="connsiteY21" fmla="*/ 3648075 h 3933555"/>
                <a:gd name="connsiteX22" fmla="*/ 876300 w 4773492"/>
                <a:gd name="connsiteY22" fmla="*/ 3267075 h 3933555"/>
                <a:gd name="connsiteX23" fmla="*/ 400050 w 4773492"/>
                <a:gd name="connsiteY23" fmla="*/ 2790825 h 3933555"/>
                <a:gd name="connsiteX24" fmla="*/ 257175 w 4773492"/>
                <a:gd name="connsiteY24" fmla="*/ 2486025 h 3933555"/>
                <a:gd name="connsiteX25" fmla="*/ 161925 w 4773492"/>
                <a:gd name="connsiteY25" fmla="*/ 2047875 h 3933555"/>
                <a:gd name="connsiteX26" fmla="*/ 0 w 4773492"/>
                <a:gd name="connsiteY26" fmla="*/ 1381125 h 3933555"/>
                <a:gd name="connsiteX27" fmla="*/ 571500 w 4773492"/>
                <a:gd name="connsiteY27" fmla="*/ 1381125 h 3933555"/>
                <a:gd name="connsiteX28" fmla="*/ 685800 w 4773492"/>
                <a:gd name="connsiteY28" fmla="*/ 1533525 h 3933555"/>
                <a:gd name="connsiteX0" fmla="*/ 685800 w 4773492"/>
                <a:gd name="connsiteY0" fmla="*/ 1533525 h 3933555"/>
                <a:gd name="connsiteX1" fmla="*/ 933450 w 4773492"/>
                <a:gd name="connsiteY1" fmla="*/ 2000250 h 3933555"/>
                <a:gd name="connsiteX2" fmla="*/ 1104900 w 4773492"/>
                <a:gd name="connsiteY2" fmla="*/ 2219325 h 3933555"/>
                <a:gd name="connsiteX3" fmla="*/ 1390650 w 4773492"/>
                <a:gd name="connsiteY3" fmla="*/ 2447925 h 3933555"/>
                <a:gd name="connsiteX4" fmla="*/ 1600200 w 4773492"/>
                <a:gd name="connsiteY4" fmla="*/ 2819400 h 3933555"/>
                <a:gd name="connsiteX5" fmla="*/ 2143125 w 4773492"/>
                <a:gd name="connsiteY5" fmla="*/ 3286125 h 3933555"/>
                <a:gd name="connsiteX6" fmla="*/ 3067050 w 4773492"/>
                <a:gd name="connsiteY6" fmla="*/ 3324225 h 3933555"/>
                <a:gd name="connsiteX7" fmla="*/ 3762375 w 4773492"/>
                <a:gd name="connsiteY7" fmla="*/ 2781300 h 3933555"/>
                <a:gd name="connsiteX8" fmla="*/ 4219575 w 4773492"/>
                <a:gd name="connsiteY8" fmla="*/ 2019300 h 3933555"/>
                <a:gd name="connsiteX9" fmla="*/ 4295775 w 4773492"/>
                <a:gd name="connsiteY9" fmla="*/ 1371600 h 3933555"/>
                <a:gd name="connsiteX10" fmla="*/ 4152900 w 4773492"/>
                <a:gd name="connsiteY10" fmla="*/ 800100 h 3933555"/>
                <a:gd name="connsiteX11" fmla="*/ 3895725 w 4773492"/>
                <a:gd name="connsiteY11" fmla="*/ 352425 h 3933555"/>
                <a:gd name="connsiteX12" fmla="*/ 4400550 w 4773492"/>
                <a:gd name="connsiteY12" fmla="*/ 0 h 3933555"/>
                <a:gd name="connsiteX13" fmla="*/ 4772025 w 4773492"/>
                <a:gd name="connsiteY13" fmla="*/ 1438275 h 3933555"/>
                <a:gd name="connsiteX14" fmla="*/ 4505325 w 4773492"/>
                <a:gd name="connsiteY14" fmla="*/ 2457450 h 3933555"/>
                <a:gd name="connsiteX15" fmla="*/ 3914775 w 4773492"/>
                <a:gd name="connsiteY15" fmla="*/ 3152775 h 3933555"/>
                <a:gd name="connsiteX16" fmla="*/ 3381375 w 4773492"/>
                <a:gd name="connsiteY16" fmla="*/ 3409950 h 3933555"/>
                <a:gd name="connsiteX17" fmla="*/ 3057525 w 4773492"/>
                <a:gd name="connsiteY17" fmla="*/ 3733800 h 3933555"/>
                <a:gd name="connsiteX18" fmla="*/ 2676525 w 4773492"/>
                <a:gd name="connsiteY18" fmla="*/ 3857625 h 3933555"/>
                <a:gd name="connsiteX19" fmla="*/ 2209800 w 4773492"/>
                <a:gd name="connsiteY19" fmla="*/ 3867150 h 3933555"/>
                <a:gd name="connsiteX20" fmla="*/ 1809750 w 4773492"/>
                <a:gd name="connsiteY20" fmla="*/ 3924300 h 3933555"/>
                <a:gd name="connsiteX21" fmla="*/ 1181100 w 4773492"/>
                <a:gd name="connsiteY21" fmla="*/ 3648075 h 3933555"/>
                <a:gd name="connsiteX22" fmla="*/ 876300 w 4773492"/>
                <a:gd name="connsiteY22" fmla="*/ 3267075 h 3933555"/>
                <a:gd name="connsiteX23" fmla="*/ 400050 w 4773492"/>
                <a:gd name="connsiteY23" fmla="*/ 2790825 h 3933555"/>
                <a:gd name="connsiteX24" fmla="*/ 257175 w 4773492"/>
                <a:gd name="connsiteY24" fmla="*/ 2486025 h 3933555"/>
                <a:gd name="connsiteX25" fmla="*/ 161925 w 4773492"/>
                <a:gd name="connsiteY25" fmla="*/ 2047875 h 3933555"/>
                <a:gd name="connsiteX26" fmla="*/ 0 w 4773492"/>
                <a:gd name="connsiteY26" fmla="*/ 1381125 h 3933555"/>
                <a:gd name="connsiteX27" fmla="*/ 571500 w 4773492"/>
                <a:gd name="connsiteY27" fmla="*/ 1381125 h 3933555"/>
                <a:gd name="connsiteX28" fmla="*/ 685800 w 4773492"/>
                <a:gd name="connsiteY28" fmla="*/ 1533525 h 3933555"/>
                <a:gd name="connsiteX0" fmla="*/ 685800 w 4773492"/>
                <a:gd name="connsiteY0" fmla="*/ 1533525 h 3933555"/>
                <a:gd name="connsiteX1" fmla="*/ 933450 w 4773492"/>
                <a:gd name="connsiteY1" fmla="*/ 2000250 h 3933555"/>
                <a:gd name="connsiteX2" fmla="*/ 1104900 w 4773492"/>
                <a:gd name="connsiteY2" fmla="*/ 2219325 h 3933555"/>
                <a:gd name="connsiteX3" fmla="*/ 1390650 w 4773492"/>
                <a:gd name="connsiteY3" fmla="*/ 2447925 h 3933555"/>
                <a:gd name="connsiteX4" fmla="*/ 1600200 w 4773492"/>
                <a:gd name="connsiteY4" fmla="*/ 2819400 h 3933555"/>
                <a:gd name="connsiteX5" fmla="*/ 2143125 w 4773492"/>
                <a:gd name="connsiteY5" fmla="*/ 3286125 h 3933555"/>
                <a:gd name="connsiteX6" fmla="*/ 3067050 w 4773492"/>
                <a:gd name="connsiteY6" fmla="*/ 3324225 h 3933555"/>
                <a:gd name="connsiteX7" fmla="*/ 3762375 w 4773492"/>
                <a:gd name="connsiteY7" fmla="*/ 2781300 h 3933555"/>
                <a:gd name="connsiteX8" fmla="*/ 4219575 w 4773492"/>
                <a:gd name="connsiteY8" fmla="*/ 2019300 h 3933555"/>
                <a:gd name="connsiteX9" fmla="*/ 4295775 w 4773492"/>
                <a:gd name="connsiteY9" fmla="*/ 1371600 h 3933555"/>
                <a:gd name="connsiteX10" fmla="*/ 4152900 w 4773492"/>
                <a:gd name="connsiteY10" fmla="*/ 800100 h 3933555"/>
                <a:gd name="connsiteX11" fmla="*/ 3895725 w 4773492"/>
                <a:gd name="connsiteY11" fmla="*/ 352425 h 3933555"/>
                <a:gd name="connsiteX12" fmla="*/ 4400550 w 4773492"/>
                <a:gd name="connsiteY12" fmla="*/ 0 h 3933555"/>
                <a:gd name="connsiteX13" fmla="*/ 4772025 w 4773492"/>
                <a:gd name="connsiteY13" fmla="*/ 1438275 h 3933555"/>
                <a:gd name="connsiteX14" fmla="*/ 4505325 w 4773492"/>
                <a:gd name="connsiteY14" fmla="*/ 2457450 h 3933555"/>
                <a:gd name="connsiteX15" fmla="*/ 3914775 w 4773492"/>
                <a:gd name="connsiteY15" fmla="*/ 3152775 h 3933555"/>
                <a:gd name="connsiteX16" fmla="*/ 3381375 w 4773492"/>
                <a:gd name="connsiteY16" fmla="*/ 3409950 h 3933555"/>
                <a:gd name="connsiteX17" fmla="*/ 3057525 w 4773492"/>
                <a:gd name="connsiteY17" fmla="*/ 3733800 h 3933555"/>
                <a:gd name="connsiteX18" fmla="*/ 2676525 w 4773492"/>
                <a:gd name="connsiteY18" fmla="*/ 3857625 h 3933555"/>
                <a:gd name="connsiteX19" fmla="*/ 2209800 w 4773492"/>
                <a:gd name="connsiteY19" fmla="*/ 3867150 h 3933555"/>
                <a:gd name="connsiteX20" fmla="*/ 1809750 w 4773492"/>
                <a:gd name="connsiteY20" fmla="*/ 3924300 h 3933555"/>
                <a:gd name="connsiteX21" fmla="*/ 1181100 w 4773492"/>
                <a:gd name="connsiteY21" fmla="*/ 3648075 h 3933555"/>
                <a:gd name="connsiteX22" fmla="*/ 876300 w 4773492"/>
                <a:gd name="connsiteY22" fmla="*/ 3267075 h 3933555"/>
                <a:gd name="connsiteX23" fmla="*/ 400050 w 4773492"/>
                <a:gd name="connsiteY23" fmla="*/ 2790825 h 3933555"/>
                <a:gd name="connsiteX24" fmla="*/ 257175 w 4773492"/>
                <a:gd name="connsiteY24" fmla="*/ 2486025 h 3933555"/>
                <a:gd name="connsiteX25" fmla="*/ 161925 w 4773492"/>
                <a:gd name="connsiteY25" fmla="*/ 2047875 h 3933555"/>
                <a:gd name="connsiteX26" fmla="*/ 0 w 4773492"/>
                <a:gd name="connsiteY26" fmla="*/ 1381125 h 3933555"/>
                <a:gd name="connsiteX27" fmla="*/ 571500 w 4773492"/>
                <a:gd name="connsiteY27" fmla="*/ 1381125 h 3933555"/>
                <a:gd name="connsiteX28" fmla="*/ 685800 w 4773492"/>
                <a:gd name="connsiteY28" fmla="*/ 1533525 h 3933555"/>
                <a:gd name="connsiteX0" fmla="*/ 685800 w 4773492"/>
                <a:gd name="connsiteY0" fmla="*/ 1533525 h 3933555"/>
                <a:gd name="connsiteX1" fmla="*/ 933450 w 4773492"/>
                <a:gd name="connsiteY1" fmla="*/ 2000250 h 3933555"/>
                <a:gd name="connsiteX2" fmla="*/ 1104900 w 4773492"/>
                <a:gd name="connsiteY2" fmla="*/ 2219325 h 3933555"/>
                <a:gd name="connsiteX3" fmla="*/ 1390650 w 4773492"/>
                <a:gd name="connsiteY3" fmla="*/ 2447925 h 3933555"/>
                <a:gd name="connsiteX4" fmla="*/ 1600200 w 4773492"/>
                <a:gd name="connsiteY4" fmla="*/ 2819400 h 3933555"/>
                <a:gd name="connsiteX5" fmla="*/ 2143125 w 4773492"/>
                <a:gd name="connsiteY5" fmla="*/ 3286125 h 3933555"/>
                <a:gd name="connsiteX6" fmla="*/ 3067050 w 4773492"/>
                <a:gd name="connsiteY6" fmla="*/ 3324225 h 3933555"/>
                <a:gd name="connsiteX7" fmla="*/ 3762375 w 4773492"/>
                <a:gd name="connsiteY7" fmla="*/ 2781300 h 3933555"/>
                <a:gd name="connsiteX8" fmla="*/ 4219575 w 4773492"/>
                <a:gd name="connsiteY8" fmla="*/ 2019300 h 3933555"/>
                <a:gd name="connsiteX9" fmla="*/ 4295775 w 4773492"/>
                <a:gd name="connsiteY9" fmla="*/ 1371600 h 3933555"/>
                <a:gd name="connsiteX10" fmla="*/ 4152900 w 4773492"/>
                <a:gd name="connsiteY10" fmla="*/ 800100 h 3933555"/>
                <a:gd name="connsiteX11" fmla="*/ 3895725 w 4773492"/>
                <a:gd name="connsiteY11" fmla="*/ 352425 h 3933555"/>
                <a:gd name="connsiteX12" fmla="*/ 4400550 w 4773492"/>
                <a:gd name="connsiteY12" fmla="*/ 0 h 3933555"/>
                <a:gd name="connsiteX13" fmla="*/ 4772025 w 4773492"/>
                <a:gd name="connsiteY13" fmla="*/ 1438275 h 3933555"/>
                <a:gd name="connsiteX14" fmla="*/ 4505325 w 4773492"/>
                <a:gd name="connsiteY14" fmla="*/ 2457450 h 3933555"/>
                <a:gd name="connsiteX15" fmla="*/ 3914775 w 4773492"/>
                <a:gd name="connsiteY15" fmla="*/ 3152775 h 3933555"/>
                <a:gd name="connsiteX16" fmla="*/ 3381375 w 4773492"/>
                <a:gd name="connsiteY16" fmla="*/ 3409950 h 3933555"/>
                <a:gd name="connsiteX17" fmla="*/ 3057525 w 4773492"/>
                <a:gd name="connsiteY17" fmla="*/ 3733800 h 3933555"/>
                <a:gd name="connsiteX18" fmla="*/ 2676525 w 4773492"/>
                <a:gd name="connsiteY18" fmla="*/ 3857625 h 3933555"/>
                <a:gd name="connsiteX19" fmla="*/ 2209800 w 4773492"/>
                <a:gd name="connsiteY19" fmla="*/ 3867150 h 3933555"/>
                <a:gd name="connsiteX20" fmla="*/ 1809750 w 4773492"/>
                <a:gd name="connsiteY20" fmla="*/ 3924300 h 3933555"/>
                <a:gd name="connsiteX21" fmla="*/ 1181100 w 4773492"/>
                <a:gd name="connsiteY21" fmla="*/ 3648075 h 3933555"/>
                <a:gd name="connsiteX22" fmla="*/ 876300 w 4773492"/>
                <a:gd name="connsiteY22" fmla="*/ 3267075 h 3933555"/>
                <a:gd name="connsiteX23" fmla="*/ 400050 w 4773492"/>
                <a:gd name="connsiteY23" fmla="*/ 2790825 h 3933555"/>
                <a:gd name="connsiteX24" fmla="*/ 257175 w 4773492"/>
                <a:gd name="connsiteY24" fmla="*/ 2486025 h 3933555"/>
                <a:gd name="connsiteX25" fmla="*/ 161925 w 4773492"/>
                <a:gd name="connsiteY25" fmla="*/ 2047875 h 3933555"/>
                <a:gd name="connsiteX26" fmla="*/ 0 w 4773492"/>
                <a:gd name="connsiteY26" fmla="*/ 1381125 h 3933555"/>
                <a:gd name="connsiteX27" fmla="*/ 571500 w 4773492"/>
                <a:gd name="connsiteY27" fmla="*/ 1381125 h 3933555"/>
                <a:gd name="connsiteX28" fmla="*/ 685800 w 4773492"/>
                <a:gd name="connsiteY28" fmla="*/ 1533525 h 3933555"/>
                <a:gd name="connsiteX0" fmla="*/ 685800 w 4773492"/>
                <a:gd name="connsiteY0" fmla="*/ 1533525 h 3933555"/>
                <a:gd name="connsiteX1" fmla="*/ 933450 w 4773492"/>
                <a:gd name="connsiteY1" fmla="*/ 2000250 h 3933555"/>
                <a:gd name="connsiteX2" fmla="*/ 1104900 w 4773492"/>
                <a:gd name="connsiteY2" fmla="*/ 2219325 h 3933555"/>
                <a:gd name="connsiteX3" fmla="*/ 1390650 w 4773492"/>
                <a:gd name="connsiteY3" fmla="*/ 2447925 h 3933555"/>
                <a:gd name="connsiteX4" fmla="*/ 1600200 w 4773492"/>
                <a:gd name="connsiteY4" fmla="*/ 2819400 h 3933555"/>
                <a:gd name="connsiteX5" fmla="*/ 2143125 w 4773492"/>
                <a:gd name="connsiteY5" fmla="*/ 3286125 h 3933555"/>
                <a:gd name="connsiteX6" fmla="*/ 3067050 w 4773492"/>
                <a:gd name="connsiteY6" fmla="*/ 3324225 h 3933555"/>
                <a:gd name="connsiteX7" fmla="*/ 3762375 w 4773492"/>
                <a:gd name="connsiteY7" fmla="*/ 2781300 h 3933555"/>
                <a:gd name="connsiteX8" fmla="*/ 4219575 w 4773492"/>
                <a:gd name="connsiteY8" fmla="*/ 2019300 h 3933555"/>
                <a:gd name="connsiteX9" fmla="*/ 4295775 w 4773492"/>
                <a:gd name="connsiteY9" fmla="*/ 1371600 h 3933555"/>
                <a:gd name="connsiteX10" fmla="*/ 4152900 w 4773492"/>
                <a:gd name="connsiteY10" fmla="*/ 800100 h 3933555"/>
                <a:gd name="connsiteX11" fmla="*/ 3895725 w 4773492"/>
                <a:gd name="connsiteY11" fmla="*/ 352425 h 3933555"/>
                <a:gd name="connsiteX12" fmla="*/ 4400550 w 4773492"/>
                <a:gd name="connsiteY12" fmla="*/ 0 h 3933555"/>
                <a:gd name="connsiteX13" fmla="*/ 4772025 w 4773492"/>
                <a:gd name="connsiteY13" fmla="*/ 1438275 h 3933555"/>
                <a:gd name="connsiteX14" fmla="*/ 4505325 w 4773492"/>
                <a:gd name="connsiteY14" fmla="*/ 2457450 h 3933555"/>
                <a:gd name="connsiteX15" fmla="*/ 3914775 w 4773492"/>
                <a:gd name="connsiteY15" fmla="*/ 3152775 h 3933555"/>
                <a:gd name="connsiteX16" fmla="*/ 3381375 w 4773492"/>
                <a:gd name="connsiteY16" fmla="*/ 3409950 h 3933555"/>
                <a:gd name="connsiteX17" fmla="*/ 3057525 w 4773492"/>
                <a:gd name="connsiteY17" fmla="*/ 3733800 h 3933555"/>
                <a:gd name="connsiteX18" fmla="*/ 2676525 w 4773492"/>
                <a:gd name="connsiteY18" fmla="*/ 3857625 h 3933555"/>
                <a:gd name="connsiteX19" fmla="*/ 2209800 w 4773492"/>
                <a:gd name="connsiteY19" fmla="*/ 3867150 h 3933555"/>
                <a:gd name="connsiteX20" fmla="*/ 1809750 w 4773492"/>
                <a:gd name="connsiteY20" fmla="*/ 3924300 h 3933555"/>
                <a:gd name="connsiteX21" fmla="*/ 1181100 w 4773492"/>
                <a:gd name="connsiteY21" fmla="*/ 3648075 h 3933555"/>
                <a:gd name="connsiteX22" fmla="*/ 876300 w 4773492"/>
                <a:gd name="connsiteY22" fmla="*/ 3267075 h 3933555"/>
                <a:gd name="connsiteX23" fmla="*/ 400050 w 4773492"/>
                <a:gd name="connsiteY23" fmla="*/ 2790825 h 3933555"/>
                <a:gd name="connsiteX24" fmla="*/ 257175 w 4773492"/>
                <a:gd name="connsiteY24" fmla="*/ 2486025 h 3933555"/>
                <a:gd name="connsiteX25" fmla="*/ 161925 w 4773492"/>
                <a:gd name="connsiteY25" fmla="*/ 2047875 h 3933555"/>
                <a:gd name="connsiteX26" fmla="*/ 0 w 4773492"/>
                <a:gd name="connsiteY26" fmla="*/ 1381125 h 3933555"/>
                <a:gd name="connsiteX27" fmla="*/ 571500 w 4773492"/>
                <a:gd name="connsiteY27" fmla="*/ 1381125 h 3933555"/>
                <a:gd name="connsiteX28" fmla="*/ 685800 w 4773492"/>
                <a:gd name="connsiteY28" fmla="*/ 1533525 h 3933555"/>
                <a:gd name="connsiteX0" fmla="*/ 685800 w 4773492"/>
                <a:gd name="connsiteY0" fmla="*/ 1533525 h 3933555"/>
                <a:gd name="connsiteX1" fmla="*/ 933450 w 4773492"/>
                <a:gd name="connsiteY1" fmla="*/ 2000250 h 3933555"/>
                <a:gd name="connsiteX2" fmla="*/ 1104900 w 4773492"/>
                <a:gd name="connsiteY2" fmla="*/ 2219325 h 3933555"/>
                <a:gd name="connsiteX3" fmla="*/ 1390650 w 4773492"/>
                <a:gd name="connsiteY3" fmla="*/ 2447925 h 3933555"/>
                <a:gd name="connsiteX4" fmla="*/ 1600200 w 4773492"/>
                <a:gd name="connsiteY4" fmla="*/ 2819400 h 3933555"/>
                <a:gd name="connsiteX5" fmla="*/ 2143125 w 4773492"/>
                <a:gd name="connsiteY5" fmla="*/ 3286125 h 3933555"/>
                <a:gd name="connsiteX6" fmla="*/ 3067050 w 4773492"/>
                <a:gd name="connsiteY6" fmla="*/ 3324225 h 3933555"/>
                <a:gd name="connsiteX7" fmla="*/ 3762375 w 4773492"/>
                <a:gd name="connsiteY7" fmla="*/ 2781300 h 3933555"/>
                <a:gd name="connsiteX8" fmla="*/ 4219575 w 4773492"/>
                <a:gd name="connsiteY8" fmla="*/ 2019300 h 3933555"/>
                <a:gd name="connsiteX9" fmla="*/ 4295775 w 4773492"/>
                <a:gd name="connsiteY9" fmla="*/ 1371600 h 3933555"/>
                <a:gd name="connsiteX10" fmla="*/ 4152900 w 4773492"/>
                <a:gd name="connsiteY10" fmla="*/ 800100 h 3933555"/>
                <a:gd name="connsiteX11" fmla="*/ 3895725 w 4773492"/>
                <a:gd name="connsiteY11" fmla="*/ 352425 h 3933555"/>
                <a:gd name="connsiteX12" fmla="*/ 4400550 w 4773492"/>
                <a:gd name="connsiteY12" fmla="*/ 0 h 3933555"/>
                <a:gd name="connsiteX13" fmla="*/ 4772025 w 4773492"/>
                <a:gd name="connsiteY13" fmla="*/ 1438275 h 3933555"/>
                <a:gd name="connsiteX14" fmla="*/ 4505325 w 4773492"/>
                <a:gd name="connsiteY14" fmla="*/ 2457450 h 3933555"/>
                <a:gd name="connsiteX15" fmla="*/ 3914775 w 4773492"/>
                <a:gd name="connsiteY15" fmla="*/ 3152775 h 3933555"/>
                <a:gd name="connsiteX16" fmla="*/ 3381375 w 4773492"/>
                <a:gd name="connsiteY16" fmla="*/ 3409950 h 3933555"/>
                <a:gd name="connsiteX17" fmla="*/ 3057525 w 4773492"/>
                <a:gd name="connsiteY17" fmla="*/ 3733800 h 3933555"/>
                <a:gd name="connsiteX18" fmla="*/ 2676525 w 4773492"/>
                <a:gd name="connsiteY18" fmla="*/ 3857625 h 3933555"/>
                <a:gd name="connsiteX19" fmla="*/ 2209800 w 4773492"/>
                <a:gd name="connsiteY19" fmla="*/ 3867150 h 3933555"/>
                <a:gd name="connsiteX20" fmla="*/ 1809750 w 4773492"/>
                <a:gd name="connsiteY20" fmla="*/ 3924300 h 3933555"/>
                <a:gd name="connsiteX21" fmla="*/ 1181100 w 4773492"/>
                <a:gd name="connsiteY21" fmla="*/ 3648075 h 3933555"/>
                <a:gd name="connsiteX22" fmla="*/ 876300 w 4773492"/>
                <a:gd name="connsiteY22" fmla="*/ 3267075 h 3933555"/>
                <a:gd name="connsiteX23" fmla="*/ 400050 w 4773492"/>
                <a:gd name="connsiteY23" fmla="*/ 2790825 h 3933555"/>
                <a:gd name="connsiteX24" fmla="*/ 257175 w 4773492"/>
                <a:gd name="connsiteY24" fmla="*/ 2486025 h 3933555"/>
                <a:gd name="connsiteX25" fmla="*/ 161925 w 4773492"/>
                <a:gd name="connsiteY25" fmla="*/ 2047875 h 3933555"/>
                <a:gd name="connsiteX26" fmla="*/ 0 w 4773492"/>
                <a:gd name="connsiteY26" fmla="*/ 1381125 h 3933555"/>
                <a:gd name="connsiteX27" fmla="*/ 571500 w 4773492"/>
                <a:gd name="connsiteY27" fmla="*/ 1381125 h 3933555"/>
                <a:gd name="connsiteX28" fmla="*/ 685800 w 4773492"/>
                <a:gd name="connsiteY28" fmla="*/ 1533525 h 3933555"/>
                <a:gd name="connsiteX0" fmla="*/ 685800 w 4773492"/>
                <a:gd name="connsiteY0" fmla="*/ 1533525 h 3933555"/>
                <a:gd name="connsiteX1" fmla="*/ 933450 w 4773492"/>
                <a:gd name="connsiteY1" fmla="*/ 2000250 h 3933555"/>
                <a:gd name="connsiteX2" fmla="*/ 1104900 w 4773492"/>
                <a:gd name="connsiteY2" fmla="*/ 2219325 h 3933555"/>
                <a:gd name="connsiteX3" fmla="*/ 1390650 w 4773492"/>
                <a:gd name="connsiteY3" fmla="*/ 2447925 h 3933555"/>
                <a:gd name="connsiteX4" fmla="*/ 1600200 w 4773492"/>
                <a:gd name="connsiteY4" fmla="*/ 2819400 h 3933555"/>
                <a:gd name="connsiteX5" fmla="*/ 2143125 w 4773492"/>
                <a:gd name="connsiteY5" fmla="*/ 3286125 h 3933555"/>
                <a:gd name="connsiteX6" fmla="*/ 3067050 w 4773492"/>
                <a:gd name="connsiteY6" fmla="*/ 3324225 h 3933555"/>
                <a:gd name="connsiteX7" fmla="*/ 3762375 w 4773492"/>
                <a:gd name="connsiteY7" fmla="*/ 2781300 h 3933555"/>
                <a:gd name="connsiteX8" fmla="*/ 4219575 w 4773492"/>
                <a:gd name="connsiteY8" fmla="*/ 2019300 h 3933555"/>
                <a:gd name="connsiteX9" fmla="*/ 4295775 w 4773492"/>
                <a:gd name="connsiteY9" fmla="*/ 1371600 h 3933555"/>
                <a:gd name="connsiteX10" fmla="*/ 4152900 w 4773492"/>
                <a:gd name="connsiteY10" fmla="*/ 800100 h 3933555"/>
                <a:gd name="connsiteX11" fmla="*/ 3857625 w 4773492"/>
                <a:gd name="connsiteY11" fmla="*/ 352425 h 3933555"/>
                <a:gd name="connsiteX12" fmla="*/ 4400550 w 4773492"/>
                <a:gd name="connsiteY12" fmla="*/ 0 h 3933555"/>
                <a:gd name="connsiteX13" fmla="*/ 4772025 w 4773492"/>
                <a:gd name="connsiteY13" fmla="*/ 1438275 h 3933555"/>
                <a:gd name="connsiteX14" fmla="*/ 4505325 w 4773492"/>
                <a:gd name="connsiteY14" fmla="*/ 2457450 h 3933555"/>
                <a:gd name="connsiteX15" fmla="*/ 3914775 w 4773492"/>
                <a:gd name="connsiteY15" fmla="*/ 3152775 h 3933555"/>
                <a:gd name="connsiteX16" fmla="*/ 3381375 w 4773492"/>
                <a:gd name="connsiteY16" fmla="*/ 3409950 h 3933555"/>
                <a:gd name="connsiteX17" fmla="*/ 3057525 w 4773492"/>
                <a:gd name="connsiteY17" fmla="*/ 3733800 h 3933555"/>
                <a:gd name="connsiteX18" fmla="*/ 2676525 w 4773492"/>
                <a:gd name="connsiteY18" fmla="*/ 3857625 h 3933555"/>
                <a:gd name="connsiteX19" fmla="*/ 2209800 w 4773492"/>
                <a:gd name="connsiteY19" fmla="*/ 3867150 h 3933555"/>
                <a:gd name="connsiteX20" fmla="*/ 1809750 w 4773492"/>
                <a:gd name="connsiteY20" fmla="*/ 3924300 h 3933555"/>
                <a:gd name="connsiteX21" fmla="*/ 1181100 w 4773492"/>
                <a:gd name="connsiteY21" fmla="*/ 3648075 h 3933555"/>
                <a:gd name="connsiteX22" fmla="*/ 876300 w 4773492"/>
                <a:gd name="connsiteY22" fmla="*/ 3267075 h 3933555"/>
                <a:gd name="connsiteX23" fmla="*/ 400050 w 4773492"/>
                <a:gd name="connsiteY23" fmla="*/ 2790825 h 3933555"/>
                <a:gd name="connsiteX24" fmla="*/ 257175 w 4773492"/>
                <a:gd name="connsiteY24" fmla="*/ 2486025 h 3933555"/>
                <a:gd name="connsiteX25" fmla="*/ 161925 w 4773492"/>
                <a:gd name="connsiteY25" fmla="*/ 2047875 h 3933555"/>
                <a:gd name="connsiteX26" fmla="*/ 0 w 4773492"/>
                <a:gd name="connsiteY26" fmla="*/ 1381125 h 3933555"/>
                <a:gd name="connsiteX27" fmla="*/ 571500 w 4773492"/>
                <a:gd name="connsiteY27" fmla="*/ 1381125 h 3933555"/>
                <a:gd name="connsiteX28" fmla="*/ 685800 w 4773492"/>
                <a:gd name="connsiteY28" fmla="*/ 1533525 h 3933555"/>
                <a:gd name="connsiteX0" fmla="*/ 685800 w 4773492"/>
                <a:gd name="connsiteY0" fmla="*/ 1533525 h 3933555"/>
                <a:gd name="connsiteX1" fmla="*/ 933450 w 4773492"/>
                <a:gd name="connsiteY1" fmla="*/ 2000250 h 3933555"/>
                <a:gd name="connsiteX2" fmla="*/ 1104900 w 4773492"/>
                <a:gd name="connsiteY2" fmla="*/ 2219325 h 3933555"/>
                <a:gd name="connsiteX3" fmla="*/ 1390650 w 4773492"/>
                <a:gd name="connsiteY3" fmla="*/ 2447925 h 3933555"/>
                <a:gd name="connsiteX4" fmla="*/ 1600200 w 4773492"/>
                <a:gd name="connsiteY4" fmla="*/ 2819400 h 3933555"/>
                <a:gd name="connsiteX5" fmla="*/ 2143125 w 4773492"/>
                <a:gd name="connsiteY5" fmla="*/ 3286125 h 3933555"/>
                <a:gd name="connsiteX6" fmla="*/ 3067050 w 4773492"/>
                <a:gd name="connsiteY6" fmla="*/ 3324225 h 3933555"/>
                <a:gd name="connsiteX7" fmla="*/ 3762375 w 4773492"/>
                <a:gd name="connsiteY7" fmla="*/ 2781300 h 3933555"/>
                <a:gd name="connsiteX8" fmla="*/ 4219575 w 4773492"/>
                <a:gd name="connsiteY8" fmla="*/ 2019300 h 3933555"/>
                <a:gd name="connsiteX9" fmla="*/ 4295775 w 4773492"/>
                <a:gd name="connsiteY9" fmla="*/ 1371600 h 3933555"/>
                <a:gd name="connsiteX10" fmla="*/ 4152900 w 4773492"/>
                <a:gd name="connsiteY10" fmla="*/ 800100 h 3933555"/>
                <a:gd name="connsiteX11" fmla="*/ 3857625 w 4773492"/>
                <a:gd name="connsiteY11" fmla="*/ 352425 h 3933555"/>
                <a:gd name="connsiteX12" fmla="*/ 4400550 w 4773492"/>
                <a:gd name="connsiteY12" fmla="*/ 0 h 3933555"/>
                <a:gd name="connsiteX13" fmla="*/ 4772025 w 4773492"/>
                <a:gd name="connsiteY13" fmla="*/ 1438275 h 3933555"/>
                <a:gd name="connsiteX14" fmla="*/ 4505325 w 4773492"/>
                <a:gd name="connsiteY14" fmla="*/ 2457450 h 3933555"/>
                <a:gd name="connsiteX15" fmla="*/ 3914775 w 4773492"/>
                <a:gd name="connsiteY15" fmla="*/ 3152775 h 3933555"/>
                <a:gd name="connsiteX16" fmla="*/ 3381375 w 4773492"/>
                <a:gd name="connsiteY16" fmla="*/ 3409950 h 3933555"/>
                <a:gd name="connsiteX17" fmla="*/ 3057525 w 4773492"/>
                <a:gd name="connsiteY17" fmla="*/ 3733800 h 3933555"/>
                <a:gd name="connsiteX18" fmla="*/ 2676525 w 4773492"/>
                <a:gd name="connsiteY18" fmla="*/ 3857625 h 3933555"/>
                <a:gd name="connsiteX19" fmla="*/ 2209800 w 4773492"/>
                <a:gd name="connsiteY19" fmla="*/ 3867150 h 3933555"/>
                <a:gd name="connsiteX20" fmla="*/ 1809750 w 4773492"/>
                <a:gd name="connsiteY20" fmla="*/ 3924300 h 3933555"/>
                <a:gd name="connsiteX21" fmla="*/ 1181100 w 4773492"/>
                <a:gd name="connsiteY21" fmla="*/ 3648075 h 3933555"/>
                <a:gd name="connsiteX22" fmla="*/ 876300 w 4773492"/>
                <a:gd name="connsiteY22" fmla="*/ 3267075 h 3933555"/>
                <a:gd name="connsiteX23" fmla="*/ 400050 w 4773492"/>
                <a:gd name="connsiteY23" fmla="*/ 2790825 h 3933555"/>
                <a:gd name="connsiteX24" fmla="*/ 257175 w 4773492"/>
                <a:gd name="connsiteY24" fmla="*/ 2486025 h 3933555"/>
                <a:gd name="connsiteX25" fmla="*/ 161925 w 4773492"/>
                <a:gd name="connsiteY25" fmla="*/ 2047875 h 3933555"/>
                <a:gd name="connsiteX26" fmla="*/ 0 w 4773492"/>
                <a:gd name="connsiteY26" fmla="*/ 1381125 h 3933555"/>
                <a:gd name="connsiteX27" fmla="*/ 571500 w 4773492"/>
                <a:gd name="connsiteY27" fmla="*/ 1381125 h 3933555"/>
                <a:gd name="connsiteX28" fmla="*/ 685800 w 4773492"/>
                <a:gd name="connsiteY28" fmla="*/ 1533525 h 3933555"/>
                <a:gd name="connsiteX0" fmla="*/ 685800 w 4773492"/>
                <a:gd name="connsiteY0" fmla="*/ 1533525 h 3933555"/>
                <a:gd name="connsiteX1" fmla="*/ 933450 w 4773492"/>
                <a:gd name="connsiteY1" fmla="*/ 2000250 h 3933555"/>
                <a:gd name="connsiteX2" fmla="*/ 1104900 w 4773492"/>
                <a:gd name="connsiteY2" fmla="*/ 2219325 h 3933555"/>
                <a:gd name="connsiteX3" fmla="*/ 1390650 w 4773492"/>
                <a:gd name="connsiteY3" fmla="*/ 2447925 h 3933555"/>
                <a:gd name="connsiteX4" fmla="*/ 1600200 w 4773492"/>
                <a:gd name="connsiteY4" fmla="*/ 2819400 h 3933555"/>
                <a:gd name="connsiteX5" fmla="*/ 2143125 w 4773492"/>
                <a:gd name="connsiteY5" fmla="*/ 3286125 h 3933555"/>
                <a:gd name="connsiteX6" fmla="*/ 3067050 w 4773492"/>
                <a:gd name="connsiteY6" fmla="*/ 3324225 h 3933555"/>
                <a:gd name="connsiteX7" fmla="*/ 3762375 w 4773492"/>
                <a:gd name="connsiteY7" fmla="*/ 2781300 h 3933555"/>
                <a:gd name="connsiteX8" fmla="*/ 4219575 w 4773492"/>
                <a:gd name="connsiteY8" fmla="*/ 2019300 h 3933555"/>
                <a:gd name="connsiteX9" fmla="*/ 4295775 w 4773492"/>
                <a:gd name="connsiteY9" fmla="*/ 1371600 h 3933555"/>
                <a:gd name="connsiteX10" fmla="*/ 4152900 w 4773492"/>
                <a:gd name="connsiteY10" fmla="*/ 800100 h 3933555"/>
                <a:gd name="connsiteX11" fmla="*/ 3857625 w 4773492"/>
                <a:gd name="connsiteY11" fmla="*/ 352425 h 3933555"/>
                <a:gd name="connsiteX12" fmla="*/ 4400550 w 4773492"/>
                <a:gd name="connsiteY12" fmla="*/ 0 h 3933555"/>
                <a:gd name="connsiteX13" fmla="*/ 4772025 w 4773492"/>
                <a:gd name="connsiteY13" fmla="*/ 1438275 h 3933555"/>
                <a:gd name="connsiteX14" fmla="*/ 4505325 w 4773492"/>
                <a:gd name="connsiteY14" fmla="*/ 2457450 h 3933555"/>
                <a:gd name="connsiteX15" fmla="*/ 3914775 w 4773492"/>
                <a:gd name="connsiteY15" fmla="*/ 3152775 h 3933555"/>
                <a:gd name="connsiteX16" fmla="*/ 3381375 w 4773492"/>
                <a:gd name="connsiteY16" fmla="*/ 3409950 h 3933555"/>
                <a:gd name="connsiteX17" fmla="*/ 3057525 w 4773492"/>
                <a:gd name="connsiteY17" fmla="*/ 3733800 h 3933555"/>
                <a:gd name="connsiteX18" fmla="*/ 2676525 w 4773492"/>
                <a:gd name="connsiteY18" fmla="*/ 3857625 h 3933555"/>
                <a:gd name="connsiteX19" fmla="*/ 2209800 w 4773492"/>
                <a:gd name="connsiteY19" fmla="*/ 3867150 h 3933555"/>
                <a:gd name="connsiteX20" fmla="*/ 1809750 w 4773492"/>
                <a:gd name="connsiteY20" fmla="*/ 3924300 h 3933555"/>
                <a:gd name="connsiteX21" fmla="*/ 1181100 w 4773492"/>
                <a:gd name="connsiteY21" fmla="*/ 3648075 h 3933555"/>
                <a:gd name="connsiteX22" fmla="*/ 876300 w 4773492"/>
                <a:gd name="connsiteY22" fmla="*/ 3267075 h 3933555"/>
                <a:gd name="connsiteX23" fmla="*/ 400050 w 4773492"/>
                <a:gd name="connsiteY23" fmla="*/ 2790825 h 3933555"/>
                <a:gd name="connsiteX24" fmla="*/ 257175 w 4773492"/>
                <a:gd name="connsiteY24" fmla="*/ 2486025 h 3933555"/>
                <a:gd name="connsiteX25" fmla="*/ 161925 w 4773492"/>
                <a:gd name="connsiteY25" fmla="*/ 2047875 h 3933555"/>
                <a:gd name="connsiteX26" fmla="*/ 0 w 4773492"/>
                <a:gd name="connsiteY26" fmla="*/ 1381125 h 3933555"/>
                <a:gd name="connsiteX27" fmla="*/ 571500 w 4773492"/>
                <a:gd name="connsiteY27" fmla="*/ 1381125 h 3933555"/>
                <a:gd name="connsiteX28" fmla="*/ 685800 w 4773492"/>
                <a:gd name="connsiteY28" fmla="*/ 1533525 h 3933555"/>
                <a:gd name="connsiteX0" fmla="*/ 685800 w 4773492"/>
                <a:gd name="connsiteY0" fmla="*/ 1533525 h 3933555"/>
                <a:gd name="connsiteX1" fmla="*/ 933450 w 4773492"/>
                <a:gd name="connsiteY1" fmla="*/ 2000250 h 3933555"/>
                <a:gd name="connsiteX2" fmla="*/ 1104900 w 4773492"/>
                <a:gd name="connsiteY2" fmla="*/ 2219325 h 3933555"/>
                <a:gd name="connsiteX3" fmla="*/ 1390650 w 4773492"/>
                <a:gd name="connsiteY3" fmla="*/ 2447925 h 3933555"/>
                <a:gd name="connsiteX4" fmla="*/ 1600200 w 4773492"/>
                <a:gd name="connsiteY4" fmla="*/ 2819400 h 3933555"/>
                <a:gd name="connsiteX5" fmla="*/ 2143125 w 4773492"/>
                <a:gd name="connsiteY5" fmla="*/ 3286125 h 3933555"/>
                <a:gd name="connsiteX6" fmla="*/ 3067050 w 4773492"/>
                <a:gd name="connsiteY6" fmla="*/ 3324225 h 3933555"/>
                <a:gd name="connsiteX7" fmla="*/ 3762375 w 4773492"/>
                <a:gd name="connsiteY7" fmla="*/ 2781300 h 3933555"/>
                <a:gd name="connsiteX8" fmla="*/ 4219575 w 4773492"/>
                <a:gd name="connsiteY8" fmla="*/ 2019300 h 3933555"/>
                <a:gd name="connsiteX9" fmla="*/ 4295775 w 4773492"/>
                <a:gd name="connsiteY9" fmla="*/ 1371600 h 3933555"/>
                <a:gd name="connsiteX10" fmla="*/ 4152900 w 4773492"/>
                <a:gd name="connsiteY10" fmla="*/ 800100 h 3933555"/>
                <a:gd name="connsiteX11" fmla="*/ 3857625 w 4773492"/>
                <a:gd name="connsiteY11" fmla="*/ 352425 h 3933555"/>
                <a:gd name="connsiteX12" fmla="*/ 4400550 w 4773492"/>
                <a:gd name="connsiteY12" fmla="*/ 0 h 3933555"/>
                <a:gd name="connsiteX13" fmla="*/ 4772025 w 4773492"/>
                <a:gd name="connsiteY13" fmla="*/ 1438275 h 3933555"/>
                <a:gd name="connsiteX14" fmla="*/ 4505325 w 4773492"/>
                <a:gd name="connsiteY14" fmla="*/ 2457450 h 3933555"/>
                <a:gd name="connsiteX15" fmla="*/ 3914775 w 4773492"/>
                <a:gd name="connsiteY15" fmla="*/ 3152775 h 3933555"/>
                <a:gd name="connsiteX16" fmla="*/ 3381375 w 4773492"/>
                <a:gd name="connsiteY16" fmla="*/ 3409950 h 3933555"/>
                <a:gd name="connsiteX17" fmla="*/ 3057525 w 4773492"/>
                <a:gd name="connsiteY17" fmla="*/ 3733800 h 3933555"/>
                <a:gd name="connsiteX18" fmla="*/ 2676525 w 4773492"/>
                <a:gd name="connsiteY18" fmla="*/ 3857625 h 3933555"/>
                <a:gd name="connsiteX19" fmla="*/ 2209800 w 4773492"/>
                <a:gd name="connsiteY19" fmla="*/ 3867150 h 3933555"/>
                <a:gd name="connsiteX20" fmla="*/ 1809750 w 4773492"/>
                <a:gd name="connsiteY20" fmla="*/ 3924300 h 3933555"/>
                <a:gd name="connsiteX21" fmla="*/ 1181100 w 4773492"/>
                <a:gd name="connsiteY21" fmla="*/ 3648075 h 3933555"/>
                <a:gd name="connsiteX22" fmla="*/ 876300 w 4773492"/>
                <a:gd name="connsiteY22" fmla="*/ 3267075 h 3933555"/>
                <a:gd name="connsiteX23" fmla="*/ 400050 w 4773492"/>
                <a:gd name="connsiteY23" fmla="*/ 2790825 h 3933555"/>
                <a:gd name="connsiteX24" fmla="*/ 257175 w 4773492"/>
                <a:gd name="connsiteY24" fmla="*/ 2486025 h 3933555"/>
                <a:gd name="connsiteX25" fmla="*/ 161925 w 4773492"/>
                <a:gd name="connsiteY25" fmla="*/ 2047875 h 3933555"/>
                <a:gd name="connsiteX26" fmla="*/ 0 w 4773492"/>
                <a:gd name="connsiteY26" fmla="*/ 1381125 h 3933555"/>
                <a:gd name="connsiteX27" fmla="*/ 571500 w 4773492"/>
                <a:gd name="connsiteY27" fmla="*/ 1381125 h 3933555"/>
                <a:gd name="connsiteX28" fmla="*/ 685800 w 4773492"/>
                <a:gd name="connsiteY28" fmla="*/ 1533525 h 3933555"/>
                <a:gd name="connsiteX0" fmla="*/ 685800 w 4773492"/>
                <a:gd name="connsiteY0" fmla="*/ 1533525 h 3933555"/>
                <a:gd name="connsiteX1" fmla="*/ 933450 w 4773492"/>
                <a:gd name="connsiteY1" fmla="*/ 2000250 h 3933555"/>
                <a:gd name="connsiteX2" fmla="*/ 1104900 w 4773492"/>
                <a:gd name="connsiteY2" fmla="*/ 2219325 h 3933555"/>
                <a:gd name="connsiteX3" fmla="*/ 1390650 w 4773492"/>
                <a:gd name="connsiteY3" fmla="*/ 2447925 h 3933555"/>
                <a:gd name="connsiteX4" fmla="*/ 1600200 w 4773492"/>
                <a:gd name="connsiteY4" fmla="*/ 2819400 h 3933555"/>
                <a:gd name="connsiteX5" fmla="*/ 2143125 w 4773492"/>
                <a:gd name="connsiteY5" fmla="*/ 3286125 h 3933555"/>
                <a:gd name="connsiteX6" fmla="*/ 3067050 w 4773492"/>
                <a:gd name="connsiteY6" fmla="*/ 3324225 h 3933555"/>
                <a:gd name="connsiteX7" fmla="*/ 3762375 w 4773492"/>
                <a:gd name="connsiteY7" fmla="*/ 2781300 h 3933555"/>
                <a:gd name="connsiteX8" fmla="*/ 4219575 w 4773492"/>
                <a:gd name="connsiteY8" fmla="*/ 2019300 h 3933555"/>
                <a:gd name="connsiteX9" fmla="*/ 4295775 w 4773492"/>
                <a:gd name="connsiteY9" fmla="*/ 1371600 h 3933555"/>
                <a:gd name="connsiteX10" fmla="*/ 4152900 w 4773492"/>
                <a:gd name="connsiteY10" fmla="*/ 800100 h 3933555"/>
                <a:gd name="connsiteX11" fmla="*/ 3857625 w 4773492"/>
                <a:gd name="connsiteY11" fmla="*/ 352425 h 3933555"/>
                <a:gd name="connsiteX12" fmla="*/ 4400550 w 4773492"/>
                <a:gd name="connsiteY12" fmla="*/ 0 h 3933555"/>
                <a:gd name="connsiteX13" fmla="*/ 4772025 w 4773492"/>
                <a:gd name="connsiteY13" fmla="*/ 1438275 h 3933555"/>
                <a:gd name="connsiteX14" fmla="*/ 4505325 w 4773492"/>
                <a:gd name="connsiteY14" fmla="*/ 2457450 h 3933555"/>
                <a:gd name="connsiteX15" fmla="*/ 3914775 w 4773492"/>
                <a:gd name="connsiteY15" fmla="*/ 3152775 h 3933555"/>
                <a:gd name="connsiteX16" fmla="*/ 3381375 w 4773492"/>
                <a:gd name="connsiteY16" fmla="*/ 3409950 h 3933555"/>
                <a:gd name="connsiteX17" fmla="*/ 3057525 w 4773492"/>
                <a:gd name="connsiteY17" fmla="*/ 3733800 h 3933555"/>
                <a:gd name="connsiteX18" fmla="*/ 2676525 w 4773492"/>
                <a:gd name="connsiteY18" fmla="*/ 3857625 h 3933555"/>
                <a:gd name="connsiteX19" fmla="*/ 2209800 w 4773492"/>
                <a:gd name="connsiteY19" fmla="*/ 3867150 h 3933555"/>
                <a:gd name="connsiteX20" fmla="*/ 1809750 w 4773492"/>
                <a:gd name="connsiteY20" fmla="*/ 3924300 h 3933555"/>
                <a:gd name="connsiteX21" fmla="*/ 1181100 w 4773492"/>
                <a:gd name="connsiteY21" fmla="*/ 3648075 h 3933555"/>
                <a:gd name="connsiteX22" fmla="*/ 876300 w 4773492"/>
                <a:gd name="connsiteY22" fmla="*/ 3267075 h 3933555"/>
                <a:gd name="connsiteX23" fmla="*/ 400050 w 4773492"/>
                <a:gd name="connsiteY23" fmla="*/ 2790825 h 3933555"/>
                <a:gd name="connsiteX24" fmla="*/ 257175 w 4773492"/>
                <a:gd name="connsiteY24" fmla="*/ 2486025 h 3933555"/>
                <a:gd name="connsiteX25" fmla="*/ 161925 w 4773492"/>
                <a:gd name="connsiteY25" fmla="*/ 2047875 h 3933555"/>
                <a:gd name="connsiteX26" fmla="*/ 0 w 4773492"/>
                <a:gd name="connsiteY26" fmla="*/ 1381125 h 3933555"/>
                <a:gd name="connsiteX27" fmla="*/ 571500 w 4773492"/>
                <a:gd name="connsiteY27" fmla="*/ 1381125 h 3933555"/>
                <a:gd name="connsiteX28" fmla="*/ 685800 w 4773492"/>
                <a:gd name="connsiteY28" fmla="*/ 1533525 h 3933555"/>
                <a:gd name="connsiteX0" fmla="*/ 685800 w 4773492"/>
                <a:gd name="connsiteY0" fmla="*/ 1533525 h 3933555"/>
                <a:gd name="connsiteX1" fmla="*/ 933450 w 4773492"/>
                <a:gd name="connsiteY1" fmla="*/ 2000250 h 3933555"/>
                <a:gd name="connsiteX2" fmla="*/ 1104900 w 4773492"/>
                <a:gd name="connsiteY2" fmla="*/ 2219325 h 3933555"/>
                <a:gd name="connsiteX3" fmla="*/ 1390650 w 4773492"/>
                <a:gd name="connsiteY3" fmla="*/ 2447925 h 3933555"/>
                <a:gd name="connsiteX4" fmla="*/ 1600200 w 4773492"/>
                <a:gd name="connsiteY4" fmla="*/ 2819400 h 3933555"/>
                <a:gd name="connsiteX5" fmla="*/ 2143125 w 4773492"/>
                <a:gd name="connsiteY5" fmla="*/ 3286125 h 3933555"/>
                <a:gd name="connsiteX6" fmla="*/ 3067050 w 4773492"/>
                <a:gd name="connsiteY6" fmla="*/ 3324225 h 3933555"/>
                <a:gd name="connsiteX7" fmla="*/ 3762375 w 4773492"/>
                <a:gd name="connsiteY7" fmla="*/ 2781300 h 3933555"/>
                <a:gd name="connsiteX8" fmla="*/ 4219575 w 4773492"/>
                <a:gd name="connsiteY8" fmla="*/ 2019300 h 3933555"/>
                <a:gd name="connsiteX9" fmla="*/ 4295775 w 4773492"/>
                <a:gd name="connsiteY9" fmla="*/ 1371600 h 3933555"/>
                <a:gd name="connsiteX10" fmla="*/ 4152900 w 4773492"/>
                <a:gd name="connsiteY10" fmla="*/ 800100 h 3933555"/>
                <a:gd name="connsiteX11" fmla="*/ 3857625 w 4773492"/>
                <a:gd name="connsiteY11" fmla="*/ 352425 h 3933555"/>
                <a:gd name="connsiteX12" fmla="*/ 4400550 w 4773492"/>
                <a:gd name="connsiteY12" fmla="*/ 0 h 3933555"/>
                <a:gd name="connsiteX13" fmla="*/ 4772025 w 4773492"/>
                <a:gd name="connsiteY13" fmla="*/ 1438275 h 3933555"/>
                <a:gd name="connsiteX14" fmla="*/ 4505325 w 4773492"/>
                <a:gd name="connsiteY14" fmla="*/ 2457450 h 3933555"/>
                <a:gd name="connsiteX15" fmla="*/ 3914775 w 4773492"/>
                <a:gd name="connsiteY15" fmla="*/ 3152775 h 3933555"/>
                <a:gd name="connsiteX16" fmla="*/ 3381375 w 4773492"/>
                <a:gd name="connsiteY16" fmla="*/ 3409950 h 3933555"/>
                <a:gd name="connsiteX17" fmla="*/ 3057525 w 4773492"/>
                <a:gd name="connsiteY17" fmla="*/ 3733800 h 3933555"/>
                <a:gd name="connsiteX18" fmla="*/ 2676525 w 4773492"/>
                <a:gd name="connsiteY18" fmla="*/ 3857625 h 3933555"/>
                <a:gd name="connsiteX19" fmla="*/ 2209800 w 4773492"/>
                <a:gd name="connsiteY19" fmla="*/ 3867150 h 3933555"/>
                <a:gd name="connsiteX20" fmla="*/ 1809750 w 4773492"/>
                <a:gd name="connsiteY20" fmla="*/ 3924300 h 3933555"/>
                <a:gd name="connsiteX21" fmla="*/ 1181100 w 4773492"/>
                <a:gd name="connsiteY21" fmla="*/ 3648075 h 3933555"/>
                <a:gd name="connsiteX22" fmla="*/ 876300 w 4773492"/>
                <a:gd name="connsiteY22" fmla="*/ 3267075 h 3933555"/>
                <a:gd name="connsiteX23" fmla="*/ 400050 w 4773492"/>
                <a:gd name="connsiteY23" fmla="*/ 2790825 h 3933555"/>
                <a:gd name="connsiteX24" fmla="*/ 257175 w 4773492"/>
                <a:gd name="connsiteY24" fmla="*/ 2486025 h 3933555"/>
                <a:gd name="connsiteX25" fmla="*/ 161925 w 4773492"/>
                <a:gd name="connsiteY25" fmla="*/ 2047875 h 3933555"/>
                <a:gd name="connsiteX26" fmla="*/ 0 w 4773492"/>
                <a:gd name="connsiteY26" fmla="*/ 1381125 h 3933555"/>
                <a:gd name="connsiteX27" fmla="*/ 600075 w 4773492"/>
                <a:gd name="connsiteY27" fmla="*/ 1362075 h 3933555"/>
                <a:gd name="connsiteX28" fmla="*/ 685800 w 4773492"/>
                <a:gd name="connsiteY28" fmla="*/ 1533525 h 3933555"/>
                <a:gd name="connsiteX0" fmla="*/ 685800 w 4773492"/>
                <a:gd name="connsiteY0" fmla="*/ 1533525 h 3933555"/>
                <a:gd name="connsiteX1" fmla="*/ 933450 w 4773492"/>
                <a:gd name="connsiteY1" fmla="*/ 2000250 h 3933555"/>
                <a:gd name="connsiteX2" fmla="*/ 1104900 w 4773492"/>
                <a:gd name="connsiteY2" fmla="*/ 2219325 h 3933555"/>
                <a:gd name="connsiteX3" fmla="*/ 1390650 w 4773492"/>
                <a:gd name="connsiteY3" fmla="*/ 2447925 h 3933555"/>
                <a:gd name="connsiteX4" fmla="*/ 1600200 w 4773492"/>
                <a:gd name="connsiteY4" fmla="*/ 2819400 h 3933555"/>
                <a:gd name="connsiteX5" fmla="*/ 2143125 w 4773492"/>
                <a:gd name="connsiteY5" fmla="*/ 3286125 h 3933555"/>
                <a:gd name="connsiteX6" fmla="*/ 3067050 w 4773492"/>
                <a:gd name="connsiteY6" fmla="*/ 3324225 h 3933555"/>
                <a:gd name="connsiteX7" fmla="*/ 3762375 w 4773492"/>
                <a:gd name="connsiteY7" fmla="*/ 2781300 h 3933555"/>
                <a:gd name="connsiteX8" fmla="*/ 4219575 w 4773492"/>
                <a:gd name="connsiteY8" fmla="*/ 2019300 h 3933555"/>
                <a:gd name="connsiteX9" fmla="*/ 4295775 w 4773492"/>
                <a:gd name="connsiteY9" fmla="*/ 1371600 h 3933555"/>
                <a:gd name="connsiteX10" fmla="*/ 4152900 w 4773492"/>
                <a:gd name="connsiteY10" fmla="*/ 800100 h 3933555"/>
                <a:gd name="connsiteX11" fmla="*/ 3857625 w 4773492"/>
                <a:gd name="connsiteY11" fmla="*/ 352425 h 3933555"/>
                <a:gd name="connsiteX12" fmla="*/ 4400550 w 4773492"/>
                <a:gd name="connsiteY12" fmla="*/ 0 h 3933555"/>
                <a:gd name="connsiteX13" fmla="*/ 4772025 w 4773492"/>
                <a:gd name="connsiteY13" fmla="*/ 1438275 h 3933555"/>
                <a:gd name="connsiteX14" fmla="*/ 4505325 w 4773492"/>
                <a:gd name="connsiteY14" fmla="*/ 2457450 h 3933555"/>
                <a:gd name="connsiteX15" fmla="*/ 3914775 w 4773492"/>
                <a:gd name="connsiteY15" fmla="*/ 3152775 h 3933555"/>
                <a:gd name="connsiteX16" fmla="*/ 3381375 w 4773492"/>
                <a:gd name="connsiteY16" fmla="*/ 3409950 h 3933555"/>
                <a:gd name="connsiteX17" fmla="*/ 3057525 w 4773492"/>
                <a:gd name="connsiteY17" fmla="*/ 3733800 h 3933555"/>
                <a:gd name="connsiteX18" fmla="*/ 2676525 w 4773492"/>
                <a:gd name="connsiteY18" fmla="*/ 3857625 h 3933555"/>
                <a:gd name="connsiteX19" fmla="*/ 2209800 w 4773492"/>
                <a:gd name="connsiteY19" fmla="*/ 3867150 h 3933555"/>
                <a:gd name="connsiteX20" fmla="*/ 1809750 w 4773492"/>
                <a:gd name="connsiteY20" fmla="*/ 3924300 h 3933555"/>
                <a:gd name="connsiteX21" fmla="*/ 1181100 w 4773492"/>
                <a:gd name="connsiteY21" fmla="*/ 3648075 h 3933555"/>
                <a:gd name="connsiteX22" fmla="*/ 876300 w 4773492"/>
                <a:gd name="connsiteY22" fmla="*/ 3267075 h 3933555"/>
                <a:gd name="connsiteX23" fmla="*/ 400050 w 4773492"/>
                <a:gd name="connsiteY23" fmla="*/ 2790825 h 3933555"/>
                <a:gd name="connsiteX24" fmla="*/ 257175 w 4773492"/>
                <a:gd name="connsiteY24" fmla="*/ 2486025 h 3933555"/>
                <a:gd name="connsiteX25" fmla="*/ 161925 w 4773492"/>
                <a:gd name="connsiteY25" fmla="*/ 2047875 h 3933555"/>
                <a:gd name="connsiteX26" fmla="*/ 0 w 4773492"/>
                <a:gd name="connsiteY26" fmla="*/ 1381125 h 3933555"/>
                <a:gd name="connsiteX27" fmla="*/ 600075 w 4773492"/>
                <a:gd name="connsiteY27" fmla="*/ 1362075 h 3933555"/>
                <a:gd name="connsiteX28" fmla="*/ 685800 w 4773492"/>
                <a:gd name="connsiteY28" fmla="*/ 1533525 h 3933555"/>
                <a:gd name="connsiteX0" fmla="*/ 600075 w 4773492"/>
                <a:gd name="connsiteY0" fmla="*/ 1362075 h 3933555"/>
                <a:gd name="connsiteX1" fmla="*/ 933450 w 4773492"/>
                <a:gd name="connsiteY1" fmla="*/ 2000250 h 3933555"/>
                <a:gd name="connsiteX2" fmla="*/ 1104900 w 4773492"/>
                <a:gd name="connsiteY2" fmla="*/ 2219325 h 3933555"/>
                <a:gd name="connsiteX3" fmla="*/ 1390650 w 4773492"/>
                <a:gd name="connsiteY3" fmla="*/ 2447925 h 3933555"/>
                <a:gd name="connsiteX4" fmla="*/ 1600200 w 4773492"/>
                <a:gd name="connsiteY4" fmla="*/ 2819400 h 3933555"/>
                <a:gd name="connsiteX5" fmla="*/ 2143125 w 4773492"/>
                <a:gd name="connsiteY5" fmla="*/ 3286125 h 3933555"/>
                <a:gd name="connsiteX6" fmla="*/ 3067050 w 4773492"/>
                <a:gd name="connsiteY6" fmla="*/ 3324225 h 3933555"/>
                <a:gd name="connsiteX7" fmla="*/ 3762375 w 4773492"/>
                <a:gd name="connsiteY7" fmla="*/ 2781300 h 3933555"/>
                <a:gd name="connsiteX8" fmla="*/ 4219575 w 4773492"/>
                <a:gd name="connsiteY8" fmla="*/ 2019300 h 3933555"/>
                <a:gd name="connsiteX9" fmla="*/ 4295775 w 4773492"/>
                <a:gd name="connsiteY9" fmla="*/ 1371600 h 3933555"/>
                <a:gd name="connsiteX10" fmla="*/ 4152900 w 4773492"/>
                <a:gd name="connsiteY10" fmla="*/ 800100 h 3933555"/>
                <a:gd name="connsiteX11" fmla="*/ 3857625 w 4773492"/>
                <a:gd name="connsiteY11" fmla="*/ 352425 h 3933555"/>
                <a:gd name="connsiteX12" fmla="*/ 4400550 w 4773492"/>
                <a:gd name="connsiteY12" fmla="*/ 0 h 3933555"/>
                <a:gd name="connsiteX13" fmla="*/ 4772025 w 4773492"/>
                <a:gd name="connsiteY13" fmla="*/ 1438275 h 3933555"/>
                <a:gd name="connsiteX14" fmla="*/ 4505325 w 4773492"/>
                <a:gd name="connsiteY14" fmla="*/ 2457450 h 3933555"/>
                <a:gd name="connsiteX15" fmla="*/ 3914775 w 4773492"/>
                <a:gd name="connsiteY15" fmla="*/ 3152775 h 3933555"/>
                <a:gd name="connsiteX16" fmla="*/ 3381375 w 4773492"/>
                <a:gd name="connsiteY16" fmla="*/ 3409950 h 3933555"/>
                <a:gd name="connsiteX17" fmla="*/ 3057525 w 4773492"/>
                <a:gd name="connsiteY17" fmla="*/ 3733800 h 3933555"/>
                <a:gd name="connsiteX18" fmla="*/ 2676525 w 4773492"/>
                <a:gd name="connsiteY18" fmla="*/ 3857625 h 3933555"/>
                <a:gd name="connsiteX19" fmla="*/ 2209800 w 4773492"/>
                <a:gd name="connsiteY19" fmla="*/ 3867150 h 3933555"/>
                <a:gd name="connsiteX20" fmla="*/ 1809750 w 4773492"/>
                <a:gd name="connsiteY20" fmla="*/ 3924300 h 3933555"/>
                <a:gd name="connsiteX21" fmla="*/ 1181100 w 4773492"/>
                <a:gd name="connsiteY21" fmla="*/ 3648075 h 3933555"/>
                <a:gd name="connsiteX22" fmla="*/ 876300 w 4773492"/>
                <a:gd name="connsiteY22" fmla="*/ 3267075 h 3933555"/>
                <a:gd name="connsiteX23" fmla="*/ 400050 w 4773492"/>
                <a:gd name="connsiteY23" fmla="*/ 2790825 h 3933555"/>
                <a:gd name="connsiteX24" fmla="*/ 257175 w 4773492"/>
                <a:gd name="connsiteY24" fmla="*/ 2486025 h 3933555"/>
                <a:gd name="connsiteX25" fmla="*/ 161925 w 4773492"/>
                <a:gd name="connsiteY25" fmla="*/ 2047875 h 3933555"/>
                <a:gd name="connsiteX26" fmla="*/ 0 w 4773492"/>
                <a:gd name="connsiteY26" fmla="*/ 1381125 h 3933555"/>
                <a:gd name="connsiteX27" fmla="*/ 600075 w 4773492"/>
                <a:gd name="connsiteY27" fmla="*/ 1362075 h 3933555"/>
                <a:gd name="connsiteX0" fmla="*/ 600075 w 4773492"/>
                <a:gd name="connsiteY0" fmla="*/ 1362075 h 3933555"/>
                <a:gd name="connsiteX1" fmla="*/ 933450 w 4773492"/>
                <a:gd name="connsiteY1" fmla="*/ 2000250 h 3933555"/>
                <a:gd name="connsiteX2" fmla="*/ 1104900 w 4773492"/>
                <a:gd name="connsiteY2" fmla="*/ 2219325 h 3933555"/>
                <a:gd name="connsiteX3" fmla="*/ 1390650 w 4773492"/>
                <a:gd name="connsiteY3" fmla="*/ 2447925 h 3933555"/>
                <a:gd name="connsiteX4" fmla="*/ 1600200 w 4773492"/>
                <a:gd name="connsiteY4" fmla="*/ 2819400 h 3933555"/>
                <a:gd name="connsiteX5" fmla="*/ 2143125 w 4773492"/>
                <a:gd name="connsiteY5" fmla="*/ 3286125 h 3933555"/>
                <a:gd name="connsiteX6" fmla="*/ 3067050 w 4773492"/>
                <a:gd name="connsiteY6" fmla="*/ 3324225 h 3933555"/>
                <a:gd name="connsiteX7" fmla="*/ 3762375 w 4773492"/>
                <a:gd name="connsiteY7" fmla="*/ 2781300 h 3933555"/>
                <a:gd name="connsiteX8" fmla="*/ 4219575 w 4773492"/>
                <a:gd name="connsiteY8" fmla="*/ 2019300 h 3933555"/>
                <a:gd name="connsiteX9" fmla="*/ 4295775 w 4773492"/>
                <a:gd name="connsiteY9" fmla="*/ 1371600 h 3933555"/>
                <a:gd name="connsiteX10" fmla="*/ 4152900 w 4773492"/>
                <a:gd name="connsiteY10" fmla="*/ 800100 h 3933555"/>
                <a:gd name="connsiteX11" fmla="*/ 3857625 w 4773492"/>
                <a:gd name="connsiteY11" fmla="*/ 352425 h 3933555"/>
                <a:gd name="connsiteX12" fmla="*/ 4400550 w 4773492"/>
                <a:gd name="connsiteY12" fmla="*/ 0 h 3933555"/>
                <a:gd name="connsiteX13" fmla="*/ 4772025 w 4773492"/>
                <a:gd name="connsiteY13" fmla="*/ 1438275 h 3933555"/>
                <a:gd name="connsiteX14" fmla="*/ 4505325 w 4773492"/>
                <a:gd name="connsiteY14" fmla="*/ 2457450 h 3933555"/>
                <a:gd name="connsiteX15" fmla="*/ 3914775 w 4773492"/>
                <a:gd name="connsiteY15" fmla="*/ 3152775 h 3933555"/>
                <a:gd name="connsiteX16" fmla="*/ 3381375 w 4773492"/>
                <a:gd name="connsiteY16" fmla="*/ 3409950 h 3933555"/>
                <a:gd name="connsiteX17" fmla="*/ 3057525 w 4773492"/>
                <a:gd name="connsiteY17" fmla="*/ 3733800 h 3933555"/>
                <a:gd name="connsiteX18" fmla="*/ 2676525 w 4773492"/>
                <a:gd name="connsiteY18" fmla="*/ 3857625 h 3933555"/>
                <a:gd name="connsiteX19" fmla="*/ 2209800 w 4773492"/>
                <a:gd name="connsiteY19" fmla="*/ 3867150 h 3933555"/>
                <a:gd name="connsiteX20" fmla="*/ 1809750 w 4773492"/>
                <a:gd name="connsiteY20" fmla="*/ 3924300 h 3933555"/>
                <a:gd name="connsiteX21" fmla="*/ 1181100 w 4773492"/>
                <a:gd name="connsiteY21" fmla="*/ 3648075 h 3933555"/>
                <a:gd name="connsiteX22" fmla="*/ 876300 w 4773492"/>
                <a:gd name="connsiteY22" fmla="*/ 3267075 h 3933555"/>
                <a:gd name="connsiteX23" fmla="*/ 400050 w 4773492"/>
                <a:gd name="connsiteY23" fmla="*/ 2790825 h 3933555"/>
                <a:gd name="connsiteX24" fmla="*/ 257175 w 4773492"/>
                <a:gd name="connsiteY24" fmla="*/ 2486025 h 3933555"/>
                <a:gd name="connsiteX25" fmla="*/ 161925 w 4773492"/>
                <a:gd name="connsiteY25" fmla="*/ 2047875 h 3933555"/>
                <a:gd name="connsiteX26" fmla="*/ 0 w 4773492"/>
                <a:gd name="connsiteY26" fmla="*/ 1381125 h 3933555"/>
                <a:gd name="connsiteX27" fmla="*/ 600075 w 4773492"/>
                <a:gd name="connsiteY27" fmla="*/ 1362075 h 3933555"/>
                <a:gd name="connsiteX0" fmla="*/ 600075 w 4773492"/>
                <a:gd name="connsiteY0" fmla="*/ 1362075 h 3933555"/>
                <a:gd name="connsiteX1" fmla="*/ 933450 w 4773492"/>
                <a:gd name="connsiteY1" fmla="*/ 2000250 h 3933555"/>
                <a:gd name="connsiteX2" fmla="*/ 1104900 w 4773492"/>
                <a:gd name="connsiteY2" fmla="*/ 2219325 h 3933555"/>
                <a:gd name="connsiteX3" fmla="*/ 1390650 w 4773492"/>
                <a:gd name="connsiteY3" fmla="*/ 2447925 h 3933555"/>
                <a:gd name="connsiteX4" fmla="*/ 1600200 w 4773492"/>
                <a:gd name="connsiteY4" fmla="*/ 2819400 h 3933555"/>
                <a:gd name="connsiteX5" fmla="*/ 2143125 w 4773492"/>
                <a:gd name="connsiteY5" fmla="*/ 3286125 h 3933555"/>
                <a:gd name="connsiteX6" fmla="*/ 3067050 w 4773492"/>
                <a:gd name="connsiteY6" fmla="*/ 3324225 h 3933555"/>
                <a:gd name="connsiteX7" fmla="*/ 3762375 w 4773492"/>
                <a:gd name="connsiteY7" fmla="*/ 2781300 h 3933555"/>
                <a:gd name="connsiteX8" fmla="*/ 4219575 w 4773492"/>
                <a:gd name="connsiteY8" fmla="*/ 2019300 h 3933555"/>
                <a:gd name="connsiteX9" fmla="*/ 4295775 w 4773492"/>
                <a:gd name="connsiteY9" fmla="*/ 1371600 h 3933555"/>
                <a:gd name="connsiteX10" fmla="*/ 4152900 w 4773492"/>
                <a:gd name="connsiteY10" fmla="*/ 800100 h 3933555"/>
                <a:gd name="connsiteX11" fmla="*/ 3857625 w 4773492"/>
                <a:gd name="connsiteY11" fmla="*/ 352425 h 3933555"/>
                <a:gd name="connsiteX12" fmla="*/ 4400550 w 4773492"/>
                <a:gd name="connsiteY12" fmla="*/ 0 h 3933555"/>
                <a:gd name="connsiteX13" fmla="*/ 4772025 w 4773492"/>
                <a:gd name="connsiteY13" fmla="*/ 1438275 h 3933555"/>
                <a:gd name="connsiteX14" fmla="*/ 4505325 w 4773492"/>
                <a:gd name="connsiteY14" fmla="*/ 2457450 h 3933555"/>
                <a:gd name="connsiteX15" fmla="*/ 3914775 w 4773492"/>
                <a:gd name="connsiteY15" fmla="*/ 3152775 h 3933555"/>
                <a:gd name="connsiteX16" fmla="*/ 3381375 w 4773492"/>
                <a:gd name="connsiteY16" fmla="*/ 3409950 h 3933555"/>
                <a:gd name="connsiteX17" fmla="*/ 3057525 w 4773492"/>
                <a:gd name="connsiteY17" fmla="*/ 3733800 h 3933555"/>
                <a:gd name="connsiteX18" fmla="*/ 2676525 w 4773492"/>
                <a:gd name="connsiteY18" fmla="*/ 3857625 h 3933555"/>
                <a:gd name="connsiteX19" fmla="*/ 2209800 w 4773492"/>
                <a:gd name="connsiteY19" fmla="*/ 3867150 h 3933555"/>
                <a:gd name="connsiteX20" fmla="*/ 1809750 w 4773492"/>
                <a:gd name="connsiteY20" fmla="*/ 3924300 h 3933555"/>
                <a:gd name="connsiteX21" fmla="*/ 1181100 w 4773492"/>
                <a:gd name="connsiteY21" fmla="*/ 3648075 h 3933555"/>
                <a:gd name="connsiteX22" fmla="*/ 876300 w 4773492"/>
                <a:gd name="connsiteY22" fmla="*/ 3267075 h 3933555"/>
                <a:gd name="connsiteX23" fmla="*/ 400050 w 4773492"/>
                <a:gd name="connsiteY23" fmla="*/ 2790825 h 3933555"/>
                <a:gd name="connsiteX24" fmla="*/ 257175 w 4773492"/>
                <a:gd name="connsiteY24" fmla="*/ 2486025 h 3933555"/>
                <a:gd name="connsiteX25" fmla="*/ 161925 w 4773492"/>
                <a:gd name="connsiteY25" fmla="*/ 2047875 h 3933555"/>
                <a:gd name="connsiteX26" fmla="*/ 0 w 4773492"/>
                <a:gd name="connsiteY26" fmla="*/ 1381125 h 3933555"/>
                <a:gd name="connsiteX27" fmla="*/ 600075 w 4773492"/>
                <a:gd name="connsiteY27" fmla="*/ 1362075 h 3933555"/>
                <a:gd name="connsiteX0" fmla="*/ 600075 w 4773492"/>
                <a:gd name="connsiteY0" fmla="*/ 1362075 h 3933555"/>
                <a:gd name="connsiteX1" fmla="*/ 933450 w 4773492"/>
                <a:gd name="connsiteY1" fmla="*/ 2000250 h 3933555"/>
                <a:gd name="connsiteX2" fmla="*/ 1104900 w 4773492"/>
                <a:gd name="connsiteY2" fmla="*/ 2219325 h 3933555"/>
                <a:gd name="connsiteX3" fmla="*/ 1390650 w 4773492"/>
                <a:gd name="connsiteY3" fmla="*/ 2447925 h 3933555"/>
                <a:gd name="connsiteX4" fmla="*/ 1600200 w 4773492"/>
                <a:gd name="connsiteY4" fmla="*/ 2819400 h 3933555"/>
                <a:gd name="connsiteX5" fmla="*/ 2143125 w 4773492"/>
                <a:gd name="connsiteY5" fmla="*/ 3286125 h 3933555"/>
                <a:gd name="connsiteX6" fmla="*/ 3067050 w 4773492"/>
                <a:gd name="connsiteY6" fmla="*/ 3324225 h 3933555"/>
                <a:gd name="connsiteX7" fmla="*/ 3762375 w 4773492"/>
                <a:gd name="connsiteY7" fmla="*/ 2781300 h 3933555"/>
                <a:gd name="connsiteX8" fmla="*/ 4219575 w 4773492"/>
                <a:gd name="connsiteY8" fmla="*/ 2019300 h 3933555"/>
                <a:gd name="connsiteX9" fmla="*/ 4295775 w 4773492"/>
                <a:gd name="connsiteY9" fmla="*/ 1371600 h 3933555"/>
                <a:gd name="connsiteX10" fmla="*/ 4152900 w 4773492"/>
                <a:gd name="connsiteY10" fmla="*/ 800100 h 3933555"/>
                <a:gd name="connsiteX11" fmla="*/ 3857625 w 4773492"/>
                <a:gd name="connsiteY11" fmla="*/ 352425 h 3933555"/>
                <a:gd name="connsiteX12" fmla="*/ 4400550 w 4773492"/>
                <a:gd name="connsiteY12" fmla="*/ 0 h 3933555"/>
                <a:gd name="connsiteX13" fmla="*/ 4772025 w 4773492"/>
                <a:gd name="connsiteY13" fmla="*/ 1438275 h 3933555"/>
                <a:gd name="connsiteX14" fmla="*/ 4505325 w 4773492"/>
                <a:gd name="connsiteY14" fmla="*/ 2457450 h 3933555"/>
                <a:gd name="connsiteX15" fmla="*/ 3914775 w 4773492"/>
                <a:gd name="connsiteY15" fmla="*/ 3152775 h 3933555"/>
                <a:gd name="connsiteX16" fmla="*/ 3381375 w 4773492"/>
                <a:gd name="connsiteY16" fmla="*/ 3409950 h 3933555"/>
                <a:gd name="connsiteX17" fmla="*/ 3057525 w 4773492"/>
                <a:gd name="connsiteY17" fmla="*/ 3733800 h 3933555"/>
                <a:gd name="connsiteX18" fmla="*/ 2676525 w 4773492"/>
                <a:gd name="connsiteY18" fmla="*/ 3857625 h 3933555"/>
                <a:gd name="connsiteX19" fmla="*/ 2209800 w 4773492"/>
                <a:gd name="connsiteY19" fmla="*/ 3867150 h 3933555"/>
                <a:gd name="connsiteX20" fmla="*/ 1809750 w 4773492"/>
                <a:gd name="connsiteY20" fmla="*/ 3924300 h 3933555"/>
                <a:gd name="connsiteX21" fmla="*/ 1181100 w 4773492"/>
                <a:gd name="connsiteY21" fmla="*/ 3648075 h 3933555"/>
                <a:gd name="connsiteX22" fmla="*/ 876300 w 4773492"/>
                <a:gd name="connsiteY22" fmla="*/ 3267075 h 3933555"/>
                <a:gd name="connsiteX23" fmla="*/ 400050 w 4773492"/>
                <a:gd name="connsiteY23" fmla="*/ 2790825 h 3933555"/>
                <a:gd name="connsiteX24" fmla="*/ 257175 w 4773492"/>
                <a:gd name="connsiteY24" fmla="*/ 2486025 h 3933555"/>
                <a:gd name="connsiteX25" fmla="*/ 161925 w 4773492"/>
                <a:gd name="connsiteY25" fmla="*/ 2047875 h 3933555"/>
                <a:gd name="connsiteX26" fmla="*/ 0 w 4773492"/>
                <a:gd name="connsiteY26" fmla="*/ 1381125 h 3933555"/>
                <a:gd name="connsiteX27" fmla="*/ 600075 w 4773492"/>
                <a:gd name="connsiteY27" fmla="*/ 1362075 h 3933555"/>
                <a:gd name="connsiteX0" fmla="*/ 600075 w 4773492"/>
                <a:gd name="connsiteY0" fmla="*/ 1362075 h 3933555"/>
                <a:gd name="connsiteX1" fmla="*/ 933450 w 4773492"/>
                <a:gd name="connsiteY1" fmla="*/ 2000250 h 3933555"/>
                <a:gd name="connsiteX2" fmla="*/ 1104900 w 4773492"/>
                <a:gd name="connsiteY2" fmla="*/ 2219325 h 3933555"/>
                <a:gd name="connsiteX3" fmla="*/ 1390650 w 4773492"/>
                <a:gd name="connsiteY3" fmla="*/ 2447925 h 3933555"/>
                <a:gd name="connsiteX4" fmla="*/ 1600200 w 4773492"/>
                <a:gd name="connsiteY4" fmla="*/ 2819400 h 3933555"/>
                <a:gd name="connsiteX5" fmla="*/ 2143125 w 4773492"/>
                <a:gd name="connsiteY5" fmla="*/ 3286125 h 3933555"/>
                <a:gd name="connsiteX6" fmla="*/ 3067050 w 4773492"/>
                <a:gd name="connsiteY6" fmla="*/ 3324225 h 3933555"/>
                <a:gd name="connsiteX7" fmla="*/ 3762375 w 4773492"/>
                <a:gd name="connsiteY7" fmla="*/ 2781300 h 3933555"/>
                <a:gd name="connsiteX8" fmla="*/ 4219575 w 4773492"/>
                <a:gd name="connsiteY8" fmla="*/ 2019300 h 3933555"/>
                <a:gd name="connsiteX9" fmla="*/ 4295775 w 4773492"/>
                <a:gd name="connsiteY9" fmla="*/ 1371600 h 3933555"/>
                <a:gd name="connsiteX10" fmla="*/ 4152900 w 4773492"/>
                <a:gd name="connsiteY10" fmla="*/ 800100 h 3933555"/>
                <a:gd name="connsiteX11" fmla="*/ 3857625 w 4773492"/>
                <a:gd name="connsiteY11" fmla="*/ 352425 h 3933555"/>
                <a:gd name="connsiteX12" fmla="*/ 4400550 w 4773492"/>
                <a:gd name="connsiteY12" fmla="*/ 0 h 3933555"/>
                <a:gd name="connsiteX13" fmla="*/ 4772025 w 4773492"/>
                <a:gd name="connsiteY13" fmla="*/ 1438275 h 3933555"/>
                <a:gd name="connsiteX14" fmla="*/ 4505325 w 4773492"/>
                <a:gd name="connsiteY14" fmla="*/ 2457450 h 3933555"/>
                <a:gd name="connsiteX15" fmla="*/ 3914775 w 4773492"/>
                <a:gd name="connsiteY15" fmla="*/ 3152775 h 3933555"/>
                <a:gd name="connsiteX16" fmla="*/ 3381375 w 4773492"/>
                <a:gd name="connsiteY16" fmla="*/ 3409950 h 3933555"/>
                <a:gd name="connsiteX17" fmla="*/ 3057525 w 4773492"/>
                <a:gd name="connsiteY17" fmla="*/ 3733800 h 3933555"/>
                <a:gd name="connsiteX18" fmla="*/ 2676525 w 4773492"/>
                <a:gd name="connsiteY18" fmla="*/ 3857625 h 3933555"/>
                <a:gd name="connsiteX19" fmla="*/ 2209800 w 4773492"/>
                <a:gd name="connsiteY19" fmla="*/ 3867150 h 3933555"/>
                <a:gd name="connsiteX20" fmla="*/ 1809750 w 4773492"/>
                <a:gd name="connsiteY20" fmla="*/ 3924300 h 3933555"/>
                <a:gd name="connsiteX21" fmla="*/ 1181100 w 4773492"/>
                <a:gd name="connsiteY21" fmla="*/ 3648075 h 3933555"/>
                <a:gd name="connsiteX22" fmla="*/ 876300 w 4773492"/>
                <a:gd name="connsiteY22" fmla="*/ 3267075 h 3933555"/>
                <a:gd name="connsiteX23" fmla="*/ 400050 w 4773492"/>
                <a:gd name="connsiteY23" fmla="*/ 2790825 h 3933555"/>
                <a:gd name="connsiteX24" fmla="*/ 257175 w 4773492"/>
                <a:gd name="connsiteY24" fmla="*/ 2486025 h 3933555"/>
                <a:gd name="connsiteX25" fmla="*/ 161925 w 4773492"/>
                <a:gd name="connsiteY25" fmla="*/ 2047875 h 3933555"/>
                <a:gd name="connsiteX26" fmla="*/ 0 w 4773492"/>
                <a:gd name="connsiteY26" fmla="*/ 1381125 h 3933555"/>
                <a:gd name="connsiteX27" fmla="*/ 600075 w 4773492"/>
                <a:gd name="connsiteY27" fmla="*/ 1362075 h 3933555"/>
                <a:gd name="connsiteX0" fmla="*/ 600075 w 4773492"/>
                <a:gd name="connsiteY0" fmla="*/ 1362075 h 3933555"/>
                <a:gd name="connsiteX1" fmla="*/ 933450 w 4773492"/>
                <a:gd name="connsiteY1" fmla="*/ 2000250 h 3933555"/>
                <a:gd name="connsiteX2" fmla="*/ 1104900 w 4773492"/>
                <a:gd name="connsiteY2" fmla="*/ 2219325 h 3933555"/>
                <a:gd name="connsiteX3" fmla="*/ 1390650 w 4773492"/>
                <a:gd name="connsiteY3" fmla="*/ 2447925 h 3933555"/>
                <a:gd name="connsiteX4" fmla="*/ 1600200 w 4773492"/>
                <a:gd name="connsiteY4" fmla="*/ 2819400 h 3933555"/>
                <a:gd name="connsiteX5" fmla="*/ 2143125 w 4773492"/>
                <a:gd name="connsiteY5" fmla="*/ 3286125 h 3933555"/>
                <a:gd name="connsiteX6" fmla="*/ 3067050 w 4773492"/>
                <a:gd name="connsiteY6" fmla="*/ 3324225 h 3933555"/>
                <a:gd name="connsiteX7" fmla="*/ 3762375 w 4773492"/>
                <a:gd name="connsiteY7" fmla="*/ 2781300 h 3933555"/>
                <a:gd name="connsiteX8" fmla="*/ 4219575 w 4773492"/>
                <a:gd name="connsiteY8" fmla="*/ 2019300 h 3933555"/>
                <a:gd name="connsiteX9" fmla="*/ 4295775 w 4773492"/>
                <a:gd name="connsiteY9" fmla="*/ 1371600 h 3933555"/>
                <a:gd name="connsiteX10" fmla="*/ 4152900 w 4773492"/>
                <a:gd name="connsiteY10" fmla="*/ 800100 h 3933555"/>
                <a:gd name="connsiteX11" fmla="*/ 3857625 w 4773492"/>
                <a:gd name="connsiteY11" fmla="*/ 352425 h 3933555"/>
                <a:gd name="connsiteX12" fmla="*/ 4400550 w 4773492"/>
                <a:gd name="connsiteY12" fmla="*/ 0 h 3933555"/>
                <a:gd name="connsiteX13" fmla="*/ 4772025 w 4773492"/>
                <a:gd name="connsiteY13" fmla="*/ 1438275 h 3933555"/>
                <a:gd name="connsiteX14" fmla="*/ 4505325 w 4773492"/>
                <a:gd name="connsiteY14" fmla="*/ 2457450 h 3933555"/>
                <a:gd name="connsiteX15" fmla="*/ 3914775 w 4773492"/>
                <a:gd name="connsiteY15" fmla="*/ 3152775 h 3933555"/>
                <a:gd name="connsiteX16" fmla="*/ 3381375 w 4773492"/>
                <a:gd name="connsiteY16" fmla="*/ 3409950 h 3933555"/>
                <a:gd name="connsiteX17" fmla="*/ 3057525 w 4773492"/>
                <a:gd name="connsiteY17" fmla="*/ 3733800 h 3933555"/>
                <a:gd name="connsiteX18" fmla="*/ 2676525 w 4773492"/>
                <a:gd name="connsiteY18" fmla="*/ 3857625 h 3933555"/>
                <a:gd name="connsiteX19" fmla="*/ 2209800 w 4773492"/>
                <a:gd name="connsiteY19" fmla="*/ 3867150 h 3933555"/>
                <a:gd name="connsiteX20" fmla="*/ 1809750 w 4773492"/>
                <a:gd name="connsiteY20" fmla="*/ 3924300 h 3933555"/>
                <a:gd name="connsiteX21" fmla="*/ 1181100 w 4773492"/>
                <a:gd name="connsiteY21" fmla="*/ 3648075 h 3933555"/>
                <a:gd name="connsiteX22" fmla="*/ 876300 w 4773492"/>
                <a:gd name="connsiteY22" fmla="*/ 3267075 h 3933555"/>
                <a:gd name="connsiteX23" fmla="*/ 400050 w 4773492"/>
                <a:gd name="connsiteY23" fmla="*/ 2790825 h 3933555"/>
                <a:gd name="connsiteX24" fmla="*/ 257175 w 4773492"/>
                <a:gd name="connsiteY24" fmla="*/ 2486025 h 3933555"/>
                <a:gd name="connsiteX25" fmla="*/ 161925 w 4773492"/>
                <a:gd name="connsiteY25" fmla="*/ 2047875 h 3933555"/>
                <a:gd name="connsiteX26" fmla="*/ 0 w 4773492"/>
                <a:gd name="connsiteY26" fmla="*/ 1381125 h 3933555"/>
                <a:gd name="connsiteX27" fmla="*/ 600075 w 4773492"/>
                <a:gd name="connsiteY27" fmla="*/ 1362075 h 3933555"/>
                <a:gd name="connsiteX0" fmla="*/ 600075 w 4773492"/>
                <a:gd name="connsiteY0" fmla="*/ 1362075 h 3933555"/>
                <a:gd name="connsiteX1" fmla="*/ 933450 w 4773492"/>
                <a:gd name="connsiteY1" fmla="*/ 2000250 h 3933555"/>
                <a:gd name="connsiteX2" fmla="*/ 1104900 w 4773492"/>
                <a:gd name="connsiteY2" fmla="*/ 2219325 h 3933555"/>
                <a:gd name="connsiteX3" fmla="*/ 1390650 w 4773492"/>
                <a:gd name="connsiteY3" fmla="*/ 2447925 h 3933555"/>
                <a:gd name="connsiteX4" fmla="*/ 1600200 w 4773492"/>
                <a:gd name="connsiteY4" fmla="*/ 2819400 h 3933555"/>
                <a:gd name="connsiteX5" fmla="*/ 2143125 w 4773492"/>
                <a:gd name="connsiteY5" fmla="*/ 3286125 h 3933555"/>
                <a:gd name="connsiteX6" fmla="*/ 3067050 w 4773492"/>
                <a:gd name="connsiteY6" fmla="*/ 3324225 h 3933555"/>
                <a:gd name="connsiteX7" fmla="*/ 3762375 w 4773492"/>
                <a:gd name="connsiteY7" fmla="*/ 2781300 h 3933555"/>
                <a:gd name="connsiteX8" fmla="*/ 4219575 w 4773492"/>
                <a:gd name="connsiteY8" fmla="*/ 2019300 h 3933555"/>
                <a:gd name="connsiteX9" fmla="*/ 4276725 w 4773492"/>
                <a:gd name="connsiteY9" fmla="*/ 1371600 h 3933555"/>
                <a:gd name="connsiteX10" fmla="*/ 4152900 w 4773492"/>
                <a:gd name="connsiteY10" fmla="*/ 800100 h 3933555"/>
                <a:gd name="connsiteX11" fmla="*/ 3857625 w 4773492"/>
                <a:gd name="connsiteY11" fmla="*/ 352425 h 3933555"/>
                <a:gd name="connsiteX12" fmla="*/ 4400550 w 4773492"/>
                <a:gd name="connsiteY12" fmla="*/ 0 h 3933555"/>
                <a:gd name="connsiteX13" fmla="*/ 4772025 w 4773492"/>
                <a:gd name="connsiteY13" fmla="*/ 1438275 h 3933555"/>
                <a:gd name="connsiteX14" fmla="*/ 4505325 w 4773492"/>
                <a:gd name="connsiteY14" fmla="*/ 2457450 h 3933555"/>
                <a:gd name="connsiteX15" fmla="*/ 3914775 w 4773492"/>
                <a:gd name="connsiteY15" fmla="*/ 3152775 h 3933555"/>
                <a:gd name="connsiteX16" fmla="*/ 3381375 w 4773492"/>
                <a:gd name="connsiteY16" fmla="*/ 3409950 h 3933555"/>
                <a:gd name="connsiteX17" fmla="*/ 3057525 w 4773492"/>
                <a:gd name="connsiteY17" fmla="*/ 3733800 h 3933555"/>
                <a:gd name="connsiteX18" fmla="*/ 2676525 w 4773492"/>
                <a:gd name="connsiteY18" fmla="*/ 3857625 h 3933555"/>
                <a:gd name="connsiteX19" fmla="*/ 2209800 w 4773492"/>
                <a:gd name="connsiteY19" fmla="*/ 3867150 h 3933555"/>
                <a:gd name="connsiteX20" fmla="*/ 1809750 w 4773492"/>
                <a:gd name="connsiteY20" fmla="*/ 3924300 h 3933555"/>
                <a:gd name="connsiteX21" fmla="*/ 1181100 w 4773492"/>
                <a:gd name="connsiteY21" fmla="*/ 3648075 h 3933555"/>
                <a:gd name="connsiteX22" fmla="*/ 876300 w 4773492"/>
                <a:gd name="connsiteY22" fmla="*/ 3267075 h 3933555"/>
                <a:gd name="connsiteX23" fmla="*/ 400050 w 4773492"/>
                <a:gd name="connsiteY23" fmla="*/ 2790825 h 3933555"/>
                <a:gd name="connsiteX24" fmla="*/ 257175 w 4773492"/>
                <a:gd name="connsiteY24" fmla="*/ 2486025 h 3933555"/>
                <a:gd name="connsiteX25" fmla="*/ 161925 w 4773492"/>
                <a:gd name="connsiteY25" fmla="*/ 2047875 h 3933555"/>
                <a:gd name="connsiteX26" fmla="*/ 0 w 4773492"/>
                <a:gd name="connsiteY26" fmla="*/ 1381125 h 3933555"/>
                <a:gd name="connsiteX27" fmla="*/ 600075 w 4773492"/>
                <a:gd name="connsiteY27" fmla="*/ 1362075 h 3933555"/>
                <a:gd name="connsiteX0" fmla="*/ 600075 w 4773492"/>
                <a:gd name="connsiteY0" fmla="*/ 1362075 h 3933555"/>
                <a:gd name="connsiteX1" fmla="*/ 933450 w 4773492"/>
                <a:gd name="connsiteY1" fmla="*/ 2000250 h 3933555"/>
                <a:gd name="connsiteX2" fmla="*/ 1104900 w 4773492"/>
                <a:gd name="connsiteY2" fmla="*/ 2219325 h 3933555"/>
                <a:gd name="connsiteX3" fmla="*/ 1390650 w 4773492"/>
                <a:gd name="connsiteY3" fmla="*/ 2447925 h 3933555"/>
                <a:gd name="connsiteX4" fmla="*/ 1600200 w 4773492"/>
                <a:gd name="connsiteY4" fmla="*/ 2819400 h 3933555"/>
                <a:gd name="connsiteX5" fmla="*/ 2143125 w 4773492"/>
                <a:gd name="connsiteY5" fmla="*/ 3286125 h 3933555"/>
                <a:gd name="connsiteX6" fmla="*/ 3067050 w 4773492"/>
                <a:gd name="connsiteY6" fmla="*/ 3324225 h 3933555"/>
                <a:gd name="connsiteX7" fmla="*/ 3762375 w 4773492"/>
                <a:gd name="connsiteY7" fmla="*/ 2781300 h 3933555"/>
                <a:gd name="connsiteX8" fmla="*/ 4219575 w 4773492"/>
                <a:gd name="connsiteY8" fmla="*/ 2019300 h 3933555"/>
                <a:gd name="connsiteX9" fmla="*/ 4276725 w 4773492"/>
                <a:gd name="connsiteY9" fmla="*/ 1371600 h 3933555"/>
                <a:gd name="connsiteX10" fmla="*/ 4152900 w 4773492"/>
                <a:gd name="connsiteY10" fmla="*/ 847725 h 3933555"/>
                <a:gd name="connsiteX11" fmla="*/ 3857625 w 4773492"/>
                <a:gd name="connsiteY11" fmla="*/ 352425 h 3933555"/>
                <a:gd name="connsiteX12" fmla="*/ 4400550 w 4773492"/>
                <a:gd name="connsiteY12" fmla="*/ 0 h 3933555"/>
                <a:gd name="connsiteX13" fmla="*/ 4772025 w 4773492"/>
                <a:gd name="connsiteY13" fmla="*/ 1438275 h 3933555"/>
                <a:gd name="connsiteX14" fmla="*/ 4505325 w 4773492"/>
                <a:gd name="connsiteY14" fmla="*/ 2457450 h 3933555"/>
                <a:gd name="connsiteX15" fmla="*/ 3914775 w 4773492"/>
                <a:gd name="connsiteY15" fmla="*/ 3152775 h 3933555"/>
                <a:gd name="connsiteX16" fmla="*/ 3381375 w 4773492"/>
                <a:gd name="connsiteY16" fmla="*/ 3409950 h 3933555"/>
                <a:gd name="connsiteX17" fmla="*/ 3057525 w 4773492"/>
                <a:gd name="connsiteY17" fmla="*/ 3733800 h 3933555"/>
                <a:gd name="connsiteX18" fmla="*/ 2676525 w 4773492"/>
                <a:gd name="connsiteY18" fmla="*/ 3857625 h 3933555"/>
                <a:gd name="connsiteX19" fmla="*/ 2209800 w 4773492"/>
                <a:gd name="connsiteY19" fmla="*/ 3867150 h 3933555"/>
                <a:gd name="connsiteX20" fmla="*/ 1809750 w 4773492"/>
                <a:gd name="connsiteY20" fmla="*/ 3924300 h 3933555"/>
                <a:gd name="connsiteX21" fmla="*/ 1181100 w 4773492"/>
                <a:gd name="connsiteY21" fmla="*/ 3648075 h 3933555"/>
                <a:gd name="connsiteX22" fmla="*/ 876300 w 4773492"/>
                <a:gd name="connsiteY22" fmla="*/ 3267075 h 3933555"/>
                <a:gd name="connsiteX23" fmla="*/ 400050 w 4773492"/>
                <a:gd name="connsiteY23" fmla="*/ 2790825 h 3933555"/>
                <a:gd name="connsiteX24" fmla="*/ 257175 w 4773492"/>
                <a:gd name="connsiteY24" fmla="*/ 2486025 h 3933555"/>
                <a:gd name="connsiteX25" fmla="*/ 161925 w 4773492"/>
                <a:gd name="connsiteY25" fmla="*/ 2047875 h 3933555"/>
                <a:gd name="connsiteX26" fmla="*/ 0 w 4773492"/>
                <a:gd name="connsiteY26" fmla="*/ 1381125 h 3933555"/>
                <a:gd name="connsiteX27" fmla="*/ 600075 w 4773492"/>
                <a:gd name="connsiteY27" fmla="*/ 1362075 h 3933555"/>
                <a:gd name="connsiteX0" fmla="*/ 600075 w 4773492"/>
                <a:gd name="connsiteY0" fmla="*/ 1362075 h 3933555"/>
                <a:gd name="connsiteX1" fmla="*/ 933450 w 4773492"/>
                <a:gd name="connsiteY1" fmla="*/ 2000250 h 3933555"/>
                <a:gd name="connsiteX2" fmla="*/ 1104900 w 4773492"/>
                <a:gd name="connsiteY2" fmla="*/ 2219325 h 3933555"/>
                <a:gd name="connsiteX3" fmla="*/ 1390650 w 4773492"/>
                <a:gd name="connsiteY3" fmla="*/ 2447925 h 3933555"/>
                <a:gd name="connsiteX4" fmla="*/ 1600200 w 4773492"/>
                <a:gd name="connsiteY4" fmla="*/ 2819400 h 3933555"/>
                <a:gd name="connsiteX5" fmla="*/ 2143125 w 4773492"/>
                <a:gd name="connsiteY5" fmla="*/ 3286125 h 3933555"/>
                <a:gd name="connsiteX6" fmla="*/ 3067050 w 4773492"/>
                <a:gd name="connsiteY6" fmla="*/ 3324225 h 3933555"/>
                <a:gd name="connsiteX7" fmla="*/ 3762375 w 4773492"/>
                <a:gd name="connsiteY7" fmla="*/ 2781300 h 3933555"/>
                <a:gd name="connsiteX8" fmla="*/ 4219575 w 4773492"/>
                <a:gd name="connsiteY8" fmla="*/ 2019300 h 3933555"/>
                <a:gd name="connsiteX9" fmla="*/ 4276725 w 4773492"/>
                <a:gd name="connsiteY9" fmla="*/ 1371600 h 3933555"/>
                <a:gd name="connsiteX10" fmla="*/ 4152900 w 4773492"/>
                <a:gd name="connsiteY10" fmla="*/ 847725 h 3933555"/>
                <a:gd name="connsiteX11" fmla="*/ 3857625 w 4773492"/>
                <a:gd name="connsiteY11" fmla="*/ 352425 h 3933555"/>
                <a:gd name="connsiteX12" fmla="*/ 4400550 w 4773492"/>
                <a:gd name="connsiteY12" fmla="*/ 0 h 3933555"/>
                <a:gd name="connsiteX13" fmla="*/ 4772025 w 4773492"/>
                <a:gd name="connsiteY13" fmla="*/ 1438275 h 3933555"/>
                <a:gd name="connsiteX14" fmla="*/ 4505325 w 4773492"/>
                <a:gd name="connsiteY14" fmla="*/ 2457450 h 3933555"/>
                <a:gd name="connsiteX15" fmla="*/ 3914775 w 4773492"/>
                <a:gd name="connsiteY15" fmla="*/ 3152775 h 3933555"/>
                <a:gd name="connsiteX16" fmla="*/ 3381375 w 4773492"/>
                <a:gd name="connsiteY16" fmla="*/ 3409950 h 3933555"/>
                <a:gd name="connsiteX17" fmla="*/ 3057525 w 4773492"/>
                <a:gd name="connsiteY17" fmla="*/ 3733800 h 3933555"/>
                <a:gd name="connsiteX18" fmla="*/ 2676525 w 4773492"/>
                <a:gd name="connsiteY18" fmla="*/ 3857625 h 3933555"/>
                <a:gd name="connsiteX19" fmla="*/ 2209800 w 4773492"/>
                <a:gd name="connsiteY19" fmla="*/ 3867150 h 3933555"/>
                <a:gd name="connsiteX20" fmla="*/ 1809750 w 4773492"/>
                <a:gd name="connsiteY20" fmla="*/ 3924300 h 3933555"/>
                <a:gd name="connsiteX21" fmla="*/ 1181100 w 4773492"/>
                <a:gd name="connsiteY21" fmla="*/ 3648075 h 3933555"/>
                <a:gd name="connsiteX22" fmla="*/ 876300 w 4773492"/>
                <a:gd name="connsiteY22" fmla="*/ 3267075 h 3933555"/>
                <a:gd name="connsiteX23" fmla="*/ 400050 w 4773492"/>
                <a:gd name="connsiteY23" fmla="*/ 2790825 h 3933555"/>
                <a:gd name="connsiteX24" fmla="*/ 257175 w 4773492"/>
                <a:gd name="connsiteY24" fmla="*/ 2486025 h 3933555"/>
                <a:gd name="connsiteX25" fmla="*/ 161925 w 4773492"/>
                <a:gd name="connsiteY25" fmla="*/ 2047875 h 3933555"/>
                <a:gd name="connsiteX26" fmla="*/ 0 w 4773492"/>
                <a:gd name="connsiteY26" fmla="*/ 1381125 h 3933555"/>
                <a:gd name="connsiteX27" fmla="*/ 600075 w 4773492"/>
                <a:gd name="connsiteY27" fmla="*/ 1362075 h 3933555"/>
                <a:gd name="connsiteX0" fmla="*/ 600075 w 4773492"/>
                <a:gd name="connsiteY0" fmla="*/ 1362075 h 3933555"/>
                <a:gd name="connsiteX1" fmla="*/ 933450 w 4773492"/>
                <a:gd name="connsiteY1" fmla="*/ 2000250 h 3933555"/>
                <a:gd name="connsiteX2" fmla="*/ 1104900 w 4773492"/>
                <a:gd name="connsiteY2" fmla="*/ 2219325 h 3933555"/>
                <a:gd name="connsiteX3" fmla="*/ 1390650 w 4773492"/>
                <a:gd name="connsiteY3" fmla="*/ 2447925 h 3933555"/>
                <a:gd name="connsiteX4" fmla="*/ 1600200 w 4773492"/>
                <a:gd name="connsiteY4" fmla="*/ 2819400 h 3933555"/>
                <a:gd name="connsiteX5" fmla="*/ 2124075 w 4773492"/>
                <a:gd name="connsiteY5" fmla="*/ 3295650 h 3933555"/>
                <a:gd name="connsiteX6" fmla="*/ 3067050 w 4773492"/>
                <a:gd name="connsiteY6" fmla="*/ 3324225 h 3933555"/>
                <a:gd name="connsiteX7" fmla="*/ 3762375 w 4773492"/>
                <a:gd name="connsiteY7" fmla="*/ 2781300 h 3933555"/>
                <a:gd name="connsiteX8" fmla="*/ 4219575 w 4773492"/>
                <a:gd name="connsiteY8" fmla="*/ 2019300 h 3933555"/>
                <a:gd name="connsiteX9" fmla="*/ 4276725 w 4773492"/>
                <a:gd name="connsiteY9" fmla="*/ 1371600 h 3933555"/>
                <a:gd name="connsiteX10" fmla="*/ 4152900 w 4773492"/>
                <a:gd name="connsiteY10" fmla="*/ 847725 h 3933555"/>
                <a:gd name="connsiteX11" fmla="*/ 3857625 w 4773492"/>
                <a:gd name="connsiteY11" fmla="*/ 352425 h 3933555"/>
                <a:gd name="connsiteX12" fmla="*/ 4400550 w 4773492"/>
                <a:gd name="connsiteY12" fmla="*/ 0 h 3933555"/>
                <a:gd name="connsiteX13" fmla="*/ 4772025 w 4773492"/>
                <a:gd name="connsiteY13" fmla="*/ 1438275 h 3933555"/>
                <a:gd name="connsiteX14" fmla="*/ 4505325 w 4773492"/>
                <a:gd name="connsiteY14" fmla="*/ 2457450 h 3933555"/>
                <a:gd name="connsiteX15" fmla="*/ 3914775 w 4773492"/>
                <a:gd name="connsiteY15" fmla="*/ 3152775 h 3933555"/>
                <a:gd name="connsiteX16" fmla="*/ 3381375 w 4773492"/>
                <a:gd name="connsiteY16" fmla="*/ 3409950 h 3933555"/>
                <a:gd name="connsiteX17" fmla="*/ 3057525 w 4773492"/>
                <a:gd name="connsiteY17" fmla="*/ 3733800 h 3933555"/>
                <a:gd name="connsiteX18" fmla="*/ 2676525 w 4773492"/>
                <a:gd name="connsiteY18" fmla="*/ 3857625 h 3933555"/>
                <a:gd name="connsiteX19" fmla="*/ 2209800 w 4773492"/>
                <a:gd name="connsiteY19" fmla="*/ 3867150 h 3933555"/>
                <a:gd name="connsiteX20" fmla="*/ 1809750 w 4773492"/>
                <a:gd name="connsiteY20" fmla="*/ 3924300 h 3933555"/>
                <a:gd name="connsiteX21" fmla="*/ 1181100 w 4773492"/>
                <a:gd name="connsiteY21" fmla="*/ 3648075 h 3933555"/>
                <a:gd name="connsiteX22" fmla="*/ 876300 w 4773492"/>
                <a:gd name="connsiteY22" fmla="*/ 3267075 h 3933555"/>
                <a:gd name="connsiteX23" fmla="*/ 400050 w 4773492"/>
                <a:gd name="connsiteY23" fmla="*/ 2790825 h 3933555"/>
                <a:gd name="connsiteX24" fmla="*/ 257175 w 4773492"/>
                <a:gd name="connsiteY24" fmla="*/ 2486025 h 3933555"/>
                <a:gd name="connsiteX25" fmla="*/ 161925 w 4773492"/>
                <a:gd name="connsiteY25" fmla="*/ 2047875 h 3933555"/>
                <a:gd name="connsiteX26" fmla="*/ 0 w 4773492"/>
                <a:gd name="connsiteY26" fmla="*/ 1381125 h 3933555"/>
                <a:gd name="connsiteX27" fmla="*/ 600075 w 4773492"/>
                <a:gd name="connsiteY27" fmla="*/ 1362075 h 3933555"/>
                <a:gd name="connsiteX0" fmla="*/ 600075 w 4773492"/>
                <a:gd name="connsiteY0" fmla="*/ 1362075 h 3933555"/>
                <a:gd name="connsiteX1" fmla="*/ 933450 w 4773492"/>
                <a:gd name="connsiteY1" fmla="*/ 2000250 h 3933555"/>
                <a:gd name="connsiteX2" fmla="*/ 1104900 w 4773492"/>
                <a:gd name="connsiteY2" fmla="*/ 2219325 h 3933555"/>
                <a:gd name="connsiteX3" fmla="*/ 1390650 w 4773492"/>
                <a:gd name="connsiteY3" fmla="*/ 2447925 h 3933555"/>
                <a:gd name="connsiteX4" fmla="*/ 1600200 w 4773492"/>
                <a:gd name="connsiteY4" fmla="*/ 2809875 h 3933555"/>
                <a:gd name="connsiteX5" fmla="*/ 2124075 w 4773492"/>
                <a:gd name="connsiteY5" fmla="*/ 3295650 h 3933555"/>
                <a:gd name="connsiteX6" fmla="*/ 3067050 w 4773492"/>
                <a:gd name="connsiteY6" fmla="*/ 3324225 h 3933555"/>
                <a:gd name="connsiteX7" fmla="*/ 3762375 w 4773492"/>
                <a:gd name="connsiteY7" fmla="*/ 2781300 h 3933555"/>
                <a:gd name="connsiteX8" fmla="*/ 4219575 w 4773492"/>
                <a:gd name="connsiteY8" fmla="*/ 2019300 h 3933555"/>
                <a:gd name="connsiteX9" fmla="*/ 4276725 w 4773492"/>
                <a:gd name="connsiteY9" fmla="*/ 1371600 h 3933555"/>
                <a:gd name="connsiteX10" fmla="*/ 4152900 w 4773492"/>
                <a:gd name="connsiteY10" fmla="*/ 847725 h 3933555"/>
                <a:gd name="connsiteX11" fmla="*/ 3857625 w 4773492"/>
                <a:gd name="connsiteY11" fmla="*/ 352425 h 3933555"/>
                <a:gd name="connsiteX12" fmla="*/ 4400550 w 4773492"/>
                <a:gd name="connsiteY12" fmla="*/ 0 h 3933555"/>
                <a:gd name="connsiteX13" fmla="*/ 4772025 w 4773492"/>
                <a:gd name="connsiteY13" fmla="*/ 1438275 h 3933555"/>
                <a:gd name="connsiteX14" fmla="*/ 4505325 w 4773492"/>
                <a:gd name="connsiteY14" fmla="*/ 2457450 h 3933555"/>
                <a:gd name="connsiteX15" fmla="*/ 3914775 w 4773492"/>
                <a:gd name="connsiteY15" fmla="*/ 3152775 h 3933555"/>
                <a:gd name="connsiteX16" fmla="*/ 3381375 w 4773492"/>
                <a:gd name="connsiteY16" fmla="*/ 3409950 h 3933555"/>
                <a:gd name="connsiteX17" fmla="*/ 3057525 w 4773492"/>
                <a:gd name="connsiteY17" fmla="*/ 3733800 h 3933555"/>
                <a:gd name="connsiteX18" fmla="*/ 2676525 w 4773492"/>
                <a:gd name="connsiteY18" fmla="*/ 3857625 h 3933555"/>
                <a:gd name="connsiteX19" fmla="*/ 2209800 w 4773492"/>
                <a:gd name="connsiteY19" fmla="*/ 3867150 h 3933555"/>
                <a:gd name="connsiteX20" fmla="*/ 1809750 w 4773492"/>
                <a:gd name="connsiteY20" fmla="*/ 3924300 h 3933555"/>
                <a:gd name="connsiteX21" fmla="*/ 1181100 w 4773492"/>
                <a:gd name="connsiteY21" fmla="*/ 3648075 h 3933555"/>
                <a:gd name="connsiteX22" fmla="*/ 876300 w 4773492"/>
                <a:gd name="connsiteY22" fmla="*/ 3267075 h 3933555"/>
                <a:gd name="connsiteX23" fmla="*/ 400050 w 4773492"/>
                <a:gd name="connsiteY23" fmla="*/ 2790825 h 3933555"/>
                <a:gd name="connsiteX24" fmla="*/ 257175 w 4773492"/>
                <a:gd name="connsiteY24" fmla="*/ 2486025 h 3933555"/>
                <a:gd name="connsiteX25" fmla="*/ 161925 w 4773492"/>
                <a:gd name="connsiteY25" fmla="*/ 2047875 h 3933555"/>
                <a:gd name="connsiteX26" fmla="*/ 0 w 4773492"/>
                <a:gd name="connsiteY26" fmla="*/ 1381125 h 3933555"/>
                <a:gd name="connsiteX27" fmla="*/ 600075 w 4773492"/>
                <a:gd name="connsiteY27" fmla="*/ 1362075 h 3933555"/>
                <a:gd name="connsiteX0" fmla="*/ 600075 w 4773492"/>
                <a:gd name="connsiteY0" fmla="*/ 1362075 h 3933555"/>
                <a:gd name="connsiteX1" fmla="*/ 933450 w 4773492"/>
                <a:gd name="connsiteY1" fmla="*/ 2000250 h 3933555"/>
                <a:gd name="connsiteX2" fmla="*/ 1104900 w 4773492"/>
                <a:gd name="connsiteY2" fmla="*/ 2219325 h 3933555"/>
                <a:gd name="connsiteX3" fmla="*/ 1390650 w 4773492"/>
                <a:gd name="connsiteY3" fmla="*/ 2447925 h 3933555"/>
                <a:gd name="connsiteX4" fmla="*/ 1600200 w 4773492"/>
                <a:gd name="connsiteY4" fmla="*/ 2809875 h 3933555"/>
                <a:gd name="connsiteX5" fmla="*/ 2124075 w 4773492"/>
                <a:gd name="connsiteY5" fmla="*/ 3295650 h 3933555"/>
                <a:gd name="connsiteX6" fmla="*/ 3067050 w 4773492"/>
                <a:gd name="connsiteY6" fmla="*/ 3324225 h 3933555"/>
                <a:gd name="connsiteX7" fmla="*/ 3762375 w 4773492"/>
                <a:gd name="connsiteY7" fmla="*/ 2781300 h 3933555"/>
                <a:gd name="connsiteX8" fmla="*/ 4219575 w 4773492"/>
                <a:gd name="connsiteY8" fmla="*/ 2019300 h 3933555"/>
                <a:gd name="connsiteX9" fmla="*/ 4276725 w 4773492"/>
                <a:gd name="connsiteY9" fmla="*/ 1371600 h 3933555"/>
                <a:gd name="connsiteX10" fmla="*/ 4152900 w 4773492"/>
                <a:gd name="connsiteY10" fmla="*/ 847725 h 3933555"/>
                <a:gd name="connsiteX11" fmla="*/ 3857625 w 4773492"/>
                <a:gd name="connsiteY11" fmla="*/ 352425 h 3933555"/>
                <a:gd name="connsiteX12" fmla="*/ 4400550 w 4773492"/>
                <a:gd name="connsiteY12" fmla="*/ 0 h 3933555"/>
                <a:gd name="connsiteX13" fmla="*/ 4772025 w 4773492"/>
                <a:gd name="connsiteY13" fmla="*/ 1438275 h 3933555"/>
                <a:gd name="connsiteX14" fmla="*/ 4505325 w 4773492"/>
                <a:gd name="connsiteY14" fmla="*/ 2457450 h 3933555"/>
                <a:gd name="connsiteX15" fmla="*/ 3914775 w 4773492"/>
                <a:gd name="connsiteY15" fmla="*/ 3152775 h 3933555"/>
                <a:gd name="connsiteX16" fmla="*/ 3381375 w 4773492"/>
                <a:gd name="connsiteY16" fmla="*/ 3409950 h 3933555"/>
                <a:gd name="connsiteX17" fmla="*/ 3057525 w 4773492"/>
                <a:gd name="connsiteY17" fmla="*/ 3733800 h 3933555"/>
                <a:gd name="connsiteX18" fmla="*/ 2676525 w 4773492"/>
                <a:gd name="connsiteY18" fmla="*/ 3857625 h 3933555"/>
                <a:gd name="connsiteX19" fmla="*/ 2209800 w 4773492"/>
                <a:gd name="connsiteY19" fmla="*/ 3867150 h 3933555"/>
                <a:gd name="connsiteX20" fmla="*/ 1809750 w 4773492"/>
                <a:gd name="connsiteY20" fmla="*/ 3924300 h 3933555"/>
                <a:gd name="connsiteX21" fmla="*/ 1181100 w 4773492"/>
                <a:gd name="connsiteY21" fmla="*/ 3648075 h 3933555"/>
                <a:gd name="connsiteX22" fmla="*/ 876300 w 4773492"/>
                <a:gd name="connsiteY22" fmla="*/ 3267075 h 3933555"/>
                <a:gd name="connsiteX23" fmla="*/ 400050 w 4773492"/>
                <a:gd name="connsiteY23" fmla="*/ 2790825 h 3933555"/>
                <a:gd name="connsiteX24" fmla="*/ 257175 w 4773492"/>
                <a:gd name="connsiteY24" fmla="*/ 2486025 h 3933555"/>
                <a:gd name="connsiteX25" fmla="*/ 161925 w 4773492"/>
                <a:gd name="connsiteY25" fmla="*/ 2047875 h 3933555"/>
                <a:gd name="connsiteX26" fmla="*/ 0 w 4773492"/>
                <a:gd name="connsiteY26" fmla="*/ 1381125 h 3933555"/>
                <a:gd name="connsiteX27" fmla="*/ 600075 w 4773492"/>
                <a:gd name="connsiteY27" fmla="*/ 1362075 h 3933555"/>
                <a:gd name="connsiteX0" fmla="*/ 600075 w 4773492"/>
                <a:gd name="connsiteY0" fmla="*/ 1362075 h 3933555"/>
                <a:gd name="connsiteX1" fmla="*/ 933450 w 4773492"/>
                <a:gd name="connsiteY1" fmla="*/ 2000250 h 3933555"/>
                <a:gd name="connsiteX2" fmla="*/ 1104900 w 4773492"/>
                <a:gd name="connsiteY2" fmla="*/ 2219325 h 3933555"/>
                <a:gd name="connsiteX3" fmla="*/ 1390650 w 4773492"/>
                <a:gd name="connsiteY3" fmla="*/ 2447925 h 3933555"/>
                <a:gd name="connsiteX4" fmla="*/ 1600200 w 4773492"/>
                <a:gd name="connsiteY4" fmla="*/ 2809875 h 3933555"/>
                <a:gd name="connsiteX5" fmla="*/ 2181225 w 4773492"/>
                <a:gd name="connsiteY5" fmla="*/ 3276600 h 3933555"/>
                <a:gd name="connsiteX6" fmla="*/ 3067050 w 4773492"/>
                <a:gd name="connsiteY6" fmla="*/ 3324225 h 3933555"/>
                <a:gd name="connsiteX7" fmla="*/ 3762375 w 4773492"/>
                <a:gd name="connsiteY7" fmla="*/ 2781300 h 3933555"/>
                <a:gd name="connsiteX8" fmla="*/ 4219575 w 4773492"/>
                <a:gd name="connsiteY8" fmla="*/ 2019300 h 3933555"/>
                <a:gd name="connsiteX9" fmla="*/ 4276725 w 4773492"/>
                <a:gd name="connsiteY9" fmla="*/ 1371600 h 3933555"/>
                <a:gd name="connsiteX10" fmla="*/ 4152900 w 4773492"/>
                <a:gd name="connsiteY10" fmla="*/ 847725 h 3933555"/>
                <a:gd name="connsiteX11" fmla="*/ 3857625 w 4773492"/>
                <a:gd name="connsiteY11" fmla="*/ 352425 h 3933555"/>
                <a:gd name="connsiteX12" fmla="*/ 4400550 w 4773492"/>
                <a:gd name="connsiteY12" fmla="*/ 0 h 3933555"/>
                <a:gd name="connsiteX13" fmla="*/ 4772025 w 4773492"/>
                <a:gd name="connsiteY13" fmla="*/ 1438275 h 3933555"/>
                <a:gd name="connsiteX14" fmla="*/ 4505325 w 4773492"/>
                <a:gd name="connsiteY14" fmla="*/ 2457450 h 3933555"/>
                <a:gd name="connsiteX15" fmla="*/ 3914775 w 4773492"/>
                <a:gd name="connsiteY15" fmla="*/ 3152775 h 3933555"/>
                <a:gd name="connsiteX16" fmla="*/ 3381375 w 4773492"/>
                <a:gd name="connsiteY16" fmla="*/ 3409950 h 3933555"/>
                <a:gd name="connsiteX17" fmla="*/ 3057525 w 4773492"/>
                <a:gd name="connsiteY17" fmla="*/ 3733800 h 3933555"/>
                <a:gd name="connsiteX18" fmla="*/ 2676525 w 4773492"/>
                <a:gd name="connsiteY18" fmla="*/ 3857625 h 3933555"/>
                <a:gd name="connsiteX19" fmla="*/ 2209800 w 4773492"/>
                <a:gd name="connsiteY19" fmla="*/ 3867150 h 3933555"/>
                <a:gd name="connsiteX20" fmla="*/ 1809750 w 4773492"/>
                <a:gd name="connsiteY20" fmla="*/ 3924300 h 3933555"/>
                <a:gd name="connsiteX21" fmla="*/ 1181100 w 4773492"/>
                <a:gd name="connsiteY21" fmla="*/ 3648075 h 3933555"/>
                <a:gd name="connsiteX22" fmla="*/ 876300 w 4773492"/>
                <a:gd name="connsiteY22" fmla="*/ 3267075 h 3933555"/>
                <a:gd name="connsiteX23" fmla="*/ 400050 w 4773492"/>
                <a:gd name="connsiteY23" fmla="*/ 2790825 h 3933555"/>
                <a:gd name="connsiteX24" fmla="*/ 257175 w 4773492"/>
                <a:gd name="connsiteY24" fmla="*/ 2486025 h 3933555"/>
                <a:gd name="connsiteX25" fmla="*/ 161925 w 4773492"/>
                <a:gd name="connsiteY25" fmla="*/ 2047875 h 3933555"/>
                <a:gd name="connsiteX26" fmla="*/ 0 w 4773492"/>
                <a:gd name="connsiteY26" fmla="*/ 1381125 h 3933555"/>
                <a:gd name="connsiteX27" fmla="*/ 600075 w 4773492"/>
                <a:gd name="connsiteY27" fmla="*/ 1362075 h 3933555"/>
                <a:gd name="connsiteX0" fmla="*/ 600075 w 4773492"/>
                <a:gd name="connsiteY0" fmla="*/ 1362075 h 3933555"/>
                <a:gd name="connsiteX1" fmla="*/ 933450 w 4773492"/>
                <a:gd name="connsiteY1" fmla="*/ 2000250 h 3933555"/>
                <a:gd name="connsiteX2" fmla="*/ 1104900 w 4773492"/>
                <a:gd name="connsiteY2" fmla="*/ 2219325 h 3933555"/>
                <a:gd name="connsiteX3" fmla="*/ 1390650 w 4773492"/>
                <a:gd name="connsiteY3" fmla="*/ 2447925 h 3933555"/>
                <a:gd name="connsiteX4" fmla="*/ 1600200 w 4773492"/>
                <a:gd name="connsiteY4" fmla="*/ 2809875 h 3933555"/>
                <a:gd name="connsiteX5" fmla="*/ 2181225 w 4773492"/>
                <a:gd name="connsiteY5" fmla="*/ 3276600 h 3933555"/>
                <a:gd name="connsiteX6" fmla="*/ 3067050 w 4773492"/>
                <a:gd name="connsiteY6" fmla="*/ 3324225 h 3933555"/>
                <a:gd name="connsiteX7" fmla="*/ 3762375 w 4773492"/>
                <a:gd name="connsiteY7" fmla="*/ 2781300 h 3933555"/>
                <a:gd name="connsiteX8" fmla="*/ 4219575 w 4773492"/>
                <a:gd name="connsiteY8" fmla="*/ 2019300 h 3933555"/>
                <a:gd name="connsiteX9" fmla="*/ 4276725 w 4773492"/>
                <a:gd name="connsiteY9" fmla="*/ 1371600 h 3933555"/>
                <a:gd name="connsiteX10" fmla="*/ 4152900 w 4773492"/>
                <a:gd name="connsiteY10" fmla="*/ 847725 h 3933555"/>
                <a:gd name="connsiteX11" fmla="*/ 3857625 w 4773492"/>
                <a:gd name="connsiteY11" fmla="*/ 352425 h 3933555"/>
                <a:gd name="connsiteX12" fmla="*/ 4400550 w 4773492"/>
                <a:gd name="connsiteY12" fmla="*/ 0 h 3933555"/>
                <a:gd name="connsiteX13" fmla="*/ 4772025 w 4773492"/>
                <a:gd name="connsiteY13" fmla="*/ 1438275 h 3933555"/>
                <a:gd name="connsiteX14" fmla="*/ 4505325 w 4773492"/>
                <a:gd name="connsiteY14" fmla="*/ 2457450 h 3933555"/>
                <a:gd name="connsiteX15" fmla="*/ 3914775 w 4773492"/>
                <a:gd name="connsiteY15" fmla="*/ 3152775 h 3933555"/>
                <a:gd name="connsiteX16" fmla="*/ 3381375 w 4773492"/>
                <a:gd name="connsiteY16" fmla="*/ 3409950 h 3933555"/>
                <a:gd name="connsiteX17" fmla="*/ 3057525 w 4773492"/>
                <a:gd name="connsiteY17" fmla="*/ 3733800 h 3933555"/>
                <a:gd name="connsiteX18" fmla="*/ 2676525 w 4773492"/>
                <a:gd name="connsiteY18" fmla="*/ 3857625 h 3933555"/>
                <a:gd name="connsiteX19" fmla="*/ 2209800 w 4773492"/>
                <a:gd name="connsiteY19" fmla="*/ 3867150 h 3933555"/>
                <a:gd name="connsiteX20" fmla="*/ 1809750 w 4773492"/>
                <a:gd name="connsiteY20" fmla="*/ 3924300 h 3933555"/>
                <a:gd name="connsiteX21" fmla="*/ 1181100 w 4773492"/>
                <a:gd name="connsiteY21" fmla="*/ 3648075 h 3933555"/>
                <a:gd name="connsiteX22" fmla="*/ 876300 w 4773492"/>
                <a:gd name="connsiteY22" fmla="*/ 3267075 h 3933555"/>
                <a:gd name="connsiteX23" fmla="*/ 400050 w 4773492"/>
                <a:gd name="connsiteY23" fmla="*/ 2790825 h 3933555"/>
                <a:gd name="connsiteX24" fmla="*/ 257175 w 4773492"/>
                <a:gd name="connsiteY24" fmla="*/ 2486025 h 3933555"/>
                <a:gd name="connsiteX25" fmla="*/ 161925 w 4773492"/>
                <a:gd name="connsiteY25" fmla="*/ 2047875 h 3933555"/>
                <a:gd name="connsiteX26" fmla="*/ 0 w 4773492"/>
                <a:gd name="connsiteY26" fmla="*/ 1381125 h 3933555"/>
                <a:gd name="connsiteX27" fmla="*/ 600075 w 4773492"/>
                <a:gd name="connsiteY27" fmla="*/ 1362075 h 3933555"/>
                <a:gd name="connsiteX0" fmla="*/ 600075 w 4773492"/>
                <a:gd name="connsiteY0" fmla="*/ 1362075 h 3933555"/>
                <a:gd name="connsiteX1" fmla="*/ 933450 w 4773492"/>
                <a:gd name="connsiteY1" fmla="*/ 2000250 h 3933555"/>
                <a:gd name="connsiteX2" fmla="*/ 1104900 w 4773492"/>
                <a:gd name="connsiteY2" fmla="*/ 2219325 h 3933555"/>
                <a:gd name="connsiteX3" fmla="*/ 1390650 w 4773492"/>
                <a:gd name="connsiteY3" fmla="*/ 2447925 h 3933555"/>
                <a:gd name="connsiteX4" fmla="*/ 1628775 w 4773492"/>
                <a:gd name="connsiteY4" fmla="*/ 2819400 h 3933555"/>
                <a:gd name="connsiteX5" fmla="*/ 2181225 w 4773492"/>
                <a:gd name="connsiteY5" fmla="*/ 3276600 h 3933555"/>
                <a:gd name="connsiteX6" fmla="*/ 3067050 w 4773492"/>
                <a:gd name="connsiteY6" fmla="*/ 3324225 h 3933555"/>
                <a:gd name="connsiteX7" fmla="*/ 3762375 w 4773492"/>
                <a:gd name="connsiteY7" fmla="*/ 2781300 h 3933555"/>
                <a:gd name="connsiteX8" fmla="*/ 4219575 w 4773492"/>
                <a:gd name="connsiteY8" fmla="*/ 2019300 h 3933555"/>
                <a:gd name="connsiteX9" fmla="*/ 4276725 w 4773492"/>
                <a:gd name="connsiteY9" fmla="*/ 1371600 h 3933555"/>
                <a:gd name="connsiteX10" fmla="*/ 4152900 w 4773492"/>
                <a:gd name="connsiteY10" fmla="*/ 847725 h 3933555"/>
                <a:gd name="connsiteX11" fmla="*/ 3857625 w 4773492"/>
                <a:gd name="connsiteY11" fmla="*/ 352425 h 3933555"/>
                <a:gd name="connsiteX12" fmla="*/ 4400550 w 4773492"/>
                <a:gd name="connsiteY12" fmla="*/ 0 h 3933555"/>
                <a:gd name="connsiteX13" fmla="*/ 4772025 w 4773492"/>
                <a:gd name="connsiteY13" fmla="*/ 1438275 h 3933555"/>
                <a:gd name="connsiteX14" fmla="*/ 4505325 w 4773492"/>
                <a:gd name="connsiteY14" fmla="*/ 2457450 h 3933555"/>
                <a:gd name="connsiteX15" fmla="*/ 3914775 w 4773492"/>
                <a:gd name="connsiteY15" fmla="*/ 3152775 h 3933555"/>
                <a:gd name="connsiteX16" fmla="*/ 3381375 w 4773492"/>
                <a:gd name="connsiteY16" fmla="*/ 3409950 h 3933555"/>
                <a:gd name="connsiteX17" fmla="*/ 3057525 w 4773492"/>
                <a:gd name="connsiteY17" fmla="*/ 3733800 h 3933555"/>
                <a:gd name="connsiteX18" fmla="*/ 2676525 w 4773492"/>
                <a:gd name="connsiteY18" fmla="*/ 3857625 h 3933555"/>
                <a:gd name="connsiteX19" fmla="*/ 2209800 w 4773492"/>
                <a:gd name="connsiteY19" fmla="*/ 3867150 h 3933555"/>
                <a:gd name="connsiteX20" fmla="*/ 1809750 w 4773492"/>
                <a:gd name="connsiteY20" fmla="*/ 3924300 h 3933555"/>
                <a:gd name="connsiteX21" fmla="*/ 1181100 w 4773492"/>
                <a:gd name="connsiteY21" fmla="*/ 3648075 h 3933555"/>
                <a:gd name="connsiteX22" fmla="*/ 876300 w 4773492"/>
                <a:gd name="connsiteY22" fmla="*/ 3267075 h 3933555"/>
                <a:gd name="connsiteX23" fmla="*/ 400050 w 4773492"/>
                <a:gd name="connsiteY23" fmla="*/ 2790825 h 3933555"/>
                <a:gd name="connsiteX24" fmla="*/ 257175 w 4773492"/>
                <a:gd name="connsiteY24" fmla="*/ 2486025 h 3933555"/>
                <a:gd name="connsiteX25" fmla="*/ 161925 w 4773492"/>
                <a:gd name="connsiteY25" fmla="*/ 2047875 h 3933555"/>
                <a:gd name="connsiteX26" fmla="*/ 0 w 4773492"/>
                <a:gd name="connsiteY26" fmla="*/ 1381125 h 3933555"/>
                <a:gd name="connsiteX27" fmla="*/ 600075 w 4773492"/>
                <a:gd name="connsiteY27" fmla="*/ 1362075 h 3933555"/>
                <a:gd name="connsiteX0" fmla="*/ 600075 w 4773492"/>
                <a:gd name="connsiteY0" fmla="*/ 1362075 h 3933555"/>
                <a:gd name="connsiteX1" fmla="*/ 933450 w 4773492"/>
                <a:gd name="connsiteY1" fmla="*/ 2000250 h 3933555"/>
                <a:gd name="connsiteX2" fmla="*/ 1104900 w 4773492"/>
                <a:gd name="connsiteY2" fmla="*/ 2219325 h 3933555"/>
                <a:gd name="connsiteX3" fmla="*/ 1390650 w 4773492"/>
                <a:gd name="connsiteY3" fmla="*/ 2447925 h 3933555"/>
                <a:gd name="connsiteX4" fmla="*/ 1628775 w 4773492"/>
                <a:gd name="connsiteY4" fmla="*/ 2819400 h 3933555"/>
                <a:gd name="connsiteX5" fmla="*/ 2181225 w 4773492"/>
                <a:gd name="connsiteY5" fmla="*/ 3276600 h 3933555"/>
                <a:gd name="connsiteX6" fmla="*/ 3067050 w 4773492"/>
                <a:gd name="connsiteY6" fmla="*/ 3324225 h 3933555"/>
                <a:gd name="connsiteX7" fmla="*/ 3762375 w 4773492"/>
                <a:gd name="connsiteY7" fmla="*/ 2781300 h 3933555"/>
                <a:gd name="connsiteX8" fmla="*/ 4219575 w 4773492"/>
                <a:gd name="connsiteY8" fmla="*/ 2019300 h 3933555"/>
                <a:gd name="connsiteX9" fmla="*/ 4276725 w 4773492"/>
                <a:gd name="connsiteY9" fmla="*/ 1371600 h 3933555"/>
                <a:gd name="connsiteX10" fmla="*/ 4152900 w 4773492"/>
                <a:gd name="connsiteY10" fmla="*/ 847725 h 3933555"/>
                <a:gd name="connsiteX11" fmla="*/ 3857625 w 4773492"/>
                <a:gd name="connsiteY11" fmla="*/ 352425 h 3933555"/>
                <a:gd name="connsiteX12" fmla="*/ 4400550 w 4773492"/>
                <a:gd name="connsiteY12" fmla="*/ 0 h 3933555"/>
                <a:gd name="connsiteX13" fmla="*/ 4772025 w 4773492"/>
                <a:gd name="connsiteY13" fmla="*/ 1438275 h 3933555"/>
                <a:gd name="connsiteX14" fmla="*/ 4505325 w 4773492"/>
                <a:gd name="connsiteY14" fmla="*/ 2457450 h 3933555"/>
                <a:gd name="connsiteX15" fmla="*/ 3914775 w 4773492"/>
                <a:gd name="connsiteY15" fmla="*/ 3152775 h 3933555"/>
                <a:gd name="connsiteX16" fmla="*/ 3381375 w 4773492"/>
                <a:gd name="connsiteY16" fmla="*/ 3409950 h 3933555"/>
                <a:gd name="connsiteX17" fmla="*/ 3057525 w 4773492"/>
                <a:gd name="connsiteY17" fmla="*/ 3733800 h 3933555"/>
                <a:gd name="connsiteX18" fmla="*/ 2676525 w 4773492"/>
                <a:gd name="connsiteY18" fmla="*/ 3857625 h 3933555"/>
                <a:gd name="connsiteX19" fmla="*/ 2209800 w 4773492"/>
                <a:gd name="connsiteY19" fmla="*/ 3867150 h 3933555"/>
                <a:gd name="connsiteX20" fmla="*/ 1809750 w 4773492"/>
                <a:gd name="connsiteY20" fmla="*/ 3924300 h 3933555"/>
                <a:gd name="connsiteX21" fmla="*/ 1181100 w 4773492"/>
                <a:gd name="connsiteY21" fmla="*/ 3648075 h 3933555"/>
                <a:gd name="connsiteX22" fmla="*/ 876300 w 4773492"/>
                <a:gd name="connsiteY22" fmla="*/ 3267075 h 3933555"/>
                <a:gd name="connsiteX23" fmla="*/ 400050 w 4773492"/>
                <a:gd name="connsiteY23" fmla="*/ 2790825 h 3933555"/>
                <a:gd name="connsiteX24" fmla="*/ 257175 w 4773492"/>
                <a:gd name="connsiteY24" fmla="*/ 2486025 h 3933555"/>
                <a:gd name="connsiteX25" fmla="*/ 161925 w 4773492"/>
                <a:gd name="connsiteY25" fmla="*/ 2047875 h 3933555"/>
                <a:gd name="connsiteX26" fmla="*/ 0 w 4773492"/>
                <a:gd name="connsiteY26" fmla="*/ 1381125 h 3933555"/>
                <a:gd name="connsiteX27" fmla="*/ 600075 w 4773492"/>
                <a:gd name="connsiteY27" fmla="*/ 1362075 h 3933555"/>
                <a:gd name="connsiteX0" fmla="*/ 600075 w 4773492"/>
                <a:gd name="connsiteY0" fmla="*/ 1362075 h 3933555"/>
                <a:gd name="connsiteX1" fmla="*/ 933450 w 4773492"/>
                <a:gd name="connsiteY1" fmla="*/ 2000250 h 3933555"/>
                <a:gd name="connsiteX2" fmla="*/ 1104900 w 4773492"/>
                <a:gd name="connsiteY2" fmla="*/ 2219325 h 3933555"/>
                <a:gd name="connsiteX3" fmla="*/ 1390650 w 4773492"/>
                <a:gd name="connsiteY3" fmla="*/ 2447925 h 3933555"/>
                <a:gd name="connsiteX4" fmla="*/ 1590675 w 4773492"/>
                <a:gd name="connsiteY4" fmla="*/ 2828925 h 3933555"/>
                <a:gd name="connsiteX5" fmla="*/ 2181225 w 4773492"/>
                <a:gd name="connsiteY5" fmla="*/ 3276600 h 3933555"/>
                <a:gd name="connsiteX6" fmla="*/ 3067050 w 4773492"/>
                <a:gd name="connsiteY6" fmla="*/ 3324225 h 3933555"/>
                <a:gd name="connsiteX7" fmla="*/ 3762375 w 4773492"/>
                <a:gd name="connsiteY7" fmla="*/ 2781300 h 3933555"/>
                <a:gd name="connsiteX8" fmla="*/ 4219575 w 4773492"/>
                <a:gd name="connsiteY8" fmla="*/ 2019300 h 3933555"/>
                <a:gd name="connsiteX9" fmla="*/ 4276725 w 4773492"/>
                <a:gd name="connsiteY9" fmla="*/ 1371600 h 3933555"/>
                <a:gd name="connsiteX10" fmla="*/ 4152900 w 4773492"/>
                <a:gd name="connsiteY10" fmla="*/ 847725 h 3933555"/>
                <a:gd name="connsiteX11" fmla="*/ 3857625 w 4773492"/>
                <a:gd name="connsiteY11" fmla="*/ 352425 h 3933555"/>
                <a:gd name="connsiteX12" fmla="*/ 4400550 w 4773492"/>
                <a:gd name="connsiteY12" fmla="*/ 0 h 3933555"/>
                <a:gd name="connsiteX13" fmla="*/ 4772025 w 4773492"/>
                <a:gd name="connsiteY13" fmla="*/ 1438275 h 3933555"/>
                <a:gd name="connsiteX14" fmla="*/ 4505325 w 4773492"/>
                <a:gd name="connsiteY14" fmla="*/ 2457450 h 3933555"/>
                <a:gd name="connsiteX15" fmla="*/ 3914775 w 4773492"/>
                <a:gd name="connsiteY15" fmla="*/ 3152775 h 3933555"/>
                <a:gd name="connsiteX16" fmla="*/ 3381375 w 4773492"/>
                <a:gd name="connsiteY16" fmla="*/ 3409950 h 3933555"/>
                <a:gd name="connsiteX17" fmla="*/ 3057525 w 4773492"/>
                <a:gd name="connsiteY17" fmla="*/ 3733800 h 3933555"/>
                <a:gd name="connsiteX18" fmla="*/ 2676525 w 4773492"/>
                <a:gd name="connsiteY18" fmla="*/ 3857625 h 3933555"/>
                <a:gd name="connsiteX19" fmla="*/ 2209800 w 4773492"/>
                <a:gd name="connsiteY19" fmla="*/ 3867150 h 3933555"/>
                <a:gd name="connsiteX20" fmla="*/ 1809750 w 4773492"/>
                <a:gd name="connsiteY20" fmla="*/ 3924300 h 3933555"/>
                <a:gd name="connsiteX21" fmla="*/ 1181100 w 4773492"/>
                <a:gd name="connsiteY21" fmla="*/ 3648075 h 3933555"/>
                <a:gd name="connsiteX22" fmla="*/ 876300 w 4773492"/>
                <a:gd name="connsiteY22" fmla="*/ 3267075 h 3933555"/>
                <a:gd name="connsiteX23" fmla="*/ 400050 w 4773492"/>
                <a:gd name="connsiteY23" fmla="*/ 2790825 h 3933555"/>
                <a:gd name="connsiteX24" fmla="*/ 257175 w 4773492"/>
                <a:gd name="connsiteY24" fmla="*/ 2486025 h 3933555"/>
                <a:gd name="connsiteX25" fmla="*/ 161925 w 4773492"/>
                <a:gd name="connsiteY25" fmla="*/ 2047875 h 3933555"/>
                <a:gd name="connsiteX26" fmla="*/ 0 w 4773492"/>
                <a:gd name="connsiteY26" fmla="*/ 1381125 h 3933555"/>
                <a:gd name="connsiteX27" fmla="*/ 600075 w 4773492"/>
                <a:gd name="connsiteY27" fmla="*/ 1362075 h 3933555"/>
                <a:gd name="connsiteX0" fmla="*/ 600075 w 4773492"/>
                <a:gd name="connsiteY0" fmla="*/ 1362075 h 3933555"/>
                <a:gd name="connsiteX1" fmla="*/ 933450 w 4773492"/>
                <a:gd name="connsiteY1" fmla="*/ 2000250 h 3933555"/>
                <a:gd name="connsiteX2" fmla="*/ 1104900 w 4773492"/>
                <a:gd name="connsiteY2" fmla="*/ 2219325 h 3933555"/>
                <a:gd name="connsiteX3" fmla="*/ 1390650 w 4773492"/>
                <a:gd name="connsiteY3" fmla="*/ 2447925 h 3933555"/>
                <a:gd name="connsiteX4" fmla="*/ 1590675 w 4773492"/>
                <a:gd name="connsiteY4" fmla="*/ 2828925 h 3933555"/>
                <a:gd name="connsiteX5" fmla="*/ 2181225 w 4773492"/>
                <a:gd name="connsiteY5" fmla="*/ 3276600 h 3933555"/>
                <a:gd name="connsiteX6" fmla="*/ 3067050 w 4773492"/>
                <a:gd name="connsiteY6" fmla="*/ 3324225 h 3933555"/>
                <a:gd name="connsiteX7" fmla="*/ 3762375 w 4773492"/>
                <a:gd name="connsiteY7" fmla="*/ 2781300 h 3933555"/>
                <a:gd name="connsiteX8" fmla="*/ 4219575 w 4773492"/>
                <a:gd name="connsiteY8" fmla="*/ 2019300 h 3933555"/>
                <a:gd name="connsiteX9" fmla="*/ 4276725 w 4773492"/>
                <a:gd name="connsiteY9" fmla="*/ 1371600 h 3933555"/>
                <a:gd name="connsiteX10" fmla="*/ 4152900 w 4773492"/>
                <a:gd name="connsiteY10" fmla="*/ 847725 h 3933555"/>
                <a:gd name="connsiteX11" fmla="*/ 3857625 w 4773492"/>
                <a:gd name="connsiteY11" fmla="*/ 352425 h 3933555"/>
                <a:gd name="connsiteX12" fmla="*/ 4400550 w 4773492"/>
                <a:gd name="connsiteY12" fmla="*/ 0 h 3933555"/>
                <a:gd name="connsiteX13" fmla="*/ 4772025 w 4773492"/>
                <a:gd name="connsiteY13" fmla="*/ 1438275 h 3933555"/>
                <a:gd name="connsiteX14" fmla="*/ 4505325 w 4773492"/>
                <a:gd name="connsiteY14" fmla="*/ 2457450 h 3933555"/>
                <a:gd name="connsiteX15" fmla="*/ 3914775 w 4773492"/>
                <a:gd name="connsiteY15" fmla="*/ 3152775 h 3933555"/>
                <a:gd name="connsiteX16" fmla="*/ 3381375 w 4773492"/>
                <a:gd name="connsiteY16" fmla="*/ 3409950 h 3933555"/>
                <a:gd name="connsiteX17" fmla="*/ 3057525 w 4773492"/>
                <a:gd name="connsiteY17" fmla="*/ 3733800 h 3933555"/>
                <a:gd name="connsiteX18" fmla="*/ 2676525 w 4773492"/>
                <a:gd name="connsiteY18" fmla="*/ 3857625 h 3933555"/>
                <a:gd name="connsiteX19" fmla="*/ 2209800 w 4773492"/>
                <a:gd name="connsiteY19" fmla="*/ 3867150 h 3933555"/>
                <a:gd name="connsiteX20" fmla="*/ 1809750 w 4773492"/>
                <a:gd name="connsiteY20" fmla="*/ 3924300 h 3933555"/>
                <a:gd name="connsiteX21" fmla="*/ 1181100 w 4773492"/>
                <a:gd name="connsiteY21" fmla="*/ 3648075 h 3933555"/>
                <a:gd name="connsiteX22" fmla="*/ 876300 w 4773492"/>
                <a:gd name="connsiteY22" fmla="*/ 3267075 h 3933555"/>
                <a:gd name="connsiteX23" fmla="*/ 400050 w 4773492"/>
                <a:gd name="connsiteY23" fmla="*/ 2790825 h 3933555"/>
                <a:gd name="connsiteX24" fmla="*/ 257175 w 4773492"/>
                <a:gd name="connsiteY24" fmla="*/ 2486025 h 3933555"/>
                <a:gd name="connsiteX25" fmla="*/ 161925 w 4773492"/>
                <a:gd name="connsiteY25" fmla="*/ 2047875 h 3933555"/>
                <a:gd name="connsiteX26" fmla="*/ 0 w 4773492"/>
                <a:gd name="connsiteY26" fmla="*/ 1381125 h 3933555"/>
                <a:gd name="connsiteX27" fmla="*/ 600075 w 4773492"/>
                <a:gd name="connsiteY27" fmla="*/ 1362075 h 3933555"/>
                <a:gd name="connsiteX0" fmla="*/ 600075 w 4773492"/>
                <a:gd name="connsiteY0" fmla="*/ 1362075 h 3933555"/>
                <a:gd name="connsiteX1" fmla="*/ 933450 w 4773492"/>
                <a:gd name="connsiteY1" fmla="*/ 2000250 h 3933555"/>
                <a:gd name="connsiteX2" fmla="*/ 1104900 w 4773492"/>
                <a:gd name="connsiteY2" fmla="*/ 2219325 h 3933555"/>
                <a:gd name="connsiteX3" fmla="*/ 1390650 w 4773492"/>
                <a:gd name="connsiteY3" fmla="*/ 2447925 h 3933555"/>
                <a:gd name="connsiteX4" fmla="*/ 1590675 w 4773492"/>
                <a:gd name="connsiteY4" fmla="*/ 2828925 h 3933555"/>
                <a:gd name="connsiteX5" fmla="*/ 2181225 w 4773492"/>
                <a:gd name="connsiteY5" fmla="*/ 3276600 h 3933555"/>
                <a:gd name="connsiteX6" fmla="*/ 3067050 w 4773492"/>
                <a:gd name="connsiteY6" fmla="*/ 3324225 h 3933555"/>
                <a:gd name="connsiteX7" fmla="*/ 3762375 w 4773492"/>
                <a:gd name="connsiteY7" fmla="*/ 2781300 h 3933555"/>
                <a:gd name="connsiteX8" fmla="*/ 4191000 w 4773492"/>
                <a:gd name="connsiteY8" fmla="*/ 2095500 h 3933555"/>
                <a:gd name="connsiteX9" fmla="*/ 4276725 w 4773492"/>
                <a:gd name="connsiteY9" fmla="*/ 1371600 h 3933555"/>
                <a:gd name="connsiteX10" fmla="*/ 4152900 w 4773492"/>
                <a:gd name="connsiteY10" fmla="*/ 847725 h 3933555"/>
                <a:gd name="connsiteX11" fmla="*/ 3857625 w 4773492"/>
                <a:gd name="connsiteY11" fmla="*/ 352425 h 3933555"/>
                <a:gd name="connsiteX12" fmla="*/ 4400550 w 4773492"/>
                <a:gd name="connsiteY12" fmla="*/ 0 h 3933555"/>
                <a:gd name="connsiteX13" fmla="*/ 4772025 w 4773492"/>
                <a:gd name="connsiteY13" fmla="*/ 1438275 h 3933555"/>
                <a:gd name="connsiteX14" fmla="*/ 4505325 w 4773492"/>
                <a:gd name="connsiteY14" fmla="*/ 2457450 h 3933555"/>
                <a:gd name="connsiteX15" fmla="*/ 3914775 w 4773492"/>
                <a:gd name="connsiteY15" fmla="*/ 3152775 h 3933555"/>
                <a:gd name="connsiteX16" fmla="*/ 3381375 w 4773492"/>
                <a:gd name="connsiteY16" fmla="*/ 3409950 h 3933555"/>
                <a:gd name="connsiteX17" fmla="*/ 3057525 w 4773492"/>
                <a:gd name="connsiteY17" fmla="*/ 3733800 h 3933555"/>
                <a:gd name="connsiteX18" fmla="*/ 2676525 w 4773492"/>
                <a:gd name="connsiteY18" fmla="*/ 3857625 h 3933555"/>
                <a:gd name="connsiteX19" fmla="*/ 2209800 w 4773492"/>
                <a:gd name="connsiteY19" fmla="*/ 3867150 h 3933555"/>
                <a:gd name="connsiteX20" fmla="*/ 1809750 w 4773492"/>
                <a:gd name="connsiteY20" fmla="*/ 3924300 h 3933555"/>
                <a:gd name="connsiteX21" fmla="*/ 1181100 w 4773492"/>
                <a:gd name="connsiteY21" fmla="*/ 3648075 h 3933555"/>
                <a:gd name="connsiteX22" fmla="*/ 876300 w 4773492"/>
                <a:gd name="connsiteY22" fmla="*/ 3267075 h 3933555"/>
                <a:gd name="connsiteX23" fmla="*/ 400050 w 4773492"/>
                <a:gd name="connsiteY23" fmla="*/ 2790825 h 3933555"/>
                <a:gd name="connsiteX24" fmla="*/ 257175 w 4773492"/>
                <a:gd name="connsiteY24" fmla="*/ 2486025 h 3933555"/>
                <a:gd name="connsiteX25" fmla="*/ 161925 w 4773492"/>
                <a:gd name="connsiteY25" fmla="*/ 2047875 h 3933555"/>
                <a:gd name="connsiteX26" fmla="*/ 0 w 4773492"/>
                <a:gd name="connsiteY26" fmla="*/ 1381125 h 3933555"/>
                <a:gd name="connsiteX27" fmla="*/ 600075 w 4773492"/>
                <a:gd name="connsiteY27" fmla="*/ 1362075 h 3933555"/>
                <a:gd name="connsiteX0" fmla="*/ 600075 w 4773492"/>
                <a:gd name="connsiteY0" fmla="*/ 1362075 h 3933555"/>
                <a:gd name="connsiteX1" fmla="*/ 933450 w 4773492"/>
                <a:gd name="connsiteY1" fmla="*/ 2000250 h 3933555"/>
                <a:gd name="connsiteX2" fmla="*/ 1104900 w 4773492"/>
                <a:gd name="connsiteY2" fmla="*/ 2219325 h 3933555"/>
                <a:gd name="connsiteX3" fmla="*/ 1390650 w 4773492"/>
                <a:gd name="connsiteY3" fmla="*/ 2447925 h 3933555"/>
                <a:gd name="connsiteX4" fmla="*/ 1590675 w 4773492"/>
                <a:gd name="connsiteY4" fmla="*/ 2828925 h 3933555"/>
                <a:gd name="connsiteX5" fmla="*/ 2181225 w 4773492"/>
                <a:gd name="connsiteY5" fmla="*/ 3276600 h 3933555"/>
                <a:gd name="connsiteX6" fmla="*/ 3067050 w 4773492"/>
                <a:gd name="connsiteY6" fmla="*/ 3324225 h 3933555"/>
                <a:gd name="connsiteX7" fmla="*/ 3762375 w 4773492"/>
                <a:gd name="connsiteY7" fmla="*/ 2781300 h 3933555"/>
                <a:gd name="connsiteX8" fmla="*/ 4191000 w 4773492"/>
                <a:gd name="connsiteY8" fmla="*/ 2095500 h 3933555"/>
                <a:gd name="connsiteX9" fmla="*/ 4276725 w 4773492"/>
                <a:gd name="connsiteY9" fmla="*/ 1371600 h 3933555"/>
                <a:gd name="connsiteX10" fmla="*/ 4152900 w 4773492"/>
                <a:gd name="connsiteY10" fmla="*/ 847725 h 3933555"/>
                <a:gd name="connsiteX11" fmla="*/ 3857625 w 4773492"/>
                <a:gd name="connsiteY11" fmla="*/ 352425 h 3933555"/>
                <a:gd name="connsiteX12" fmla="*/ 4400550 w 4773492"/>
                <a:gd name="connsiteY12" fmla="*/ 0 h 3933555"/>
                <a:gd name="connsiteX13" fmla="*/ 4772025 w 4773492"/>
                <a:gd name="connsiteY13" fmla="*/ 1438275 h 3933555"/>
                <a:gd name="connsiteX14" fmla="*/ 4505325 w 4773492"/>
                <a:gd name="connsiteY14" fmla="*/ 2457450 h 3933555"/>
                <a:gd name="connsiteX15" fmla="*/ 3914775 w 4773492"/>
                <a:gd name="connsiteY15" fmla="*/ 3152775 h 3933555"/>
                <a:gd name="connsiteX16" fmla="*/ 3381375 w 4773492"/>
                <a:gd name="connsiteY16" fmla="*/ 3409950 h 3933555"/>
                <a:gd name="connsiteX17" fmla="*/ 3057525 w 4773492"/>
                <a:gd name="connsiteY17" fmla="*/ 3733800 h 3933555"/>
                <a:gd name="connsiteX18" fmla="*/ 2676525 w 4773492"/>
                <a:gd name="connsiteY18" fmla="*/ 3857625 h 3933555"/>
                <a:gd name="connsiteX19" fmla="*/ 2209800 w 4773492"/>
                <a:gd name="connsiteY19" fmla="*/ 3867150 h 3933555"/>
                <a:gd name="connsiteX20" fmla="*/ 1809750 w 4773492"/>
                <a:gd name="connsiteY20" fmla="*/ 3924300 h 3933555"/>
                <a:gd name="connsiteX21" fmla="*/ 1181100 w 4773492"/>
                <a:gd name="connsiteY21" fmla="*/ 3648075 h 3933555"/>
                <a:gd name="connsiteX22" fmla="*/ 876300 w 4773492"/>
                <a:gd name="connsiteY22" fmla="*/ 3267075 h 3933555"/>
                <a:gd name="connsiteX23" fmla="*/ 400050 w 4773492"/>
                <a:gd name="connsiteY23" fmla="*/ 2790825 h 3933555"/>
                <a:gd name="connsiteX24" fmla="*/ 257175 w 4773492"/>
                <a:gd name="connsiteY24" fmla="*/ 2486025 h 3933555"/>
                <a:gd name="connsiteX25" fmla="*/ 161925 w 4773492"/>
                <a:gd name="connsiteY25" fmla="*/ 2047875 h 3933555"/>
                <a:gd name="connsiteX26" fmla="*/ 0 w 4773492"/>
                <a:gd name="connsiteY26" fmla="*/ 1381125 h 3933555"/>
                <a:gd name="connsiteX27" fmla="*/ 600075 w 4773492"/>
                <a:gd name="connsiteY27" fmla="*/ 1362075 h 3933555"/>
                <a:gd name="connsiteX0" fmla="*/ 600075 w 4773492"/>
                <a:gd name="connsiteY0" fmla="*/ 1362075 h 3933555"/>
                <a:gd name="connsiteX1" fmla="*/ 933450 w 4773492"/>
                <a:gd name="connsiteY1" fmla="*/ 2000250 h 3933555"/>
                <a:gd name="connsiteX2" fmla="*/ 1104900 w 4773492"/>
                <a:gd name="connsiteY2" fmla="*/ 2219325 h 3933555"/>
                <a:gd name="connsiteX3" fmla="*/ 1390650 w 4773492"/>
                <a:gd name="connsiteY3" fmla="*/ 2447925 h 3933555"/>
                <a:gd name="connsiteX4" fmla="*/ 1590675 w 4773492"/>
                <a:gd name="connsiteY4" fmla="*/ 2828925 h 3933555"/>
                <a:gd name="connsiteX5" fmla="*/ 2181225 w 4773492"/>
                <a:gd name="connsiteY5" fmla="*/ 3276600 h 3933555"/>
                <a:gd name="connsiteX6" fmla="*/ 3067050 w 4773492"/>
                <a:gd name="connsiteY6" fmla="*/ 3324225 h 3933555"/>
                <a:gd name="connsiteX7" fmla="*/ 3762375 w 4773492"/>
                <a:gd name="connsiteY7" fmla="*/ 2781300 h 3933555"/>
                <a:gd name="connsiteX8" fmla="*/ 4181475 w 4773492"/>
                <a:gd name="connsiteY8" fmla="*/ 2095500 h 3933555"/>
                <a:gd name="connsiteX9" fmla="*/ 4276725 w 4773492"/>
                <a:gd name="connsiteY9" fmla="*/ 1371600 h 3933555"/>
                <a:gd name="connsiteX10" fmla="*/ 4152900 w 4773492"/>
                <a:gd name="connsiteY10" fmla="*/ 847725 h 3933555"/>
                <a:gd name="connsiteX11" fmla="*/ 3857625 w 4773492"/>
                <a:gd name="connsiteY11" fmla="*/ 352425 h 3933555"/>
                <a:gd name="connsiteX12" fmla="*/ 4400550 w 4773492"/>
                <a:gd name="connsiteY12" fmla="*/ 0 h 3933555"/>
                <a:gd name="connsiteX13" fmla="*/ 4772025 w 4773492"/>
                <a:gd name="connsiteY13" fmla="*/ 1438275 h 3933555"/>
                <a:gd name="connsiteX14" fmla="*/ 4505325 w 4773492"/>
                <a:gd name="connsiteY14" fmla="*/ 2457450 h 3933555"/>
                <a:gd name="connsiteX15" fmla="*/ 3914775 w 4773492"/>
                <a:gd name="connsiteY15" fmla="*/ 3152775 h 3933555"/>
                <a:gd name="connsiteX16" fmla="*/ 3381375 w 4773492"/>
                <a:gd name="connsiteY16" fmla="*/ 3409950 h 3933555"/>
                <a:gd name="connsiteX17" fmla="*/ 3057525 w 4773492"/>
                <a:gd name="connsiteY17" fmla="*/ 3733800 h 3933555"/>
                <a:gd name="connsiteX18" fmla="*/ 2676525 w 4773492"/>
                <a:gd name="connsiteY18" fmla="*/ 3857625 h 3933555"/>
                <a:gd name="connsiteX19" fmla="*/ 2209800 w 4773492"/>
                <a:gd name="connsiteY19" fmla="*/ 3867150 h 3933555"/>
                <a:gd name="connsiteX20" fmla="*/ 1809750 w 4773492"/>
                <a:gd name="connsiteY20" fmla="*/ 3924300 h 3933555"/>
                <a:gd name="connsiteX21" fmla="*/ 1181100 w 4773492"/>
                <a:gd name="connsiteY21" fmla="*/ 3648075 h 3933555"/>
                <a:gd name="connsiteX22" fmla="*/ 876300 w 4773492"/>
                <a:gd name="connsiteY22" fmla="*/ 3267075 h 3933555"/>
                <a:gd name="connsiteX23" fmla="*/ 400050 w 4773492"/>
                <a:gd name="connsiteY23" fmla="*/ 2790825 h 3933555"/>
                <a:gd name="connsiteX24" fmla="*/ 257175 w 4773492"/>
                <a:gd name="connsiteY24" fmla="*/ 2486025 h 3933555"/>
                <a:gd name="connsiteX25" fmla="*/ 161925 w 4773492"/>
                <a:gd name="connsiteY25" fmla="*/ 2047875 h 3933555"/>
                <a:gd name="connsiteX26" fmla="*/ 0 w 4773492"/>
                <a:gd name="connsiteY26" fmla="*/ 1381125 h 3933555"/>
                <a:gd name="connsiteX27" fmla="*/ 600075 w 4773492"/>
                <a:gd name="connsiteY27" fmla="*/ 1362075 h 3933555"/>
                <a:gd name="connsiteX0" fmla="*/ 600075 w 4773492"/>
                <a:gd name="connsiteY0" fmla="*/ 1362075 h 3933555"/>
                <a:gd name="connsiteX1" fmla="*/ 819150 w 4773492"/>
                <a:gd name="connsiteY1" fmla="*/ 1762125 h 3933555"/>
                <a:gd name="connsiteX2" fmla="*/ 1104900 w 4773492"/>
                <a:gd name="connsiteY2" fmla="*/ 2219325 h 3933555"/>
                <a:gd name="connsiteX3" fmla="*/ 1390650 w 4773492"/>
                <a:gd name="connsiteY3" fmla="*/ 2447925 h 3933555"/>
                <a:gd name="connsiteX4" fmla="*/ 1590675 w 4773492"/>
                <a:gd name="connsiteY4" fmla="*/ 2828925 h 3933555"/>
                <a:gd name="connsiteX5" fmla="*/ 2181225 w 4773492"/>
                <a:gd name="connsiteY5" fmla="*/ 3276600 h 3933555"/>
                <a:gd name="connsiteX6" fmla="*/ 3067050 w 4773492"/>
                <a:gd name="connsiteY6" fmla="*/ 3324225 h 3933555"/>
                <a:gd name="connsiteX7" fmla="*/ 3762375 w 4773492"/>
                <a:gd name="connsiteY7" fmla="*/ 2781300 h 3933555"/>
                <a:gd name="connsiteX8" fmla="*/ 4181475 w 4773492"/>
                <a:gd name="connsiteY8" fmla="*/ 2095500 h 3933555"/>
                <a:gd name="connsiteX9" fmla="*/ 4276725 w 4773492"/>
                <a:gd name="connsiteY9" fmla="*/ 1371600 h 3933555"/>
                <a:gd name="connsiteX10" fmla="*/ 4152900 w 4773492"/>
                <a:gd name="connsiteY10" fmla="*/ 847725 h 3933555"/>
                <a:gd name="connsiteX11" fmla="*/ 3857625 w 4773492"/>
                <a:gd name="connsiteY11" fmla="*/ 352425 h 3933555"/>
                <a:gd name="connsiteX12" fmla="*/ 4400550 w 4773492"/>
                <a:gd name="connsiteY12" fmla="*/ 0 h 3933555"/>
                <a:gd name="connsiteX13" fmla="*/ 4772025 w 4773492"/>
                <a:gd name="connsiteY13" fmla="*/ 1438275 h 3933555"/>
                <a:gd name="connsiteX14" fmla="*/ 4505325 w 4773492"/>
                <a:gd name="connsiteY14" fmla="*/ 2457450 h 3933555"/>
                <a:gd name="connsiteX15" fmla="*/ 3914775 w 4773492"/>
                <a:gd name="connsiteY15" fmla="*/ 3152775 h 3933555"/>
                <a:gd name="connsiteX16" fmla="*/ 3381375 w 4773492"/>
                <a:gd name="connsiteY16" fmla="*/ 3409950 h 3933555"/>
                <a:gd name="connsiteX17" fmla="*/ 3057525 w 4773492"/>
                <a:gd name="connsiteY17" fmla="*/ 3733800 h 3933555"/>
                <a:gd name="connsiteX18" fmla="*/ 2676525 w 4773492"/>
                <a:gd name="connsiteY18" fmla="*/ 3857625 h 3933555"/>
                <a:gd name="connsiteX19" fmla="*/ 2209800 w 4773492"/>
                <a:gd name="connsiteY19" fmla="*/ 3867150 h 3933555"/>
                <a:gd name="connsiteX20" fmla="*/ 1809750 w 4773492"/>
                <a:gd name="connsiteY20" fmla="*/ 3924300 h 3933555"/>
                <a:gd name="connsiteX21" fmla="*/ 1181100 w 4773492"/>
                <a:gd name="connsiteY21" fmla="*/ 3648075 h 3933555"/>
                <a:gd name="connsiteX22" fmla="*/ 876300 w 4773492"/>
                <a:gd name="connsiteY22" fmla="*/ 3267075 h 3933555"/>
                <a:gd name="connsiteX23" fmla="*/ 400050 w 4773492"/>
                <a:gd name="connsiteY23" fmla="*/ 2790825 h 3933555"/>
                <a:gd name="connsiteX24" fmla="*/ 257175 w 4773492"/>
                <a:gd name="connsiteY24" fmla="*/ 2486025 h 3933555"/>
                <a:gd name="connsiteX25" fmla="*/ 161925 w 4773492"/>
                <a:gd name="connsiteY25" fmla="*/ 2047875 h 3933555"/>
                <a:gd name="connsiteX26" fmla="*/ 0 w 4773492"/>
                <a:gd name="connsiteY26" fmla="*/ 1381125 h 3933555"/>
                <a:gd name="connsiteX27" fmla="*/ 600075 w 4773492"/>
                <a:gd name="connsiteY27" fmla="*/ 1362075 h 3933555"/>
                <a:gd name="connsiteX0" fmla="*/ 628650 w 4773492"/>
                <a:gd name="connsiteY0" fmla="*/ 1352550 h 3933555"/>
                <a:gd name="connsiteX1" fmla="*/ 819150 w 4773492"/>
                <a:gd name="connsiteY1" fmla="*/ 1762125 h 3933555"/>
                <a:gd name="connsiteX2" fmla="*/ 1104900 w 4773492"/>
                <a:gd name="connsiteY2" fmla="*/ 2219325 h 3933555"/>
                <a:gd name="connsiteX3" fmla="*/ 1390650 w 4773492"/>
                <a:gd name="connsiteY3" fmla="*/ 2447925 h 3933555"/>
                <a:gd name="connsiteX4" fmla="*/ 1590675 w 4773492"/>
                <a:gd name="connsiteY4" fmla="*/ 2828925 h 3933555"/>
                <a:gd name="connsiteX5" fmla="*/ 2181225 w 4773492"/>
                <a:gd name="connsiteY5" fmla="*/ 3276600 h 3933555"/>
                <a:gd name="connsiteX6" fmla="*/ 3067050 w 4773492"/>
                <a:gd name="connsiteY6" fmla="*/ 3324225 h 3933555"/>
                <a:gd name="connsiteX7" fmla="*/ 3762375 w 4773492"/>
                <a:gd name="connsiteY7" fmla="*/ 2781300 h 3933555"/>
                <a:gd name="connsiteX8" fmla="*/ 4181475 w 4773492"/>
                <a:gd name="connsiteY8" fmla="*/ 2095500 h 3933555"/>
                <a:gd name="connsiteX9" fmla="*/ 4276725 w 4773492"/>
                <a:gd name="connsiteY9" fmla="*/ 1371600 h 3933555"/>
                <a:gd name="connsiteX10" fmla="*/ 4152900 w 4773492"/>
                <a:gd name="connsiteY10" fmla="*/ 847725 h 3933555"/>
                <a:gd name="connsiteX11" fmla="*/ 3857625 w 4773492"/>
                <a:gd name="connsiteY11" fmla="*/ 352425 h 3933555"/>
                <a:gd name="connsiteX12" fmla="*/ 4400550 w 4773492"/>
                <a:gd name="connsiteY12" fmla="*/ 0 h 3933555"/>
                <a:gd name="connsiteX13" fmla="*/ 4772025 w 4773492"/>
                <a:gd name="connsiteY13" fmla="*/ 1438275 h 3933555"/>
                <a:gd name="connsiteX14" fmla="*/ 4505325 w 4773492"/>
                <a:gd name="connsiteY14" fmla="*/ 2457450 h 3933555"/>
                <a:gd name="connsiteX15" fmla="*/ 3914775 w 4773492"/>
                <a:gd name="connsiteY15" fmla="*/ 3152775 h 3933555"/>
                <a:gd name="connsiteX16" fmla="*/ 3381375 w 4773492"/>
                <a:gd name="connsiteY16" fmla="*/ 3409950 h 3933555"/>
                <a:gd name="connsiteX17" fmla="*/ 3057525 w 4773492"/>
                <a:gd name="connsiteY17" fmla="*/ 3733800 h 3933555"/>
                <a:gd name="connsiteX18" fmla="*/ 2676525 w 4773492"/>
                <a:gd name="connsiteY18" fmla="*/ 3857625 h 3933555"/>
                <a:gd name="connsiteX19" fmla="*/ 2209800 w 4773492"/>
                <a:gd name="connsiteY19" fmla="*/ 3867150 h 3933555"/>
                <a:gd name="connsiteX20" fmla="*/ 1809750 w 4773492"/>
                <a:gd name="connsiteY20" fmla="*/ 3924300 h 3933555"/>
                <a:gd name="connsiteX21" fmla="*/ 1181100 w 4773492"/>
                <a:gd name="connsiteY21" fmla="*/ 3648075 h 3933555"/>
                <a:gd name="connsiteX22" fmla="*/ 876300 w 4773492"/>
                <a:gd name="connsiteY22" fmla="*/ 3267075 h 3933555"/>
                <a:gd name="connsiteX23" fmla="*/ 400050 w 4773492"/>
                <a:gd name="connsiteY23" fmla="*/ 2790825 h 3933555"/>
                <a:gd name="connsiteX24" fmla="*/ 257175 w 4773492"/>
                <a:gd name="connsiteY24" fmla="*/ 2486025 h 3933555"/>
                <a:gd name="connsiteX25" fmla="*/ 161925 w 4773492"/>
                <a:gd name="connsiteY25" fmla="*/ 2047875 h 3933555"/>
                <a:gd name="connsiteX26" fmla="*/ 0 w 4773492"/>
                <a:gd name="connsiteY26" fmla="*/ 1381125 h 3933555"/>
                <a:gd name="connsiteX27" fmla="*/ 628650 w 4773492"/>
                <a:gd name="connsiteY27" fmla="*/ 1352550 h 3933555"/>
                <a:gd name="connsiteX0" fmla="*/ 629320 w 4774162"/>
                <a:gd name="connsiteY0" fmla="*/ 1352550 h 3933555"/>
                <a:gd name="connsiteX1" fmla="*/ 819820 w 4774162"/>
                <a:gd name="connsiteY1" fmla="*/ 1762125 h 3933555"/>
                <a:gd name="connsiteX2" fmla="*/ 1105570 w 4774162"/>
                <a:gd name="connsiteY2" fmla="*/ 2219325 h 3933555"/>
                <a:gd name="connsiteX3" fmla="*/ 1391320 w 4774162"/>
                <a:gd name="connsiteY3" fmla="*/ 2447925 h 3933555"/>
                <a:gd name="connsiteX4" fmla="*/ 1591345 w 4774162"/>
                <a:gd name="connsiteY4" fmla="*/ 2828925 h 3933555"/>
                <a:gd name="connsiteX5" fmla="*/ 2181895 w 4774162"/>
                <a:gd name="connsiteY5" fmla="*/ 3276600 h 3933555"/>
                <a:gd name="connsiteX6" fmla="*/ 3067720 w 4774162"/>
                <a:gd name="connsiteY6" fmla="*/ 3324225 h 3933555"/>
                <a:gd name="connsiteX7" fmla="*/ 3763045 w 4774162"/>
                <a:gd name="connsiteY7" fmla="*/ 2781300 h 3933555"/>
                <a:gd name="connsiteX8" fmla="*/ 4182145 w 4774162"/>
                <a:gd name="connsiteY8" fmla="*/ 2095500 h 3933555"/>
                <a:gd name="connsiteX9" fmla="*/ 4277395 w 4774162"/>
                <a:gd name="connsiteY9" fmla="*/ 1371600 h 3933555"/>
                <a:gd name="connsiteX10" fmla="*/ 4153570 w 4774162"/>
                <a:gd name="connsiteY10" fmla="*/ 847725 h 3933555"/>
                <a:gd name="connsiteX11" fmla="*/ 3858295 w 4774162"/>
                <a:gd name="connsiteY11" fmla="*/ 352425 h 3933555"/>
                <a:gd name="connsiteX12" fmla="*/ 4401220 w 4774162"/>
                <a:gd name="connsiteY12" fmla="*/ 0 h 3933555"/>
                <a:gd name="connsiteX13" fmla="*/ 4772695 w 4774162"/>
                <a:gd name="connsiteY13" fmla="*/ 1438275 h 3933555"/>
                <a:gd name="connsiteX14" fmla="*/ 4505995 w 4774162"/>
                <a:gd name="connsiteY14" fmla="*/ 2457450 h 3933555"/>
                <a:gd name="connsiteX15" fmla="*/ 3915445 w 4774162"/>
                <a:gd name="connsiteY15" fmla="*/ 3152775 h 3933555"/>
                <a:gd name="connsiteX16" fmla="*/ 3382045 w 4774162"/>
                <a:gd name="connsiteY16" fmla="*/ 3409950 h 3933555"/>
                <a:gd name="connsiteX17" fmla="*/ 3058195 w 4774162"/>
                <a:gd name="connsiteY17" fmla="*/ 3733800 h 3933555"/>
                <a:gd name="connsiteX18" fmla="*/ 2677195 w 4774162"/>
                <a:gd name="connsiteY18" fmla="*/ 3857625 h 3933555"/>
                <a:gd name="connsiteX19" fmla="*/ 2210470 w 4774162"/>
                <a:gd name="connsiteY19" fmla="*/ 3867150 h 3933555"/>
                <a:gd name="connsiteX20" fmla="*/ 1810420 w 4774162"/>
                <a:gd name="connsiteY20" fmla="*/ 3924300 h 3933555"/>
                <a:gd name="connsiteX21" fmla="*/ 1181770 w 4774162"/>
                <a:gd name="connsiteY21" fmla="*/ 3648075 h 3933555"/>
                <a:gd name="connsiteX22" fmla="*/ 876970 w 4774162"/>
                <a:gd name="connsiteY22" fmla="*/ 3267075 h 3933555"/>
                <a:gd name="connsiteX23" fmla="*/ 400720 w 4774162"/>
                <a:gd name="connsiteY23" fmla="*/ 2790825 h 3933555"/>
                <a:gd name="connsiteX24" fmla="*/ 257845 w 4774162"/>
                <a:gd name="connsiteY24" fmla="*/ 2486025 h 3933555"/>
                <a:gd name="connsiteX25" fmla="*/ 162595 w 4774162"/>
                <a:gd name="connsiteY25" fmla="*/ 2047875 h 3933555"/>
                <a:gd name="connsiteX26" fmla="*/ 670 w 4774162"/>
                <a:gd name="connsiteY26" fmla="*/ 1381125 h 3933555"/>
                <a:gd name="connsiteX27" fmla="*/ 229270 w 4774162"/>
                <a:gd name="connsiteY27" fmla="*/ 1343024 h 3933555"/>
                <a:gd name="connsiteX28" fmla="*/ 629320 w 4774162"/>
                <a:gd name="connsiteY28" fmla="*/ 1352550 h 3933555"/>
                <a:gd name="connsiteX0" fmla="*/ 859014 w 5003856"/>
                <a:gd name="connsiteY0" fmla="*/ 2505082 h 5086087"/>
                <a:gd name="connsiteX1" fmla="*/ 1049514 w 5003856"/>
                <a:gd name="connsiteY1" fmla="*/ 2914657 h 5086087"/>
                <a:gd name="connsiteX2" fmla="*/ 1335264 w 5003856"/>
                <a:gd name="connsiteY2" fmla="*/ 3371857 h 5086087"/>
                <a:gd name="connsiteX3" fmla="*/ 1621014 w 5003856"/>
                <a:gd name="connsiteY3" fmla="*/ 3600457 h 5086087"/>
                <a:gd name="connsiteX4" fmla="*/ 1821039 w 5003856"/>
                <a:gd name="connsiteY4" fmla="*/ 3981457 h 5086087"/>
                <a:gd name="connsiteX5" fmla="*/ 2411589 w 5003856"/>
                <a:gd name="connsiteY5" fmla="*/ 4429132 h 5086087"/>
                <a:gd name="connsiteX6" fmla="*/ 3297414 w 5003856"/>
                <a:gd name="connsiteY6" fmla="*/ 4476757 h 5086087"/>
                <a:gd name="connsiteX7" fmla="*/ 3992739 w 5003856"/>
                <a:gd name="connsiteY7" fmla="*/ 3933832 h 5086087"/>
                <a:gd name="connsiteX8" fmla="*/ 4411839 w 5003856"/>
                <a:gd name="connsiteY8" fmla="*/ 3248032 h 5086087"/>
                <a:gd name="connsiteX9" fmla="*/ 4507089 w 5003856"/>
                <a:gd name="connsiteY9" fmla="*/ 2524132 h 5086087"/>
                <a:gd name="connsiteX10" fmla="*/ 4383264 w 5003856"/>
                <a:gd name="connsiteY10" fmla="*/ 2000257 h 5086087"/>
                <a:gd name="connsiteX11" fmla="*/ 4087989 w 5003856"/>
                <a:gd name="connsiteY11" fmla="*/ 1504957 h 5086087"/>
                <a:gd name="connsiteX12" fmla="*/ 4630914 w 5003856"/>
                <a:gd name="connsiteY12" fmla="*/ 1152532 h 5086087"/>
                <a:gd name="connsiteX13" fmla="*/ 5002389 w 5003856"/>
                <a:gd name="connsiteY13" fmla="*/ 2590807 h 5086087"/>
                <a:gd name="connsiteX14" fmla="*/ 4735689 w 5003856"/>
                <a:gd name="connsiteY14" fmla="*/ 3609982 h 5086087"/>
                <a:gd name="connsiteX15" fmla="*/ 4145139 w 5003856"/>
                <a:gd name="connsiteY15" fmla="*/ 4305307 h 5086087"/>
                <a:gd name="connsiteX16" fmla="*/ 3611739 w 5003856"/>
                <a:gd name="connsiteY16" fmla="*/ 4562482 h 5086087"/>
                <a:gd name="connsiteX17" fmla="*/ 3287889 w 5003856"/>
                <a:gd name="connsiteY17" fmla="*/ 4886332 h 5086087"/>
                <a:gd name="connsiteX18" fmla="*/ 2906889 w 5003856"/>
                <a:gd name="connsiteY18" fmla="*/ 5010157 h 5086087"/>
                <a:gd name="connsiteX19" fmla="*/ 2440164 w 5003856"/>
                <a:gd name="connsiteY19" fmla="*/ 5019682 h 5086087"/>
                <a:gd name="connsiteX20" fmla="*/ 2040114 w 5003856"/>
                <a:gd name="connsiteY20" fmla="*/ 5076832 h 5086087"/>
                <a:gd name="connsiteX21" fmla="*/ 1411464 w 5003856"/>
                <a:gd name="connsiteY21" fmla="*/ 4800607 h 5086087"/>
                <a:gd name="connsiteX22" fmla="*/ 1106664 w 5003856"/>
                <a:gd name="connsiteY22" fmla="*/ 4419607 h 5086087"/>
                <a:gd name="connsiteX23" fmla="*/ 630414 w 5003856"/>
                <a:gd name="connsiteY23" fmla="*/ 3943357 h 5086087"/>
                <a:gd name="connsiteX24" fmla="*/ 487539 w 5003856"/>
                <a:gd name="connsiteY24" fmla="*/ 3638557 h 5086087"/>
                <a:gd name="connsiteX25" fmla="*/ 392289 w 5003856"/>
                <a:gd name="connsiteY25" fmla="*/ 3200407 h 5086087"/>
                <a:gd name="connsiteX26" fmla="*/ 230364 w 5003856"/>
                <a:gd name="connsiteY26" fmla="*/ 2533657 h 5086087"/>
                <a:gd name="connsiteX27" fmla="*/ 20814 w 5003856"/>
                <a:gd name="connsiteY27" fmla="*/ 6 h 5086087"/>
                <a:gd name="connsiteX28" fmla="*/ 859014 w 5003856"/>
                <a:gd name="connsiteY28" fmla="*/ 2505082 h 5086087"/>
                <a:gd name="connsiteX0" fmla="*/ 838331 w 4983173"/>
                <a:gd name="connsiteY0" fmla="*/ 2590559 h 5171564"/>
                <a:gd name="connsiteX1" fmla="*/ 1028831 w 4983173"/>
                <a:gd name="connsiteY1" fmla="*/ 3000134 h 5171564"/>
                <a:gd name="connsiteX2" fmla="*/ 1314581 w 4983173"/>
                <a:gd name="connsiteY2" fmla="*/ 3457334 h 5171564"/>
                <a:gd name="connsiteX3" fmla="*/ 1600331 w 4983173"/>
                <a:gd name="connsiteY3" fmla="*/ 3685934 h 5171564"/>
                <a:gd name="connsiteX4" fmla="*/ 1800356 w 4983173"/>
                <a:gd name="connsiteY4" fmla="*/ 4066934 h 5171564"/>
                <a:gd name="connsiteX5" fmla="*/ 2390906 w 4983173"/>
                <a:gd name="connsiteY5" fmla="*/ 4514609 h 5171564"/>
                <a:gd name="connsiteX6" fmla="*/ 3276731 w 4983173"/>
                <a:gd name="connsiteY6" fmla="*/ 4562234 h 5171564"/>
                <a:gd name="connsiteX7" fmla="*/ 3972056 w 4983173"/>
                <a:gd name="connsiteY7" fmla="*/ 4019309 h 5171564"/>
                <a:gd name="connsiteX8" fmla="*/ 4391156 w 4983173"/>
                <a:gd name="connsiteY8" fmla="*/ 3333509 h 5171564"/>
                <a:gd name="connsiteX9" fmla="*/ 4486406 w 4983173"/>
                <a:gd name="connsiteY9" fmla="*/ 2609609 h 5171564"/>
                <a:gd name="connsiteX10" fmla="*/ 4362581 w 4983173"/>
                <a:gd name="connsiteY10" fmla="*/ 2085734 h 5171564"/>
                <a:gd name="connsiteX11" fmla="*/ 4067306 w 4983173"/>
                <a:gd name="connsiteY11" fmla="*/ 1590434 h 5171564"/>
                <a:gd name="connsiteX12" fmla="*/ 4610231 w 4983173"/>
                <a:gd name="connsiteY12" fmla="*/ 1238009 h 5171564"/>
                <a:gd name="connsiteX13" fmla="*/ 4981706 w 4983173"/>
                <a:gd name="connsiteY13" fmla="*/ 2676284 h 5171564"/>
                <a:gd name="connsiteX14" fmla="*/ 4715006 w 4983173"/>
                <a:gd name="connsiteY14" fmla="*/ 3695459 h 5171564"/>
                <a:gd name="connsiteX15" fmla="*/ 4124456 w 4983173"/>
                <a:gd name="connsiteY15" fmla="*/ 4390784 h 5171564"/>
                <a:gd name="connsiteX16" fmla="*/ 3591056 w 4983173"/>
                <a:gd name="connsiteY16" fmla="*/ 4647959 h 5171564"/>
                <a:gd name="connsiteX17" fmla="*/ 3267206 w 4983173"/>
                <a:gd name="connsiteY17" fmla="*/ 4971809 h 5171564"/>
                <a:gd name="connsiteX18" fmla="*/ 2886206 w 4983173"/>
                <a:gd name="connsiteY18" fmla="*/ 5095634 h 5171564"/>
                <a:gd name="connsiteX19" fmla="*/ 2419481 w 4983173"/>
                <a:gd name="connsiteY19" fmla="*/ 5105159 h 5171564"/>
                <a:gd name="connsiteX20" fmla="*/ 2019431 w 4983173"/>
                <a:gd name="connsiteY20" fmla="*/ 5162309 h 5171564"/>
                <a:gd name="connsiteX21" fmla="*/ 1390781 w 4983173"/>
                <a:gd name="connsiteY21" fmla="*/ 4886084 h 5171564"/>
                <a:gd name="connsiteX22" fmla="*/ 1085981 w 4983173"/>
                <a:gd name="connsiteY22" fmla="*/ 4505084 h 5171564"/>
                <a:gd name="connsiteX23" fmla="*/ 609731 w 4983173"/>
                <a:gd name="connsiteY23" fmla="*/ 4028834 h 5171564"/>
                <a:gd name="connsiteX24" fmla="*/ 466856 w 4983173"/>
                <a:gd name="connsiteY24" fmla="*/ 3724034 h 5171564"/>
                <a:gd name="connsiteX25" fmla="*/ 371606 w 4983173"/>
                <a:gd name="connsiteY25" fmla="*/ 3285884 h 5171564"/>
                <a:gd name="connsiteX26" fmla="*/ 209681 w 4983173"/>
                <a:gd name="connsiteY26" fmla="*/ 2619134 h 5171564"/>
                <a:gd name="connsiteX27" fmla="*/ 131 w 4983173"/>
                <a:gd name="connsiteY27" fmla="*/ 85483 h 5171564"/>
                <a:gd name="connsiteX28" fmla="*/ 247781 w 4983173"/>
                <a:gd name="connsiteY28" fmla="*/ 780808 h 5171564"/>
                <a:gd name="connsiteX29" fmla="*/ 838331 w 4983173"/>
                <a:gd name="connsiteY29" fmla="*/ 2590559 h 5171564"/>
                <a:gd name="connsiteX0" fmla="*/ 838331 w 4983173"/>
                <a:gd name="connsiteY0" fmla="*/ 2757646 h 5338651"/>
                <a:gd name="connsiteX1" fmla="*/ 1028831 w 4983173"/>
                <a:gd name="connsiteY1" fmla="*/ 3167221 h 5338651"/>
                <a:gd name="connsiteX2" fmla="*/ 1314581 w 4983173"/>
                <a:gd name="connsiteY2" fmla="*/ 3624421 h 5338651"/>
                <a:gd name="connsiteX3" fmla="*/ 1600331 w 4983173"/>
                <a:gd name="connsiteY3" fmla="*/ 3853021 h 5338651"/>
                <a:gd name="connsiteX4" fmla="*/ 1800356 w 4983173"/>
                <a:gd name="connsiteY4" fmla="*/ 4234021 h 5338651"/>
                <a:gd name="connsiteX5" fmla="*/ 2390906 w 4983173"/>
                <a:gd name="connsiteY5" fmla="*/ 4681696 h 5338651"/>
                <a:gd name="connsiteX6" fmla="*/ 3276731 w 4983173"/>
                <a:gd name="connsiteY6" fmla="*/ 4729321 h 5338651"/>
                <a:gd name="connsiteX7" fmla="*/ 3972056 w 4983173"/>
                <a:gd name="connsiteY7" fmla="*/ 4186396 h 5338651"/>
                <a:gd name="connsiteX8" fmla="*/ 4391156 w 4983173"/>
                <a:gd name="connsiteY8" fmla="*/ 3500596 h 5338651"/>
                <a:gd name="connsiteX9" fmla="*/ 4486406 w 4983173"/>
                <a:gd name="connsiteY9" fmla="*/ 2776696 h 5338651"/>
                <a:gd name="connsiteX10" fmla="*/ 4362581 w 4983173"/>
                <a:gd name="connsiteY10" fmla="*/ 2252821 h 5338651"/>
                <a:gd name="connsiteX11" fmla="*/ 4067306 w 4983173"/>
                <a:gd name="connsiteY11" fmla="*/ 1757521 h 5338651"/>
                <a:gd name="connsiteX12" fmla="*/ 4610231 w 4983173"/>
                <a:gd name="connsiteY12" fmla="*/ 1405096 h 5338651"/>
                <a:gd name="connsiteX13" fmla="*/ 4981706 w 4983173"/>
                <a:gd name="connsiteY13" fmla="*/ 2843371 h 5338651"/>
                <a:gd name="connsiteX14" fmla="*/ 4715006 w 4983173"/>
                <a:gd name="connsiteY14" fmla="*/ 3862546 h 5338651"/>
                <a:gd name="connsiteX15" fmla="*/ 4124456 w 4983173"/>
                <a:gd name="connsiteY15" fmla="*/ 4557871 h 5338651"/>
                <a:gd name="connsiteX16" fmla="*/ 3591056 w 4983173"/>
                <a:gd name="connsiteY16" fmla="*/ 4815046 h 5338651"/>
                <a:gd name="connsiteX17" fmla="*/ 3267206 w 4983173"/>
                <a:gd name="connsiteY17" fmla="*/ 5138896 h 5338651"/>
                <a:gd name="connsiteX18" fmla="*/ 2886206 w 4983173"/>
                <a:gd name="connsiteY18" fmla="*/ 5262721 h 5338651"/>
                <a:gd name="connsiteX19" fmla="*/ 2419481 w 4983173"/>
                <a:gd name="connsiteY19" fmla="*/ 5272246 h 5338651"/>
                <a:gd name="connsiteX20" fmla="*/ 2019431 w 4983173"/>
                <a:gd name="connsiteY20" fmla="*/ 5329396 h 5338651"/>
                <a:gd name="connsiteX21" fmla="*/ 1390781 w 4983173"/>
                <a:gd name="connsiteY21" fmla="*/ 5053171 h 5338651"/>
                <a:gd name="connsiteX22" fmla="*/ 1085981 w 4983173"/>
                <a:gd name="connsiteY22" fmla="*/ 4672171 h 5338651"/>
                <a:gd name="connsiteX23" fmla="*/ 609731 w 4983173"/>
                <a:gd name="connsiteY23" fmla="*/ 4195921 h 5338651"/>
                <a:gd name="connsiteX24" fmla="*/ 466856 w 4983173"/>
                <a:gd name="connsiteY24" fmla="*/ 3891121 h 5338651"/>
                <a:gd name="connsiteX25" fmla="*/ 371606 w 4983173"/>
                <a:gd name="connsiteY25" fmla="*/ 3452971 h 5338651"/>
                <a:gd name="connsiteX26" fmla="*/ 209681 w 4983173"/>
                <a:gd name="connsiteY26" fmla="*/ 2786221 h 5338651"/>
                <a:gd name="connsiteX27" fmla="*/ 131 w 4983173"/>
                <a:gd name="connsiteY27" fmla="*/ 252570 h 5338651"/>
                <a:gd name="connsiteX28" fmla="*/ 333506 w 4983173"/>
                <a:gd name="connsiteY28" fmla="*/ 290670 h 5338651"/>
                <a:gd name="connsiteX29" fmla="*/ 838331 w 4983173"/>
                <a:gd name="connsiteY29" fmla="*/ 2757646 h 5338651"/>
                <a:gd name="connsiteX0" fmla="*/ 838331 w 4983173"/>
                <a:gd name="connsiteY0" fmla="*/ 2757646 h 5338651"/>
                <a:gd name="connsiteX1" fmla="*/ 1028831 w 4983173"/>
                <a:gd name="connsiteY1" fmla="*/ 3167221 h 5338651"/>
                <a:gd name="connsiteX2" fmla="*/ 1314581 w 4983173"/>
                <a:gd name="connsiteY2" fmla="*/ 3624421 h 5338651"/>
                <a:gd name="connsiteX3" fmla="*/ 1600331 w 4983173"/>
                <a:gd name="connsiteY3" fmla="*/ 3853021 h 5338651"/>
                <a:gd name="connsiteX4" fmla="*/ 1800356 w 4983173"/>
                <a:gd name="connsiteY4" fmla="*/ 4234021 h 5338651"/>
                <a:gd name="connsiteX5" fmla="*/ 2390906 w 4983173"/>
                <a:gd name="connsiteY5" fmla="*/ 4681696 h 5338651"/>
                <a:gd name="connsiteX6" fmla="*/ 3276731 w 4983173"/>
                <a:gd name="connsiteY6" fmla="*/ 4729321 h 5338651"/>
                <a:gd name="connsiteX7" fmla="*/ 3972056 w 4983173"/>
                <a:gd name="connsiteY7" fmla="*/ 4186396 h 5338651"/>
                <a:gd name="connsiteX8" fmla="*/ 4391156 w 4983173"/>
                <a:gd name="connsiteY8" fmla="*/ 3500596 h 5338651"/>
                <a:gd name="connsiteX9" fmla="*/ 4486406 w 4983173"/>
                <a:gd name="connsiteY9" fmla="*/ 2776696 h 5338651"/>
                <a:gd name="connsiteX10" fmla="*/ 4362581 w 4983173"/>
                <a:gd name="connsiteY10" fmla="*/ 2252821 h 5338651"/>
                <a:gd name="connsiteX11" fmla="*/ 4067306 w 4983173"/>
                <a:gd name="connsiteY11" fmla="*/ 1757521 h 5338651"/>
                <a:gd name="connsiteX12" fmla="*/ 4610231 w 4983173"/>
                <a:gd name="connsiteY12" fmla="*/ 1405096 h 5338651"/>
                <a:gd name="connsiteX13" fmla="*/ 4981706 w 4983173"/>
                <a:gd name="connsiteY13" fmla="*/ 2843371 h 5338651"/>
                <a:gd name="connsiteX14" fmla="*/ 4715006 w 4983173"/>
                <a:gd name="connsiteY14" fmla="*/ 3862546 h 5338651"/>
                <a:gd name="connsiteX15" fmla="*/ 4124456 w 4983173"/>
                <a:gd name="connsiteY15" fmla="*/ 4557871 h 5338651"/>
                <a:gd name="connsiteX16" fmla="*/ 3591056 w 4983173"/>
                <a:gd name="connsiteY16" fmla="*/ 4815046 h 5338651"/>
                <a:gd name="connsiteX17" fmla="*/ 3267206 w 4983173"/>
                <a:gd name="connsiteY17" fmla="*/ 5138896 h 5338651"/>
                <a:gd name="connsiteX18" fmla="*/ 2886206 w 4983173"/>
                <a:gd name="connsiteY18" fmla="*/ 5262721 h 5338651"/>
                <a:gd name="connsiteX19" fmla="*/ 2419481 w 4983173"/>
                <a:gd name="connsiteY19" fmla="*/ 5272246 h 5338651"/>
                <a:gd name="connsiteX20" fmla="*/ 2019431 w 4983173"/>
                <a:gd name="connsiteY20" fmla="*/ 5329396 h 5338651"/>
                <a:gd name="connsiteX21" fmla="*/ 1390781 w 4983173"/>
                <a:gd name="connsiteY21" fmla="*/ 5053171 h 5338651"/>
                <a:gd name="connsiteX22" fmla="*/ 1085981 w 4983173"/>
                <a:gd name="connsiteY22" fmla="*/ 4672171 h 5338651"/>
                <a:gd name="connsiteX23" fmla="*/ 609731 w 4983173"/>
                <a:gd name="connsiteY23" fmla="*/ 4195921 h 5338651"/>
                <a:gd name="connsiteX24" fmla="*/ 466856 w 4983173"/>
                <a:gd name="connsiteY24" fmla="*/ 3891121 h 5338651"/>
                <a:gd name="connsiteX25" fmla="*/ 371606 w 4983173"/>
                <a:gd name="connsiteY25" fmla="*/ 3452971 h 5338651"/>
                <a:gd name="connsiteX26" fmla="*/ 209681 w 4983173"/>
                <a:gd name="connsiteY26" fmla="*/ 2786221 h 5338651"/>
                <a:gd name="connsiteX27" fmla="*/ 131 w 4983173"/>
                <a:gd name="connsiteY27" fmla="*/ 252570 h 5338651"/>
                <a:gd name="connsiteX28" fmla="*/ 333506 w 4983173"/>
                <a:gd name="connsiteY28" fmla="*/ 290670 h 5338651"/>
                <a:gd name="connsiteX29" fmla="*/ 838331 w 4983173"/>
                <a:gd name="connsiteY29" fmla="*/ 2757646 h 5338651"/>
                <a:gd name="connsiteX0" fmla="*/ 838331 w 4983173"/>
                <a:gd name="connsiteY0" fmla="*/ 2637515 h 5218520"/>
                <a:gd name="connsiteX1" fmla="*/ 1028831 w 4983173"/>
                <a:gd name="connsiteY1" fmla="*/ 3047090 h 5218520"/>
                <a:gd name="connsiteX2" fmla="*/ 1314581 w 4983173"/>
                <a:gd name="connsiteY2" fmla="*/ 3504290 h 5218520"/>
                <a:gd name="connsiteX3" fmla="*/ 1600331 w 4983173"/>
                <a:gd name="connsiteY3" fmla="*/ 3732890 h 5218520"/>
                <a:gd name="connsiteX4" fmla="*/ 1800356 w 4983173"/>
                <a:gd name="connsiteY4" fmla="*/ 4113890 h 5218520"/>
                <a:gd name="connsiteX5" fmla="*/ 2390906 w 4983173"/>
                <a:gd name="connsiteY5" fmla="*/ 4561565 h 5218520"/>
                <a:gd name="connsiteX6" fmla="*/ 3276731 w 4983173"/>
                <a:gd name="connsiteY6" fmla="*/ 4609190 h 5218520"/>
                <a:gd name="connsiteX7" fmla="*/ 3972056 w 4983173"/>
                <a:gd name="connsiteY7" fmla="*/ 4066265 h 5218520"/>
                <a:gd name="connsiteX8" fmla="*/ 4391156 w 4983173"/>
                <a:gd name="connsiteY8" fmla="*/ 3380465 h 5218520"/>
                <a:gd name="connsiteX9" fmla="*/ 4486406 w 4983173"/>
                <a:gd name="connsiteY9" fmla="*/ 2656565 h 5218520"/>
                <a:gd name="connsiteX10" fmla="*/ 4362581 w 4983173"/>
                <a:gd name="connsiteY10" fmla="*/ 2132690 h 5218520"/>
                <a:gd name="connsiteX11" fmla="*/ 4067306 w 4983173"/>
                <a:gd name="connsiteY11" fmla="*/ 1637390 h 5218520"/>
                <a:gd name="connsiteX12" fmla="*/ 4610231 w 4983173"/>
                <a:gd name="connsiteY12" fmla="*/ 1284965 h 5218520"/>
                <a:gd name="connsiteX13" fmla="*/ 4981706 w 4983173"/>
                <a:gd name="connsiteY13" fmla="*/ 2723240 h 5218520"/>
                <a:gd name="connsiteX14" fmla="*/ 4715006 w 4983173"/>
                <a:gd name="connsiteY14" fmla="*/ 3742415 h 5218520"/>
                <a:gd name="connsiteX15" fmla="*/ 4124456 w 4983173"/>
                <a:gd name="connsiteY15" fmla="*/ 4437740 h 5218520"/>
                <a:gd name="connsiteX16" fmla="*/ 3591056 w 4983173"/>
                <a:gd name="connsiteY16" fmla="*/ 4694915 h 5218520"/>
                <a:gd name="connsiteX17" fmla="*/ 3267206 w 4983173"/>
                <a:gd name="connsiteY17" fmla="*/ 5018765 h 5218520"/>
                <a:gd name="connsiteX18" fmla="*/ 2886206 w 4983173"/>
                <a:gd name="connsiteY18" fmla="*/ 5142590 h 5218520"/>
                <a:gd name="connsiteX19" fmla="*/ 2419481 w 4983173"/>
                <a:gd name="connsiteY19" fmla="*/ 5152115 h 5218520"/>
                <a:gd name="connsiteX20" fmla="*/ 2019431 w 4983173"/>
                <a:gd name="connsiteY20" fmla="*/ 5209265 h 5218520"/>
                <a:gd name="connsiteX21" fmla="*/ 1390781 w 4983173"/>
                <a:gd name="connsiteY21" fmla="*/ 4933040 h 5218520"/>
                <a:gd name="connsiteX22" fmla="*/ 1085981 w 4983173"/>
                <a:gd name="connsiteY22" fmla="*/ 4552040 h 5218520"/>
                <a:gd name="connsiteX23" fmla="*/ 609731 w 4983173"/>
                <a:gd name="connsiteY23" fmla="*/ 4075790 h 5218520"/>
                <a:gd name="connsiteX24" fmla="*/ 466856 w 4983173"/>
                <a:gd name="connsiteY24" fmla="*/ 3770990 h 5218520"/>
                <a:gd name="connsiteX25" fmla="*/ 371606 w 4983173"/>
                <a:gd name="connsiteY25" fmla="*/ 3332840 h 5218520"/>
                <a:gd name="connsiteX26" fmla="*/ 209681 w 4983173"/>
                <a:gd name="connsiteY26" fmla="*/ 2666090 h 5218520"/>
                <a:gd name="connsiteX27" fmla="*/ 131 w 4983173"/>
                <a:gd name="connsiteY27" fmla="*/ 132439 h 5218520"/>
                <a:gd name="connsiteX28" fmla="*/ 333506 w 4983173"/>
                <a:gd name="connsiteY28" fmla="*/ 170539 h 5218520"/>
                <a:gd name="connsiteX29" fmla="*/ 838331 w 4983173"/>
                <a:gd name="connsiteY29" fmla="*/ 2637515 h 5218520"/>
                <a:gd name="connsiteX0" fmla="*/ 838331 w 4983173"/>
                <a:gd name="connsiteY0" fmla="*/ 2637515 h 5218520"/>
                <a:gd name="connsiteX1" fmla="*/ 1028831 w 4983173"/>
                <a:gd name="connsiteY1" fmla="*/ 3047090 h 5218520"/>
                <a:gd name="connsiteX2" fmla="*/ 1314581 w 4983173"/>
                <a:gd name="connsiteY2" fmla="*/ 3504290 h 5218520"/>
                <a:gd name="connsiteX3" fmla="*/ 1600331 w 4983173"/>
                <a:gd name="connsiteY3" fmla="*/ 3732890 h 5218520"/>
                <a:gd name="connsiteX4" fmla="*/ 1800356 w 4983173"/>
                <a:gd name="connsiteY4" fmla="*/ 4113890 h 5218520"/>
                <a:gd name="connsiteX5" fmla="*/ 2390906 w 4983173"/>
                <a:gd name="connsiteY5" fmla="*/ 4561565 h 5218520"/>
                <a:gd name="connsiteX6" fmla="*/ 3276731 w 4983173"/>
                <a:gd name="connsiteY6" fmla="*/ 4609190 h 5218520"/>
                <a:gd name="connsiteX7" fmla="*/ 3972056 w 4983173"/>
                <a:gd name="connsiteY7" fmla="*/ 4066265 h 5218520"/>
                <a:gd name="connsiteX8" fmla="*/ 4391156 w 4983173"/>
                <a:gd name="connsiteY8" fmla="*/ 3380465 h 5218520"/>
                <a:gd name="connsiteX9" fmla="*/ 4486406 w 4983173"/>
                <a:gd name="connsiteY9" fmla="*/ 2656565 h 5218520"/>
                <a:gd name="connsiteX10" fmla="*/ 4362581 w 4983173"/>
                <a:gd name="connsiteY10" fmla="*/ 2132690 h 5218520"/>
                <a:gd name="connsiteX11" fmla="*/ 4067306 w 4983173"/>
                <a:gd name="connsiteY11" fmla="*/ 1637390 h 5218520"/>
                <a:gd name="connsiteX12" fmla="*/ 4610231 w 4983173"/>
                <a:gd name="connsiteY12" fmla="*/ 1284965 h 5218520"/>
                <a:gd name="connsiteX13" fmla="*/ 4981706 w 4983173"/>
                <a:gd name="connsiteY13" fmla="*/ 2723240 h 5218520"/>
                <a:gd name="connsiteX14" fmla="*/ 4715006 w 4983173"/>
                <a:gd name="connsiteY14" fmla="*/ 3742415 h 5218520"/>
                <a:gd name="connsiteX15" fmla="*/ 4124456 w 4983173"/>
                <a:gd name="connsiteY15" fmla="*/ 4437740 h 5218520"/>
                <a:gd name="connsiteX16" fmla="*/ 3591056 w 4983173"/>
                <a:gd name="connsiteY16" fmla="*/ 4694915 h 5218520"/>
                <a:gd name="connsiteX17" fmla="*/ 3267206 w 4983173"/>
                <a:gd name="connsiteY17" fmla="*/ 5018765 h 5218520"/>
                <a:gd name="connsiteX18" fmla="*/ 2886206 w 4983173"/>
                <a:gd name="connsiteY18" fmla="*/ 5142590 h 5218520"/>
                <a:gd name="connsiteX19" fmla="*/ 2419481 w 4983173"/>
                <a:gd name="connsiteY19" fmla="*/ 5152115 h 5218520"/>
                <a:gd name="connsiteX20" fmla="*/ 2019431 w 4983173"/>
                <a:gd name="connsiteY20" fmla="*/ 5209265 h 5218520"/>
                <a:gd name="connsiteX21" fmla="*/ 1390781 w 4983173"/>
                <a:gd name="connsiteY21" fmla="*/ 4933040 h 5218520"/>
                <a:gd name="connsiteX22" fmla="*/ 1085981 w 4983173"/>
                <a:gd name="connsiteY22" fmla="*/ 4552040 h 5218520"/>
                <a:gd name="connsiteX23" fmla="*/ 609731 w 4983173"/>
                <a:gd name="connsiteY23" fmla="*/ 4075790 h 5218520"/>
                <a:gd name="connsiteX24" fmla="*/ 466856 w 4983173"/>
                <a:gd name="connsiteY24" fmla="*/ 3770990 h 5218520"/>
                <a:gd name="connsiteX25" fmla="*/ 371606 w 4983173"/>
                <a:gd name="connsiteY25" fmla="*/ 3332840 h 5218520"/>
                <a:gd name="connsiteX26" fmla="*/ 209681 w 4983173"/>
                <a:gd name="connsiteY26" fmla="*/ 2666090 h 5218520"/>
                <a:gd name="connsiteX27" fmla="*/ 131 w 4983173"/>
                <a:gd name="connsiteY27" fmla="*/ 132439 h 5218520"/>
                <a:gd name="connsiteX28" fmla="*/ 333506 w 4983173"/>
                <a:gd name="connsiteY28" fmla="*/ 170539 h 5218520"/>
                <a:gd name="connsiteX29" fmla="*/ 838331 w 4983173"/>
                <a:gd name="connsiteY29" fmla="*/ 2637515 h 5218520"/>
                <a:gd name="connsiteX0" fmla="*/ 838331 w 4983173"/>
                <a:gd name="connsiteY0" fmla="*/ 2637515 h 5218520"/>
                <a:gd name="connsiteX1" fmla="*/ 1028831 w 4983173"/>
                <a:gd name="connsiteY1" fmla="*/ 3047090 h 5218520"/>
                <a:gd name="connsiteX2" fmla="*/ 1314581 w 4983173"/>
                <a:gd name="connsiteY2" fmla="*/ 3504290 h 5218520"/>
                <a:gd name="connsiteX3" fmla="*/ 1600331 w 4983173"/>
                <a:gd name="connsiteY3" fmla="*/ 3732890 h 5218520"/>
                <a:gd name="connsiteX4" fmla="*/ 1800356 w 4983173"/>
                <a:gd name="connsiteY4" fmla="*/ 4113890 h 5218520"/>
                <a:gd name="connsiteX5" fmla="*/ 2390906 w 4983173"/>
                <a:gd name="connsiteY5" fmla="*/ 4561565 h 5218520"/>
                <a:gd name="connsiteX6" fmla="*/ 3276731 w 4983173"/>
                <a:gd name="connsiteY6" fmla="*/ 4609190 h 5218520"/>
                <a:gd name="connsiteX7" fmla="*/ 3972056 w 4983173"/>
                <a:gd name="connsiteY7" fmla="*/ 4066265 h 5218520"/>
                <a:gd name="connsiteX8" fmla="*/ 4391156 w 4983173"/>
                <a:gd name="connsiteY8" fmla="*/ 3380465 h 5218520"/>
                <a:gd name="connsiteX9" fmla="*/ 4486406 w 4983173"/>
                <a:gd name="connsiteY9" fmla="*/ 2656565 h 5218520"/>
                <a:gd name="connsiteX10" fmla="*/ 4362581 w 4983173"/>
                <a:gd name="connsiteY10" fmla="*/ 2132690 h 5218520"/>
                <a:gd name="connsiteX11" fmla="*/ 4067306 w 4983173"/>
                <a:gd name="connsiteY11" fmla="*/ 1637390 h 5218520"/>
                <a:gd name="connsiteX12" fmla="*/ 4610231 w 4983173"/>
                <a:gd name="connsiteY12" fmla="*/ 1284965 h 5218520"/>
                <a:gd name="connsiteX13" fmla="*/ 4981706 w 4983173"/>
                <a:gd name="connsiteY13" fmla="*/ 2723240 h 5218520"/>
                <a:gd name="connsiteX14" fmla="*/ 4715006 w 4983173"/>
                <a:gd name="connsiteY14" fmla="*/ 3742415 h 5218520"/>
                <a:gd name="connsiteX15" fmla="*/ 4124456 w 4983173"/>
                <a:gd name="connsiteY15" fmla="*/ 4437740 h 5218520"/>
                <a:gd name="connsiteX16" fmla="*/ 3591056 w 4983173"/>
                <a:gd name="connsiteY16" fmla="*/ 4694915 h 5218520"/>
                <a:gd name="connsiteX17" fmla="*/ 3267206 w 4983173"/>
                <a:gd name="connsiteY17" fmla="*/ 5018765 h 5218520"/>
                <a:gd name="connsiteX18" fmla="*/ 2886206 w 4983173"/>
                <a:gd name="connsiteY18" fmla="*/ 5142590 h 5218520"/>
                <a:gd name="connsiteX19" fmla="*/ 2419481 w 4983173"/>
                <a:gd name="connsiteY19" fmla="*/ 5152115 h 5218520"/>
                <a:gd name="connsiteX20" fmla="*/ 2019431 w 4983173"/>
                <a:gd name="connsiteY20" fmla="*/ 5209265 h 5218520"/>
                <a:gd name="connsiteX21" fmla="*/ 1390781 w 4983173"/>
                <a:gd name="connsiteY21" fmla="*/ 4933040 h 5218520"/>
                <a:gd name="connsiteX22" fmla="*/ 1085981 w 4983173"/>
                <a:gd name="connsiteY22" fmla="*/ 4552040 h 5218520"/>
                <a:gd name="connsiteX23" fmla="*/ 609731 w 4983173"/>
                <a:gd name="connsiteY23" fmla="*/ 4075790 h 5218520"/>
                <a:gd name="connsiteX24" fmla="*/ 466856 w 4983173"/>
                <a:gd name="connsiteY24" fmla="*/ 3770990 h 5218520"/>
                <a:gd name="connsiteX25" fmla="*/ 371606 w 4983173"/>
                <a:gd name="connsiteY25" fmla="*/ 3332840 h 5218520"/>
                <a:gd name="connsiteX26" fmla="*/ 209681 w 4983173"/>
                <a:gd name="connsiteY26" fmla="*/ 2666090 h 5218520"/>
                <a:gd name="connsiteX27" fmla="*/ 131 w 4983173"/>
                <a:gd name="connsiteY27" fmla="*/ 132439 h 5218520"/>
                <a:gd name="connsiteX28" fmla="*/ 333506 w 4983173"/>
                <a:gd name="connsiteY28" fmla="*/ 170539 h 5218520"/>
                <a:gd name="connsiteX29" fmla="*/ 838331 w 4983173"/>
                <a:gd name="connsiteY29" fmla="*/ 2637515 h 5218520"/>
                <a:gd name="connsiteX0" fmla="*/ 838331 w 4983173"/>
                <a:gd name="connsiteY0" fmla="*/ 2505076 h 5086081"/>
                <a:gd name="connsiteX1" fmla="*/ 1028831 w 4983173"/>
                <a:gd name="connsiteY1" fmla="*/ 2914651 h 5086081"/>
                <a:gd name="connsiteX2" fmla="*/ 1314581 w 4983173"/>
                <a:gd name="connsiteY2" fmla="*/ 3371851 h 5086081"/>
                <a:gd name="connsiteX3" fmla="*/ 1600331 w 4983173"/>
                <a:gd name="connsiteY3" fmla="*/ 3600451 h 5086081"/>
                <a:gd name="connsiteX4" fmla="*/ 1800356 w 4983173"/>
                <a:gd name="connsiteY4" fmla="*/ 3981451 h 5086081"/>
                <a:gd name="connsiteX5" fmla="*/ 2390906 w 4983173"/>
                <a:gd name="connsiteY5" fmla="*/ 4429126 h 5086081"/>
                <a:gd name="connsiteX6" fmla="*/ 3276731 w 4983173"/>
                <a:gd name="connsiteY6" fmla="*/ 4476751 h 5086081"/>
                <a:gd name="connsiteX7" fmla="*/ 3972056 w 4983173"/>
                <a:gd name="connsiteY7" fmla="*/ 3933826 h 5086081"/>
                <a:gd name="connsiteX8" fmla="*/ 4391156 w 4983173"/>
                <a:gd name="connsiteY8" fmla="*/ 3248026 h 5086081"/>
                <a:gd name="connsiteX9" fmla="*/ 4486406 w 4983173"/>
                <a:gd name="connsiteY9" fmla="*/ 2524126 h 5086081"/>
                <a:gd name="connsiteX10" fmla="*/ 4362581 w 4983173"/>
                <a:gd name="connsiteY10" fmla="*/ 2000251 h 5086081"/>
                <a:gd name="connsiteX11" fmla="*/ 4067306 w 4983173"/>
                <a:gd name="connsiteY11" fmla="*/ 1504951 h 5086081"/>
                <a:gd name="connsiteX12" fmla="*/ 4610231 w 4983173"/>
                <a:gd name="connsiteY12" fmla="*/ 1152526 h 5086081"/>
                <a:gd name="connsiteX13" fmla="*/ 4981706 w 4983173"/>
                <a:gd name="connsiteY13" fmla="*/ 2590801 h 5086081"/>
                <a:gd name="connsiteX14" fmla="*/ 4715006 w 4983173"/>
                <a:gd name="connsiteY14" fmla="*/ 3609976 h 5086081"/>
                <a:gd name="connsiteX15" fmla="*/ 4124456 w 4983173"/>
                <a:gd name="connsiteY15" fmla="*/ 4305301 h 5086081"/>
                <a:gd name="connsiteX16" fmla="*/ 3591056 w 4983173"/>
                <a:gd name="connsiteY16" fmla="*/ 4562476 h 5086081"/>
                <a:gd name="connsiteX17" fmla="*/ 3267206 w 4983173"/>
                <a:gd name="connsiteY17" fmla="*/ 4886326 h 5086081"/>
                <a:gd name="connsiteX18" fmla="*/ 2886206 w 4983173"/>
                <a:gd name="connsiteY18" fmla="*/ 5010151 h 5086081"/>
                <a:gd name="connsiteX19" fmla="*/ 2419481 w 4983173"/>
                <a:gd name="connsiteY19" fmla="*/ 5019676 h 5086081"/>
                <a:gd name="connsiteX20" fmla="*/ 2019431 w 4983173"/>
                <a:gd name="connsiteY20" fmla="*/ 5076826 h 5086081"/>
                <a:gd name="connsiteX21" fmla="*/ 1390781 w 4983173"/>
                <a:gd name="connsiteY21" fmla="*/ 4800601 h 5086081"/>
                <a:gd name="connsiteX22" fmla="*/ 1085981 w 4983173"/>
                <a:gd name="connsiteY22" fmla="*/ 4419601 h 5086081"/>
                <a:gd name="connsiteX23" fmla="*/ 609731 w 4983173"/>
                <a:gd name="connsiteY23" fmla="*/ 3943351 h 5086081"/>
                <a:gd name="connsiteX24" fmla="*/ 466856 w 4983173"/>
                <a:gd name="connsiteY24" fmla="*/ 3638551 h 5086081"/>
                <a:gd name="connsiteX25" fmla="*/ 371606 w 4983173"/>
                <a:gd name="connsiteY25" fmla="*/ 3200401 h 5086081"/>
                <a:gd name="connsiteX26" fmla="*/ 209681 w 4983173"/>
                <a:gd name="connsiteY26" fmla="*/ 2533651 h 5086081"/>
                <a:gd name="connsiteX27" fmla="*/ 131 w 4983173"/>
                <a:gd name="connsiteY27" fmla="*/ 0 h 5086081"/>
                <a:gd name="connsiteX28" fmla="*/ 333506 w 4983173"/>
                <a:gd name="connsiteY28" fmla="*/ 38100 h 5086081"/>
                <a:gd name="connsiteX29" fmla="*/ 838331 w 4983173"/>
                <a:gd name="connsiteY29" fmla="*/ 2505076 h 5086081"/>
                <a:gd name="connsiteX0" fmla="*/ 866891 w 5011733"/>
                <a:gd name="connsiteY0" fmla="*/ 2505076 h 5086081"/>
                <a:gd name="connsiteX1" fmla="*/ 1057391 w 5011733"/>
                <a:gd name="connsiteY1" fmla="*/ 2914651 h 5086081"/>
                <a:gd name="connsiteX2" fmla="*/ 1343141 w 5011733"/>
                <a:gd name="connsiteY2" fmla="*/ 3371851 h 5086081"/>
                <a:gd name="connsiteX3" fmla="*/ 1628891 w 5011733"/>
                <a:gd name="connsiteY3" fmla="*/ 3600451 h 5086081"/>
                <a:gd name="connsiteX4" fmla="*/ 1828916 w 5011733"/>
                <a:gd name="connsiteY4" fmla="*/ 3981451 h 5086081"/>
                <a:gd name="connsiteX5" fmla="*/ 2419466 w 5011733"/>
                <a:gd name="connsiteY5" fmla="*/ 4429126 h 5086081"/>
                <a:gd name="connsiteX6" fmla="*/ 3305291 w 5011733"/>
                <a:gd name="connsiteY6" fmla="*/ 4476751 h 5086081"/>
                <a:gd name="connsiteX7" fmla="*/ 4000616 w 5011733"/>
                <a:gd name="connsiteY7" fmla="*/ 3933826 h 5086081"/>
                <a:gd name="connsiteX8" fmla="*/ 4419716 w 5011733"/>
                <a:gd name="connsiteY8" fmla="*/ 3248026 h 5086081"/>
                <a:gd name="connsiteX9" fmla="*/ 4514966 w 5011733"/>
                <a:gd name="connsiteY9" fmla="*/ 2524126 h 5086081"/>
                <a:gd name="connsiteX10" fmla="*/ 4391141 w 5011733"/>
                <a:gd name="connsiteY10" fmla="*/ 2000251 h 5086081"/>
                <a:gd name="connsiteX11" fmla="*/ 4095866 w 5011733"/>
                <a:gd name="connsiteY11" fmla="*/ 1504951 h 5086081"/>
                <a:gd name="connsiteX12" fmla="*/ 4638791 w 5011733"/>
                <a:gd name="connsiteY12" fmla="*/ 1152526 h 5086081"/>
                <a:gd name="connsiteX13" fmla="*/ 5010266 w 5011733"/>
                <a:gd name="connsiteY13" fmla="*/ 2590801 h 5086081"/>
                <a:gd name="connsiteX14" fmla="*/ 4743566 w 5011733"/>
                <a:gd name="connsiteY14" fmla="*/ 3609976 h 5086081"/>
                <a:gd name="connsiteX15" fmla="*/ 4153016 w 5011733"/>
                <a:gd name="connsiteY15" fmla="*/ 4305301 h 5086081"/>
                <a:gd name="connsiteX16" fmla="*/ 3619616 w 5011733"/>
                <a:gd name="connsiteY16" fmla="*/ 4562476 h 5086081"/>
                <a:gd name="connsiteX17" fmla="*/ 3295766 w 5011733"/>
                <a:gd name="connsiteY17" fmla="*/ 4886326 h 5086081"/>
                <a:gd name="connsiteX18" fmla="*/ 2914766 w 5011733"/>
                <a:gd name="connsiteY18" fmla="*/ 5010151 h 5086081"/>
                <a:gd name="connsiteX19" fmla="*/ 2448041 w 5011733"/>
                <a:gd name="connsiteY19" fmla="*/ 5019676 h 5086081"/>
                <a:gd name="connsiteX20" fmla="*/ 2047991 w 5011733"/>
                <a:gd name="connsiteY20" fmla="*/ 5076826 h 5086081"/>
                <a:gd name="connsiteX21" fmla="*/ 1419341 w 5011733"/>
                <a:gd name="connsiteY21" fmla="*/ 4800601 h 5086081"/>
                <a:gd name="connsiteX22" fmla="*/ 1114541 w 5011733"/>
                <a:gd name="connsiteY22" fmla="*/ 4419601 h 5086081"/>
                <a:gd name="connsiteX23" fmla="*/ 638291 w 5011733"/>
                <a:gd name="connsiteY23" fmla="*/ 3943351 h 5086081"/>
                <a:gd name="connsiteX24" fmla="*/ 495416 w 5011733"/>
                <a:gd name="connsiteY24" fmla="*/ 3638551 h 5086081"/>
                <a:gd name="connsiteX25" fmla="*/ 400166 w 5011733"/>
                <a:gd name="connsiteY25" fmla="*/ 3200401 h 5086081"/>
                <a:gd name="connsiteX26" fmla="*/ 238241 w 5011733"/>
                <a:gd name="connsiteY26" fmla="*/ 2533651 h 5086081"/>
                <a:gd name="connsiteX27" fmla="*/ 116 w 5011733"/>
                <a:gd name="connsiteY27" fmla="*/ 0 h 5086081"/>
                <a:gd name="connsiteX28" fmla="*/ 362066 w 5011733"/>
                <a:gd name="connsiteY28" fmla="*/ 38100 h 5086081"/>
                <a:gd name="connsiteX29" fmla="*/ 866891 w 5011733"/>
                <a:gd name="connsiteY29" fmla="*/ 2505076 h 5086081"/>
                <a:gd name="connsiteX0" fmla="*/ 867460 w 5012302"/>
                <a:gd name="connsiteY0" fmla="*/ 2505076 h 5086081"/>
                <a:gd name="connsiteX1" fmla="*/ 1057960 w 5012302"/>
                <a:gd name="connsiteY1" fmla="*/ 2914651 h 5086081"/>
                <a:gd name="connsiteX2" fmla="*/ 1343710 w 5012302"/>
                <a:gd name="connsiteY2" fmla="*/ 3371851 h 5086081"/>
                <a:gd name="connsiteX3" fmla="*/ 1629460 w 5012302"/>
                <a:gd name="connsiteY3" fmla="*/ 3600451 h 5086081"/>
                <a:gd name="connsiteX4" fmla="*/ 1829485 w 5012302"/>
                <a:gd name="connsiteY4" fmla="*/ 3981451 h 5086081"/>
                <a:gd name="connsiteX5" fmla="*/ 2420035 w 5012302"/>
                <a:gd name="connsiteY5" fmla="*/ 4429126 h 5086081"/>
                <a:gd name="connsiteX6" fmla="*/ 3305860 w 5012302"/>
                <a:gd name="connsiteY6" fmla="*/ 4476751 h 5086081"/>
                <a:gd name="connsiteX7" fmla="*/ 4001185 w 5012302"/>
                <a:gd name="connsiteY7" fmla="*/ 3933826 h 5086081"/>
                <a:gd name="connsiteX8" fmla="*/ 4420285 w 5012302"/>
                <a:gd name="connsiteY8" fmla="*/ 3248026 h 5086081"/>
                <a:gd name="connsiteX9" fmla="*/ 4515535 w 5012302"/>
                <a:gd name="connsiteY9" fmla="*/ 2524126 h 5086081"/>
                <a:gd name="connsiteX10" fmla="*/ 4391710 w 5012302"/>
                <a:gd name="connsiteY10" fmla="*/ 2000251 h 5086081"/>
                <a:gd name="connsiteX11" fmla="*/ 4096435 w 5012302"/>
                <a:gd name="connsiteY11" fmla="*/ 1504951 h 5086081"/>
                <a:gd name="connsiteX12" fmla="*/ 4639360 w 5012302"/>
                <a:gd name="connsiteY12" fmla="*/ 1152526 h 5086081"/>
                <a:gd name="connsiteX13" fmla="*/ 5010835 w 5012302"/>
                <a:gd name="connsiteY13" fmla="*/ 2590801 h 5086081"/>
                <a:gd name="connsiteX14" fmla="*/ 4744135 w 5012302"/>
                <a:gd name="connsiteY14" fmla="*/ 3609976 h 5086081"/>
                <a:gd name="connsiteX15" fmla="*/ 4153585 w 5012302"/>
                <a:gd name="connsiteY15" fmla="*/ 4305301 h 5086081"/>
                <a:gd name="connsiteX16" fmla="*/ 3620185 w 5012302"/>
                <a:gd name="connsiteY16" fmla="*/ 4562476 h 5086081"/>
                <a:gd name="connsiteX17" fmla="*/ 3296335 w 5012302"/>
                <a:gd name="connsiteY17" fmla="*/ 4886326 h 5086081"/>
                <a:gd name="connsiteX18" fmla="*/ 2915335 w 5012302"/>
                <a:gd name="connsiteY18" fmla="*/ 5010151 h 5086081"/>
                <a:gd name="connsiteX19" fmla="*/ 2448610 w 5012302"/>
                <a:gd name="connsiteY19" fmla="*/ 5019676 h 5086081"/>
                <a:gd name="connsiteX20" fmla="*/ 2048560 w 5012302"/>
                <a:gd name="connsiteY20" fmla="*/ 5076826 h 5086081"/>
                <a:gd name="connsiteX21" fmla="*/ 1419910 w 5012302"/>
                <a:gd name="connsiteY21" fmla="*/ 4800601 h 5086081"/>
                <a:gd name="connsiteX22" fmla="*/ 1115110 w 5012302"/>
                <a:gd name="connsiteY22" fmla="*/ 4419601 h 5086081"/>
                <a:gd name="connsiteX23" fmla="*/ 638860 w 5012302"/>
                <a:gd name="connsiteY23" fmla="*/ 3943351 h 5086081"/>
                <a:gd name="connsiteX24" fmla="*/ 495985 w 5012302"/>
                <a:gd name="connsiteY24" fmla="*/ 3638551 h 5086081"/>
                <a:gd name="connsiteX25" fmla="*/ 400735 w 5012302"/>
                <a:gd name="connsiteY25" fmla="*/ 3200401 h 5086081"/>
                <a:gd name="connsiteX26" fmla="*/ 238810 w 5012302"/>
                <a:gd name="connsiteY26" fmla="*/ 2533651 h 5086081"/>
                <a:gd name="connsiteX27" fmla="*/ 685 w 5012302"/>
                <a:gd name="connsiteY27" fmla="*/ 0 h 5086081"/>
                <a:gd name="connsiteX28" fmla="*/ 362635 w 5012302"/>
                <a:gd name="connsiteY28" fmla="*/ 38100 h 5086081"/>
                <a:gd name="connsiteX29" fmla="*/ 867460 w 5012302"/>
                <a:gd name="connsiteY29" fmla="*/ 2505076 h 5086081"/>
                <a:gd name="connsiteX0" fmla="*/ 867723 w 5012565"/>
                <a:gd name="connsiteY0" fmla="*/ 2505076 h 5086081"/>
                <a:gd name="connsiteX1" fmla="*/ 1058223 w 5012565"/>
                <a:gd name="connsiteY1" fmla="*/ 2914651 h 5086081"/>
                <a:gd name="connsiteX2" fmla="*/ 1343973 w 5012565"/>
                <a:gd name="connsiteY2" fmla="*/ 3371851 h 5086081"/>
                <a:gd name="connsiteX3" fmla="*/ 1629723 w 5012565"/>
                <a:gd name="connsiteY3" fmla="*/ 3600451 h 5086081"/>
                <a:gd name="connsiteX4" fmla="*/ 1829748 w 5012565"/>
                <a:gd name="connsiteY4" fmla="*/ 3981451 h 5086081"/>
                <a:gd name="connsiteX5" fmla="*/ 2420298 w 5012565"/>
                <a:gd name="connsiteY5" fmla="*/ 4429126 h 5086081"/>
                <a:gd name="connsiteX6" fmla="*/ 3306123 w 5012565"/>
                <a:gd name="connsiteY6" fmla="*/ 4476751 h 5086081"/>
                <a:gd name="connsiteX7" fmla="*/ 4001448 w 5012565"/>
                <a:gd name="connsiteY7" fmla="*/ 3933826 h 5086081"/>
                <a:gd name="connsiteX8" fmla="*/ 4420548 w 5012565"/>
                <a:gd name="connsiteY8" fmla="*/ 3248026 h 5086081"/>
                <a:gd name="connsiteX9" fmla="*/ 4515798 w 5012565"/>
                <a:gd name="connsiteY9" fmla="*/ 2524126 h 5086081"/>
                <a:gd name="connsiteX10" fmla="*/ 4391973 w 5012565"/>
                <a:gd name="connsiteY10" fmla="*/ 2000251 h 5086081"/>
                <a:gd name="connsiteX11" fmla="*/ 4096698 w 5012565"/>
                <a:gd name="connsiteY11" fmla="*/ 1504951 h 5086081"/>
                <a:gd name="connsiteX12" fmla="*/ 4639623 w 5012565"/>
                <a:gd name="connsiteY12" fmla="*/ 1152526 h 5086081"/>
                <a:gd name="connsiteX13" fmla="*/ 5011098 w 5012565"/>
                <a:gd name="connsiteY13" fmla="*/ 2590801 h 5086081"/>
                <a:gd name="connsiteX14" fmla="*/ 4744398 w 5012565"/>
                <a:gd name="connsiteY14" fmla="*/ 3609976 h 5086081"/>
                <a:gd name="connsiteX15" fmla="*/ 4153848 w 5012565"/>
                <a:gd name="connsiteY15" fmla="*/ 4305301 h 5086081"/>
                <a:gd name="connsiteX16" fmla="*/ 3620448 w 5012565"/>
                <a:gd name="connsiteY16" fmla="*/ 4562476 h 5086081"/>
                <a:gd name="connsiteX17" fmla="*/ 3296598 w 5012565"/>
                <a:gd name="connsiteY17" fmla="*/ 4886326 h 5086081"/>
                <a:gd name="connsiteX18" fmla="*/ 2915598 w 5012565"/>
                <a:gd name="connsiteY18" fmla="*/ 5010151 h 5086081"/>
                <a:gd name="connsiteX19" fmla="*/ 2448873 w 5012565"/>
                <a:gd name="connsiteY19" fmla="*/ 5019676 h 5086081"/>
                <a:gd name="connsiteX20" fmla="*/ 2048823 w 5012565"/>
                <a:gd name="connsiteY20" fmla="*/ 5076826 h 5086081"/>
                <a:gd name="connsiteX21" fmla="*/ 1420173 w 5012565"/>
                <a:gd name="connsiteY21" fmla="*/ 4800601 h 5086081"/>
                <a:gd name="connsiteX22" fmla="*/ 1115373 w 5012565"/>
                <a:gd name="connsiteY22" fmla="*/ 4419601 h 5086081"/>
                <a:gd name="connsiteX23" fmla="*/ 639123 w 5012565"/>
                <a:gd name="connsiteY23" fmla="*/ 3943351 h 5086081"/>
                <a:gd name="connsiteX24" fmla="*/ 496248 w 5012565"/>
                <a:gd name="connsiteY24" fmla="*/ 3638551 h 5086081"/>
                <a:gd name="connsiteX25" fmla="*/ 400998 w 5012565"/>
                <a:gd name="connsiteY25" fmla="*/ 3200401 h 5086081"/>
                <a:gd name="connsiteX26" fmla="*/ 162873 w 5012565"/>
                <a:gd name="connsiteY26" fmla="*/ 2190751 h 5086081"/>
                <a:gd name="connsiteX27" fmla="*/ 948 w 5012565"/>
                <a:gd name="connsiteY27" fmla="*/ 0 h 5086081"/>
                <a:gd name="connsiteX28" fmla="*/ 362898 w 5012565"/>
                <a:gd name="connsiteY28" fmla="*/ 38100 h 5086081"/>
                <a:gd name="connsiteX29" fmla="*/ 867723 w 5012565"/>
                <a:gd name="connsiteY29" fmla="*/ 2505076 h 5086081"/>
                <a:gd name="connsiteX0" fmla="*/ 867723 w 5012565"/>
                <a:gd name="connsiteY0" fmla="*/ 2515490 h 5096495"/>
                <a:gd name="connsiteX1" fmla="*/ 1058223 w 5012565"/>
                <a:gd name="connsiteY1" fmla="*/ 2925065 h 5096495"/>
                <a:gd name="connsiteX2" fmla="*/ 1343973 w 5012565"/>
                <a:gd name="connsiteY2" fmla="*/ 3382265 h 5096495"/>
                <a:gd name="connsiteX3" fmla="*/ 1629723 w 5012565"/>
                <a:gd name="connsiteY3" fmla="*/ 3610865 h 5096495"/>
                <a:gd name="connsiteX4" fmla="*/ 1829748 w 5012565"/>
                <a:gd name="connsiteY4" fmla="*/ 3991865 h 5096495"/>
                <a:gd name="connsiteX5" fmla="*/ 2420298 w 5012565"/>
                <a:gd name="connsiteY5" fmla="*/ 4439540 h 5096495"/>
                <a:gd name="connsiteX6" fmla="*/ 3306123 w 5012565"/>
                <a:gd name="connsiteY6" fmla="*/ 4487165 h 5096495"/>
                <a:gd name="connsiteX7" fmla="*/ 4001448 w 5012565"/>
                <a:gd name="connsiteY7" fmla="*/ 3944240 h 5096495"/>
                <a:gd name="connsiteX8" fmla="*/ 4420548 w 5012565"/>
                <a:gd name="connsiteY8" fmla="*/ 3258440 h 5096495"/>
                <a:gd name="connsiteX9" fmla="*/ 4515798 w 5012565"/>
                <a:gd name="connsiteY9" fmla="*/ 2534540 h 5096495"/>
                <a:gd name="connsiteX10" fmla="*/ 4391973 w 5012565"/>
                <a:gd name="connsiteY10" fmla="*/ 2010665 h 5096495"/>
                <a:gd name="connsiteX11" fmla="*/ 4096698 w 5012565"/>
                <a:gd name="connsiteY11" fmla="*/ 1515365 h 5096495"/>
                <a:gd name="connsiteX12" fmla="*/ 4639623 w 5012565"/>
                <a:gd name="connsiteY12" fmla="*/ 1162940 h 5096495"/>
                <a:gd name="connsiteX13" fmla="*/ 5011098 w 5012565"/>
                <a:gd name="connsiteY13" fmla="*/ 2601215 h 5096495"/>
                <a:gd name="connsiteX14" fmla="*/ 4744398 w 5012565"/>
                <a:gd name="connsiteY14" fmla="*/ 3620390 h 5096495"/>
                <a:gd name="connsiteX15" fmla="*/ 4153848 w 5012565"/>
                <a:gd name="connsiteY15" fmla="*/ 4315715 h 5096495"/>
                <a:gd name="connsiteX16" fmla="*/ 3620448 w 5012565"/>
                <a:gd name="connsiteY16" fmla="*/ 4572890 h 5096495"/>
                <a:gd name="connsiteX17" fmla="*/ 3296598 w 5012565"/>
                <a:gd name="connsiteY17" fmla="*/ 4896740 h 5096495"/>
                <a:gd name="connsiteX18" fmla="*/ 2915598 w 5012565"/>
                <a:gd name="connsiteY18" fmla="*/ 5020565 h 5096495"/>
                <a:gd name="connsiteX19" fmla="*/ 2448873 w 5012565"/>
                <a:gd name="connsiteY19" fmla="*/ 5030090 h 5096495"/>
                <a:gd name="connsiteX20" fmla="*/ 2048823 w 5012565"/>
                <a:gd name="connsiteY20" fmla="*/ 5087240 h 5096495"/>
                <a:gd name="connsiteX21" fmla="*/ 1420173 w 5012565"/>
                <a:gd name="connsiteY21" fmla="*/ 4811015 h 5096495"/>
                <a:gd name="connsiteX22" fmla="*/ 1115373 w 5012565"/>
                <a:gd name="connsiteY22" fmla="*/ 4430015 h 5096495"/>
                <a:gd name="connsiteX23" fmla="*/ 639123 w 5012565"/>
                <a:gd name="connsiteY23" fmla="*/ 3953765 h 5096495"/>
                <a:gd name="connsiteX24" fmla="*/ 496248 w 5012565"/>
                <a:gd name="connsiteY24" fmla="*/ 3648965 h 5096495"/>
                <a:gd name="connsiteX25" fmla="*/ 400998 w 5012565"/>
                <a:gd name="connsiteY25" fmla="*/ 3210815 h 5096495"/>
                <a:gd name="connsiteX26" fmla="*/ 162873 w 5012565"/>
                <a:gd name="connsiteY26" fmla="*/ 2201165 h 5096495"/>
                <a:gd name="connsiteX27" fmla="*/ 948 w 5012565"/>
                <a:gd name="connsiteY27" fmla="*/ 10414 h 5096495"/>
                <a:gd name="connsiteX28" fmla="*/ 420048 w 5012565"/>
                <a:gd name="connsiteY28" fmla="*/ 10414 h 5096495"/>
                <a:gd name="connsiteX29" fmla="*/ 867723 w 5012565"/>
                <a:gd name="connsiteY29" fmla="*/ 2515490 h 5096495"/>
                <a:gd name="connsiteX0" fmla="*/ 867723 w 5012565"/>
                <a:gd name="connsiteY0" fmla="*/ 2505076 h 5086081"/>
                <a:gd name="connsiteX1" fmla="*/ 1058223 w 5012565"/>
                <a:gd name="connsiteY1" fmla="*/ 2914651 h 5086081"/>
                <a:gd name="connsiteX2" fmla="*/ 1343973 w 5012565"/>
                <a:gd name="connsiteY2" fmla="*/ 3371851 h 5086081"/>
                <a:gd name="connsiteX3" fmla="*/ 1629723 w 5012565"/>
                <a:gd name="connsiteY3" fmla="*/ 3600451 h 5086081"/>
                <a:gd name="connsiteX4" fmla="*/ 1829748 w 5012565"/>
                <a:gd name="connsiteY4" fmla="*/ 3981451 h 5086081"/>
                <a:gd name="connsiteX5" fmla="*/ 2420298 w 5012565"/>
                <a:gd name="connsiteY5" fmla="*/ 4429126 h 5086081"/>
                <a:gd name="connsiteX6" fmla="*/ 3306123 w 5012565"/>
                <a:gd name="connsiteY6" fmla="*/ 4476751 h 5086081"/>
                <a:gd name="connsiteX7" fmla="*/ 4001448 w 5012565"/>
                <a:gd name="connsiteY7" fmla="*/ 3933826 h 5086081"/>
                <a:gd name="connsiteX8" fmla="*/ 4420548 w 5012565"/>
                <a:gd name="connsiteY8" fmla="*/ 3248026 h 5086081"/>
                <a:gd name="connsiteX9" fmla="*/ 4515798 w 5012565"/>
                <a:gd name="connsiteY9" fmla="*/ 2524126 h 5086081"/>
                <a:gd name="connsiteX10" fmla="*/ 4391973 w 5012565"/>
                <a:gd name="connsiteY10" fmla="*/ 2000251 h 5086081"/>
                <a:gd name="connsiteX11" fmla="*/ 4096698 w 5012565"/>
                <a:gd name="connsiteY11" fmla="*/ 1504951 h 5086081"/>
                <a:gd name="connsiteX12" fmla="*/ 4639623 w 5012565"/>
                <a:gd name="connsiteY12" fmla="*/ 1152526 h 5086081"/>
                <a:gd name="connsiteX13" fmla="*/ 5011098 w 5012565"/>
                <a:gd name="connsiteY13" fmla="*/ 2590801 h 5086081"/>
                <a:gd name="connsiteX14" fmla="*/ 4744398 w 5012565"/>
                <a:gd name="connsiteY14" fmla="*/ 3609976 h 5086081"/>
                <a:gd name="connsiteX15" fmla="*/ 4153848 w 5012565"/>
                <a:gd name="connsiteY15" fmla="*/ 4305301 h 5086081"/>
                <a:gd name="connsiteX16" fmla="*/ 3620448 w 5012565"/>
                <a:gd name="connsiteY16" fmla="*/ 4562476 h 5086081"/>
                <a:gd name="connsiteX17" fmla="*/ 3296598 w 5012565"/>
                <a:gd name="connsiteY17" fmla="*/ 4886326 h 5086081"/>
                <a:gd name="connsiteX18" fmla="*/ 2915598 w 5012565"/>
                <a:gd name="connsiteY18" fmla="*/ 5010151 h 5086081"/>
                <a:gd name="connsiteX19" fmla="*/ 2448873 w 5012565"/>
                <a:gd name="connsiteY19" fmla="*/ 5019676 h 5086081"/>
                <a:gd name="connsiteX20" fmla="*/ 2048823 w 5012565"/>
                <a:gd name="connsiteY20" fmla="*/ 5076826 h 5086081"/>
                <a:gd name="connsiteX21" fmla="*/ 1420173 w 5012565"/>
                <a:gd name="connsiteY21" fmla="*/ 4800601 h 5086081"/>
                <a:gd name="connsiteX22" fmla="*/ 1115373 w 5012565"/>
                <a:gd name="connsiteY22" fmla="*/ 4419601 h 5086081"/>
                <a:gd name="connsiteX23" fmla="*/ 639123 w 5012565"/>
                <a:gd name="connsiteY23" fmla="*/ 3943351 h 5086081"/>
                <a:gd name="connsiteX24" fmla="*/ 496248 w 5012565"/>
                <a:gd name="connsiteY24" fmla="*/ 3638551 h 5086081"/>
                <a:gd name="connsiteX25" fmla="*/ 400998 w 5012565"/>
                <a:gd name="connsiteY25" fmla="*/ 3200401 h 5086081"/>
                <a:gd name="connsiteX26" fmla="*/ 162873 w 5012565"/>
                <a:gd name="connsiteY26" fmla="*/ 2190751 h 5086081"/>
                <a:gd name="connsiteX27" fmla="*/ 948 w 5012565"/>
                <a:gd name="connsiteY27" fmla="*/ 0 h 5086081"/>
                <a:gd name="connsiteX28" fmla="*/ 420048 w 5012565"/>
                <a:gd name="connsiteY28" fmla="*/ 0 h 5086081"/>
                <a:gd name="connsiteX29" fmla="*/ 867723 w 5012565"/>
                <a:gd name="connsiteY29" fmla="*/ 2505076 h 5086081"/>
                <a:gd name="connsiteX0" fmla="*/ 867723 w 5012565"/>
                <a:gd name="connsiteY0" fmla="*/ 2505076 h 5086081"/>
                <a:gd name="connsiteX1" fmla="*/ 1058223 w 5012565"/>
                <a:gd name="connsiteY1" fmla="*/ 2914651 h 5086081"/>
                <a:gd name="connsiteX2" fmla="*/ 1343973 w 5012565"/>
                <a:gd name="connsiteY2" fmla="*/ 3371851 h 5086081"/>
                <a:gd name="connsiteX3" fmla="*/ 1629723 w 5012565"/>
                <a:gd name="connsiteY3" fmla="*/ 3600451 h 5086081"/>
                <a:gd name="connsiteX4" fmla="*/ 1829748 w 5012565"/>
                <a:gd name="connsiteY4" fmla="*/ 3981451 h 5086081"/>
                <a:gd name="connsiteX5" fmla="*/ 2420298 w 5012565"/>
                <a:gd name="connsiteY5" fmla="*/ 4429126 h 5086081"/>
                <a:gd name="connsiteX6" fmla="*/ 3306123 w 5012565"/>
                <a:gd name="connsiteY6" fmla="*/ 4476751 h 5086081"/>
                <a:gd name="connsiteX7" fmla="*/ 4001448 w 5012565"/>
                <a:gd name="connsiteY7" fmla="*/ 3933826 h 5086081"/>
                <a:gd name="connsiteX8" fmla="*/ 4420548 w 5012565"/>
                <a:gd name="connsiteY8" fmla="*/ 3248026 h 5086081"/>
                <a:gd name="connsiteX9" fmla="*/ 4515798 w 5012565"/>
                <a:gd name="connsiteY9" fmla="*/ 2524126 h 5086081"/>
                <a:gd name="connsiteX10" fmla="*/ 4391973 w 5012565"/>
                <a:gd name="connsiteY10" fmla="*/ 2000251 h 5086081"/>
                <a:gd name="connsiteX11" fmla="*/ 4096698 w 5012565"/>
                <a:gd name="connsiteY11" fmla="*/ 1504951 h 5086081"/>
                <a:gd name="connsiteX12" fmla="*/ 4639623 w 5012565"/>
                <a:gd name="connsiteY12" fmla="*/ 1152526 h 5086081"/>
                <a:gd name="connsiteX13" fmla="*/ 5011098 w 5012565"/>
                <a:gd name="connsiteY13" fmla="*/ 2590801 h 5086081"/>
                <a:gd name="connsiteX14" fmla="*/ 4744398 w 5012565"/>
                <a:gd name="connsiteY14" fmla="*/ 3609976 h 5086081"/>
                <a:gd name="connsiteX15" fmla="*/ 4153848 w 5012565"/>
                <a:gd name="connsiteY15" fmla="*/ 4305301 h 5086081"/>
                <a:gd name="connsiteX16" fmla="*/ 3620448 w 5012565"/>
                <a:gd name="connsiteY16" fmla="*/ 4562476 h 5086081"/>
                <a:gd name="connsiteX17" fmla="*/ 3296598 w 5012565"/>
                <a:gd name="connsiteY17" fmla="*/ 4886326 h 5086081"/>
                <a:gd name="connsiteX18" fmla="*/ 2915598 w 5012565"/>
                <a:gd name="connsiteY18" fmla="*/ 5010151 h 5086081"/>
                <a:gd name="connsiteX19" fmla="*/ 2448873 w 5012565"/>
                <a:gd name="connsiteY19" fmla="*/ 5019676 h 5086081"/>
                <a:gd name="connsiteX20" fmla="*/ 2048823 w 5012565"/>
                <a:gd name="connsiteY20" fmla="*/ 5076826 h 5086081"/>
                <a:gd name="connsiteX21" fmla="*/ 1420173 w 5012565"/>
                <a:gd name="connsiteY21" fmla="*/ 4800601 h 5086081"/>
                <a:gd name="connsiteX22" fmla="*/ 1115373 w 5012565"/>
                <a:gd name="connsiteY22" fmla="*/ 4419601 h 5086081"/>
                <a:gd name="connsiteX23" fmla="*/ 639123 w 5012565"/>
                <a:gd name="connsiteY23" fmla="*/ 3943351 h 5086081"/>
                <a:gd name="connsiteX24" fmla="*/ 496248 w 5012565"/>
                <a:gd name="connsiteY24" fmla="*/ 3638551 h 5086081"/>
                <a:gd name="connsiteX25" fmla="*/ 400998 w 5012565"/>
                <a:gd name="connsiteY25" fmla="*/ 3200401 h 5086081"/>
                <a:gd name="connsiteX26" fmla="*/ 162873 w 5012565"/>
                <a:gd name="connsiteY26" fmla="*/ 2190751 h 5086081"/>
                <a:gd name="connsiteX27" fmla="*/ 948 w 5012565"/>
                <a:gd name="connsiteY27" fmla="*/ 0 h 5086081"/>
                <a:gd name="connsiteX28" fmla="*/ 496248 w 5012565"/>
                <a:gd name="connsiteY28" fmla="*/ 0 h 5086081"/>
                <a:gd name="connsiteX29" fmla="*/ 867723 w 5012565"/>
                <a:gd name="connsiteY29" fmla="*/ 2505076 h 5086081"/>
                <a:gd name="connsiteX0" fmla="*/ 867723 w 5012565"/>
                <a:gd name="connsiteY0" fmla="*/ 2515490 h 5096495"/>
                <a:gd name="connsiteX1" fmla="*/ 1058223 w 5012565"/>
                <a:gd name="connsiteY1" fmla="*/ 2925065 h 5096495"/>
                <a:gd name="connsiteX2" fmla="*/ 1343973 w 5012565"/>
                <a:gd name="connsiteY2" fmla="*/ 3382265 h 5096495"/>
                <a:gd name="connsiteX3" fmla="*/ 1629723 w 5012565"/>
                <a:gd name="connsiteY3" fmla="*/ 3610865 h 5096495"/>
                <a:gd name="connsiteX4" fmla="*/ 1829748 w 5012565"/>
                <a:gd name="connsiteY4" fmla="*/ 3991865 h 5096495"/>
                <a:gd name="connsiteX5" fmla="*/ 2420298 w 5012565"/>
                <a:gd name="connsiteY5" fmla="*/ 4439540 h 5096495"/>
                <a:gd name="connsiteX6" fmla="*/ 3306123 w 5012565"/>
                <a:gd name="connsiteY6" fmla="*/ 4487165 h 5096495"/>
                <a:gd name="connsiteX7" fmla="*/ 4001448 w 5012565"/>
                <a:gd name="connsiteY7" fmla="*/ 3944240 h 5096495"/>
                <a:gd name="connsiteX8" fmla="*/ 4420548 w 5012565"/>
                <a:gd name="connsiteY8" fmla="*/ 3258440 h 5096495"/>
                <a:gd name="connsiteX9" fmla="*/ 4515798 w 5012565"/>
                <a:gd name="connsiteY9" fmla="*/ 2534540 h 5096495"/>
                <a:gd name="connsiteX10" fmla="*/ 4391973 w 5012565"/>
                <a:gd name="connsiteY10" fmla="*/ 2010665 h 5096495"/>
                <a:gd name="connsiteX11" fmla="*/ 4096698 w 5012565"/>
                <a:gd name="connsiteY11" fmla="*/ 1515365 h 5096495"/>
                <a:gd name="connsiteX12" fmla="*/ 4639623 w 5012565"/>
                <a:gd name="connsiteY12" fmla="*/ 1162940 h 5096495"/>
                <a:gd name="connsiteX13" fmla="*/ 5011098 w 5012565"/>
                <a:gd name="connsiteY13" fmla="*/ 2601215 h 5096495"/>
                <a:gd name="connsiteX14" fmla="*/ 4744398 w 5012565"/>
                <a:gd name="connsiteY14" fmla="*/ 3620390 h 5096495"/>
                <a:gd name="connsiteX15" fmla="*/ 4153848 w 5012565"/>
                <a:gd name="connsiteY15" fmla="*/ 4315715 h 5096495"/>
                <a:gd name="connsiteX16" fmla="*/ 3620448 w 5012565"/>
                <a:gd name="connsiteY16" fmla="*/ 4572890 h 5096495"/>
                <a:gd name="connsiteX17" fmla="*/ 3296598 w 5012565"/>
                <a:gd name="connsiteY17" fmla="*/ 4896740 h 5096495"/>
                <a:gd name="connsiteX18" fmla="*/ 2915598 w 5012565"/>
                <a:gd name="connsiteY18" fmla="*/ 5020565 h 5096495"/>
                <a:gd name="connsiteX19" fmla="*/ 2448873 w 5012565"/>
                <a:gd name="connsiteY19" fmla="*/ 5030090 h 5096495"/>
                <a:gd name="connsiteX20" fmla="*/ 2048823 w 5012565"/>
                <a:gd name="connsiteY20" fmla="*/ 5087240 h 5096495"/>
                <a:gd name="connsiteX21" fmla="*/ 1420173 w 5012565"/>
                <a:gd name="connsiteY21" fmla="*/ 4811015 h 5096495"/>
                <a:gd name="connsiteX22" fmla="*/ 1115373 w 5012565"/>
                <a:gd name="connsiteY22" fmla="*/ 4430015 h 5096495"/>
                <a:gd name="connsiteX23" fmla="*/ 639123 w 5012565"/>
                <a:gd name="connsiteY23" fmla="*/ 3953765 h 5096495"/>
                <a:gd name="connsiteX24" fmla="*/ 496248 w 5012565"/>
                <a:gd name="connsiteY24" fmla="*/ 3648965 h 5096495"/>
                <a:gd name="connsiteX25" fmla="*/ 400998 w 5012565"/>
                <a:gd name="connsiteY25" fmla="*/ 3210815 h 5096495"/>
                <a:gd name="connsiteX26" fmla="*/ 162873 w 5012565"/>
                <a:gd name="connsiteY26" fmla="*/ 2201165 h 5096495"/>
                <a:gd name="connsiteX27" fmla="*/ 948 w 5012565"/>
                <a:gd name="connsiteY27" fmla="*/ 10414 h 5096495"/>
                <a:gd name="connsiteX28" fmla="*/ 496248 w 5012565"/>
                <a:gd name="connsiteY28" fmla="*/ 10414 h 5096495"/>
                <a:gd name="connsiteX29" fmla="*/ 867723 w 5012565"/>
                <a:gd name="connsiteY29" fmla="*/ 2515490 h 5096495"/>
                <a:gd name="connsiteX0" fmla="*/ 867723 w 5012565"/>
                <a:gd name="connsiteY0" fmla="*/ 2515490 h 5096495"/>
                <a:gd name="connsiteX1" fmla="*/ 1058223 w 5012565"/>
                <a:gd name="connsiteY1" fmla="*/ 2925065 h 5096495"/>
                <a:gd name="connsiteX2" fmla="*/ 1343973 w 5012565"/>
                <a:gd name="connsiteY2" fmla="*/ 3382265 h 5096495"/>
                <a:gd name="connsiteX3" fmla="*/ 1629723 w 5012565"/>
                <a:gd name="connsiteY3" fmla="*/ 3610865 h 5096495"/>
                <a:gd name="connsiteX4" fmla="*/ 1829748 w 5012565"/>
                <a:gd name="connsiteY4" fmla="*/ 3991865 h 5096495"/>
                <a:gd name="connsiteX5" fmla="*/ 2420298 w 5012565"/>
                <a:gd name="connsiteY5" fmla="*/ 4439540 h 5096495"/>
                <a:gd name="connsiteX6" fmla="*/ 3306123 w 5012565"/>
                <a:gd name="connsiteY6" fmla="*/ 4487165 h 5096495"/>
                <a:gd name="connsiteX7" fmla="*/ 4001448 w 5012565"/>
                <a:gd name="connsiteY7" fmla="*/ 3944240 h 5096495"/>
                <a:gd name="connsiteX8" fmla="*/ 4420548 w 5012565"/>
                <a:gd name="connsiteY8" fmla="*/ 3258440 h 5096495"/>
                <a:gd name="connsiteX9" fmla="*/ 4515798 w 5012565"/>
                <a:gd name="connsiteY9" fmla="*/ 2534540 h 5096495"/>
                <a:gd name="connsiteX10" fmla="*/ 4391973 w 5012565"/>
                <a:gd name="connsiteY10" fmla="*/ 2010665 h 5096495"/>
                <a:gd name="connsiteX11" fmla="*/ 4096698 w 5012565"/>
                <a:gd name="connsiteY11" fmla="*/ 1515365 h 5096495"/>
                <a:gd name="connsiteX12" fmla="*/ 4639623 w 5012565"/>
                <a:gd name="connsiteY12" fmla="*/ 1162940 h 5096495"/>
                <a:gd name="connsiteX13" fmla="*/ 5011098 w 5012565"/>
                <a:gd name="connsiteY13" fmla="*/ 2601215 h 5096495"/>
                <a:gd name="connsiteX14" fmla="*/ 4744398 w 5012565"/>
                <a:gd name="connsiteY14" fmla="*/ 3620390 h 5096495"/>
                <a:gd name="connsiteX15" fmla="*/ 4153848 w 5012565"/>
                <a:gd name="connsiteY15" fmla="*/ 4315715 h 5096495"/>
                <a:gd name="connsiteX16" fmla="*/ 3620448 w 5012565"/>
                <a:gd name="connsiteY16" fmla="*/ 4572890 h 5096495"/>
                <a:gd name="connsiteX17" fmla="*/ 3296598 w 5012565"/>
                <a:gd name="connsiteY17" fmla="*/ 4896740 h 5096495"/>
                <a:gd name="connsiteX18" fmla="*/ 2915598 w 5012565"/>
                <a:gd name="connsiteY18" fmla="*/ 5020565 h 5096495"/>
                <a:gd name="connsiteX19" fmla="*/ 2448873 w 5012565"/>
                <a:gd name="connsiteY19" fmla="*/ 5030090 h 5096495"/>
                <a:gd name="connsiteX20" fmla="*/ 2048823 w 5012565"/>
                <a:gd name="connsiteY20" fmla="*/ 5087240 h 5096495"/>
                <a:gd name="connsiteX21" fmla="*/ 1420173 w 5012565"/>
                <a:gd name="connsiteY21" fmla="*/ 4811015 h 5096495"/>
                <a:gd name="connsiteX22" fmla="*/ 1115373 w 5012565"/>
                <a:gd name="connsiteY22" fmla="*/ 4430015 h 5096495"/>
                <a:gd name="connsiteX23" fmla="*/ 639123 w 5012565"/>
                <a:gd name="connsiteY23" fmla="*/ 3953765 h 5096495"/>
                <a:gd name="connsiteX24" fmla="*/ 496248 w 5012565"/>
                <a:gd name="connsiteY24" fmla="*/ 3648965 h 5096495"/>
                <a:gd name="connsiteX25" fmla="*/ 400998 w 5012565"/>
                <a:gd name="connsiteY25" fmla="*/ 3210815 h 5096495"/>
                <a:gd name="connsiteX26" fmla="*/ 162873 w 5012565"/>
                <a:gd name="connsiteY26" fmla="*/ 2201165 h 5096495"/>
                <a:gd name="connsiteX27" fmla="*/ 948 w 5012565"/>
                <a:gd name="connsiteY27" fmla="*/ 10414 h 5096495"/>
                <a:gd name="connsiteX28" fmla="*/ 496248 w 5012565"/>
                <a:gd name="connsiteY28" fmla="*/ 10414 h 5096495"/>
                <a:gd name="connsiteX29" fmla="*/ 867723 w 5012565"/>
                <a:gd name="connsiteY29" fmla="*/ 2515490 h 5096495"/>
                <a:gd name="connsiteX0" fmla="*/ 867723 w 5012565"/>
                <a:gd name="connsiteY0" fmla="*/ 2507368 h 5088373"/>
                <a:gd name="connsiteX1" fmla="*/ 1058223 w 5012565"/>
                <a:gd name="connsiteY1" fmla="*/ 2916943 h 5088373"/>
                <a:gd name="connsiteX2" fmla="*/ 1343973 w 5012565"/>
                <a:gd name="connsiteY2" fmla="*/ 3374143 h 5088373"/>
                <a:gd name="connsiteX3" fmla="*/ 1629723 w 5012565"/>
                <a:gd name="connsiteY3" fmla="*/ 3602743 h 5088373"/>
                <a:gd name="connsiteX4" fmla="*/ 1829748 w 5012565"/>
                <a:gd name="connsiteY4" fmla="*/ 3983743 h 5088373"/>
                <a:gd name="connsiteX5" fmla="*/ 2420298 w 5012565"/>
                <a:gd name="connsiteY5" fmla="*/ 4431418 h 5088373"/>
                <a:gd name="connsiteX6" fmla="*/ 3306123 w 5012565"/>
                <a:gd name="connsiteY6" fmla="*/ 4479043 h 5088373"/>
                <a:gd name="connsiteX7" fmla="*/ 4001448 w 5012565"/>
                <a:gd name="connsiteY7" fmla="*/ 3936118 h 5088373"/>
                <a:gd name="connsiteX8" fmla="*/ 4420548 w 5012565"/>
                <a:gd name="connsiteY8" fmla="*/ 3250318 h 5088373"/>
                <a:gd name="connsiteX9" fmla="*/ 4515798 w 5012565"/>
                <a:gd name="connsiteY9" fmla="*/ 2526418 h 5088373"/>
                <a:gd name="connsiteX10" fmla="*/ 4391973 w 5012565"/>
                <a:gd name="connsiteY10" fmla="*/ 2002543 h 5088373"/>
                <a:gd name="connsiteX11" fmla="*/ 4096698 w 5012565"/>
                <a:gd name="connsiteY11" fmla="*/ 1507243 h 5088373"/>
                <a:gd name="connsiteX12" fmla="*/ 4639623 w 5012565"/>
                <a:gd name="connsiteY12" fmla="*/ 1154818 h 5088373"/>
                <a:gd name="connsiteX13" fmla="*/ 5011098 w 5012565"/>
                <a:gd name="connsiteY13" fmla="*/ 2593093 h 5088373"/>
                <a:gd name="connsiteX14" fmla="*/ 4744398 w 5012565"/>
                <a:gd name="connsiteY14" fmla="*/ 3612268 h 5088373"/>
                <a:gd name="connsiteX15" fmla="*/ 4153848 w 5012565"/>
                <a:gd name="connsiteY15" fmla="*/ 4307593 h 5088373"/>
                <a:gd name="connsiteX16" fmla="*/ 3620448 w 5012565"/>
                <a:gd name="connsiteY16" fmla="*/ 4564768 h 5088373"/>
                <a:gd name="connsiteX17" fmla="*/ 3296598 w 5012565"/>
                <a:gd name="connsiteY17" fmla="*/ 4888618 h 5088373"/>
                <a:gd name="connsiteX18" fmla="*/ 2915598 w 5012565"/>
                <a:gd name="connsiteY18" fmla="*/ 5012443 h 5088373"/>
                <a:gd name="connsiteX19" fmla="*/ 2448873 w 5012565"/>
                <a:gd name="connsiteY19" fmla="*/ 5021968 h 5088373"/>
                <a:gd name="connsiteX20" fmla="*/ 2048823 w 5012565"/>
                <a:gd name="connsiteY20" fmla="*/ 5079118 h 5088373"/>
                <a:gd name="connsiteX21" fmla="*/ 1420173 w 5012565"/>
                <a:gd name="connsiteY21" fmla="*/ 4802893 h 5088373"/>
                <a:gd name="connsiteX22" fmla="*/ 1115373 w 5012565"/>
                <a:gd name="connsiteY22" fmla="*/ 4421893 h 5088373"/>
                <a:gd name="connsiteX23" fmla="*/ 639123 w 5012565"/>
                <a:gd name="connsiteY23" fmla="*/ 3945643 h 5088373"/>
                <a:gd name="connsiteX24" fmla="*/ 496248 w 5012565"/>
                <a:gd name="connsiteY24" fmla="*/ 3640843 h 5088373"/>
                <a:gd name="connsiteX25" fmla="*/ 400998 w 5012565"/>
                <a:gd name="connsiteY25" fmla="*/ 3202693 h 5088373"/>
                <a:gd name="connsiteX26" fmla="*/ 162873 w 5012565"/>
                <a:gd name="connsiteY26" fmla="*/ 2193043 h 5088373"/>
                <a:gd name="connsiteX27" fmla="*/ 948 w 5012565"/>
                <a:gd name="connsiteY27" fmla="*/ 2292 h 5088373"/>
                <a:gd name="connsiteX28" fmla="*/ 496248 w 5012565"/>
                <a:gd name="connsiteY28" fmla="*/ 2292 h 5088373"/>
                <a:gd name="connsiteX29" fmla="*/ 867723 w 5012565"/>
                <a:gd name="connsiteY29" fmla="*/ 2507368 h 5088373"/>
                <a:gd name="connsiteX0" fmla="*/ 896298 w 5012565"/>
                <a:gd name="connsiteY0" fmla="*/ 2478793 h 5088373"/>
                <a:gd name="connsiteX1" fmla="*/ 1058223 w 5012565"/>
                <a:gd name="connsiteY1" fmla="*/ 2916943 h 5088373"/>
                <a:gd name="connsiteX2" fmla="*/ 1343973 w 5012565"/>
                <a:gd name="connsiteY2" fmla="*/ 3374143 h 5088373"/>
                <a:gd name="connsiteX3" fmla="*/ 1629723 w 5012565"/>
                <a:gd name="connsiteY3" fmla="*/ 3602743 h 5088373"/>
                <a:gd name="connsiteX4" fmla="*/ 1829748 w 5012565"/>
                <a:gd name="connsiteY4" fmla="*/ 3983743 h 5088373"/>
                <a:gd name="connsiteX5" fmla="*/ 2420298 w 5012565"/>
                <a:gd name="connsiteY5" fmla="*/ 4431418 h 5088373"/>
                <a:gd name="connsiteX6" fmla="*/ 3306123 w 5012565"/>
                <a:gd name="connsiteY6" fmla="*/ 4479043 h 5088373"/>
                <a:gd name="connsiteX7" fmla="*/ 4001448 w 5012565"/>
                <a:gd name="connsiteY7" fmla="*/ 3936118 h 5088373"/>
                <a:gd name="connsiteX8" fmla="*/ 4420548 w 5012565"/>
                <a:gd name="connsiteY8" fmla="*/ 3250318 h 5088373"/>
                <a:gd name="connsiteX9" fmla="*/ 4515798 w 5012565"/>
                <a:gd name="connsiteY9" fmla="*/ 2526418 h 5088373"/>
                <a:gd name="connsiteX10" fmla="*/ 4391973 w 5012565"/>
                <a:gd name="connsiteY10" fmla="*/ 2002543 h 5088373"/>
                <a:gd name="connsiteX11" fmla="*/ 4096698 w 5012565"/>
                <a:gd name="connsiteY11" fmla="*/ 1507243 h 5088373"/>
                <a:gd name="connsiteX12" fmla="*/ 4639623 w 5012565"/>
                <a:gd name="connsiteY12" fmla="*/ 1154818 h 5088373"/>
                <a:gd name="connsiteX13" fmla="*/ 5011098 w 5012565"/>
                <a:gd name="connsiteY13" fmla="*/ 2593093 h 5088373"/>
                <a:gd name="connsiteX14" fmla="*/ 4744398 w 5012565"/>
                <a:gd name="connsiteY14" fmla="*/ 3612268 h 5088373"/>
                <a:gd name="connsiteX15" fmla="*/ 4153848 w 5012565"/>
                <a:gd name="connsiteY15" fmla="*/ 4307593 h 5088373"/>
                <a:gd name="connsiteX16" fmla="*/ 3620448 w 5012565"/>
                <a:gd name="connsiteY16" fmla="*/ 4564768 h 5088373"/>
                <a:gd name="connsiteX17" fmla="*/ 3296598 w 5012565"/>
                <a:gd name="connsiteY17" fmla="*/ 4888618 h 5088373"/>
                <a:gd name="connsiteX18" fmla="*/ 2915598 w 5012565"/>
                <a:gd name="connsiteY18" fmla="*/ 5012443 h 5088373"/>
                <a:gd name="connsiteX19" fmla="*/ 2448873 w 5012565"/>
                <a:gd name="connsiteY19" fmla="*/ 5021968 h 5088373"/>
                <a:gd name="connsiteX20" fmla="*/ 2048823 w 5012565"/>
                <a:gd name="connsiteY20" fmla="*/ 5079118 h 5088373"/>
                <a:gd name="connsiteX21" fmla="*/ 1420173 w 5012565"/>
                <a:gd name="connsiteY21" fmla="*/ 4802893 h 5088373"/>
                <a:gd name="connsiteX22" fmla="*/ 1115373 w 5012565"/>
                <a:gd name="connsiteY22" fmla="*/ 4421893 h 5088373"/>
                <a:gd name="connsiteX23" fmla="*/ 639123 w 5012565"/>
                <a:gd name="connsiteY23" fmla="*/ 3945643 h 5088373"/>
                <a:gd name="connsiteX24" fmla="*/ 496248 w 5012565"/>
                <a:gd name="connsiteY24" fmla="*/ 3640843 h 5088373"/>
                <a:gd name="connsiteX25" fmla="*/ 400998 w 5012565"/>
                <a:gd name="connsiteY25" fmla="*/ 3202693 h 5088373"/>
                <a:gd name="connsiteX26" fmla="*/ 162873 w 5012565"/>
                <a:gd name="connsiteY26" fmla="*/ 2193043 h 5088373"/>
                <a:gd name="connsiteX27" fmla="*/ 948 w 5012565"/>
                <a:gd name="connsiteY27" fmla="*/ 2292 h 5088373"/>
                <a:gd name="connsiteX28" fmla="*/ 496248 w 5012565"/>
                <a:gd name="connsiteY28" fmla="*/ 2292 h 5088373"/>
                <a:gd name="connsiteX29" fmla="*/ 896298 w 5012565"/>
                <a:gd name="connsiteY29" fmla="*/ 2478793 h 5088373"/>
                <a:gd name="connsiteX0" fmla="*/ 896298 w 5012565"/>
                <a:gd name="connsiteY0" fmla="*/ 2478793 h 5088373"/>
                <a:gd name="connsiteX1" fmla="*/ 1058223 w 5012565"/>
                <a:gd name="connsiteY1" fmla="*/ 2916943 h 5088373"/>
                <a:gd name="connsiteX2" fmla="*/ 1343973 w 5012565"/>
                <a:gd name="connsiteY2" fmla="*/ 3374143 h 5088373"/>
                <a:gd name="connsiteX3" fmla="*/ 1629723 w 5012565"/>
                <a:gd name="connsiteY3" fmla="*/ 3602743 h 5088373"/>
                <a:gd name="connsiteX4" fmla="*/ 1829748 w 5012565"/>
                <a:gd name="connsiteY4" fmla="*/ 3983743 h 5088373"/>
                <a:gd name="connsiteX5" fmla="*/ 2420298 w 5012565"/>
                <a:gd name="connsiteY5" fmla="*/ 4431418 h 5088373"/>
                <a:gd name="connsiteX6" fmla="*/ 3306123 w 5012565"/>
                <a:gd name="connsiteY6" fmla="*/ 4479043 h 5088373"/>
                <a:gd name="connsiteX7" fmla="*/ 4001448 w 5012565"/>
                <a:gd name="connsiteY7" fmla="*/ 3936118 h 5088373"/>
                <a:gd name="connsiteX8" fmla="*/ 4420548 w 5012565"/>
                <a:gd name="connsiteY8" fmla="*/ 3250318 h 5088373"/>
                <a:gd name="connsiteX9" fmla="*/ 4515798 w 5012565"/>
                <a:gd name="connsiteY9" fmla="*/ 2526418 h 5088373"/>
                <a:gd name="connsiteX10" fmla="*/ 4391973 w 5012565"/>
                <a:gd name="connsiteY10" fmla="*/ 2002543 h 5088373"/>
                <a:gd name="connsiteX11" fmla="*/ 4096698 w 5012565"/>
                <a:gd name="connsiteY11" fmla="*/ 1507243 h 5088373"/>
                <a:gd name="connsiteX12" fmla="*/ 4268149 w 5012565"/>
                <a:gd name="connsiteY12" fmla="*/ 1392942 h 5088373"/>
                <a:gd name="connsiteX13" fmla="*/ 4639623 w 5012565"/>
                <a:gd name="connsiteY13" fmla="*/ 1154818 h 5088373"/>
                <a:gd name="connsiteX14" fmla="*/ 5011098 w 5012565"/>
                <a:gd name="connsiteY14" fmla="*/ 2593093 h 5088373"/>
                <a:gd name="connsiteX15" fmla="*/ 4744398 w 5012565"/>
                <a:gd name="connsiteY15" fmla="*/ 3612268 h 5088373"/>
                <a:gd name="connsiteX16" fmla="*/ 4153848 w 5012565"/>
                <a:gd name="connsiteY16" fmla="*/ 4307593 h 5088373"/>
                <a:gd name="connsiteX17" fmla="*/ 3620448 w 5012565"/>
                <a:gd name="connsiteY17" fmla="*/ 4564768 h 5088373"/>
                <a:gd name="connsiteX18" fmla="*/ 3296598 w 5012565"/>
                <a:gd name="connsiteY18" fmla="*/ 4888618 h 5088373"/>
                <a:gd name="connsiteX19" fmla="*/ 2915598 w 5012565"/>
                <a:gd name="connsiteY19" fmla="*/ 5012443 h 5088373"/>
                <a:gd name="connsiteX20" fmla="*/ 2448873 w 5012565"/>
                <a:gd name="connsiteY20" fmla="*/ 5021968 h 5088373"/>
                <a:gd name="connsiteX21" fmla="*/ 2048823 w 5012565"/>
                <a:gd name="connsiteY21" fmla="*/ 5079118 h 5088373"/>
                <a:gd name="connsiteX22" fmla="*/ 1420173 w 5012565"/>
                <a:gd name="connsiteY22" fmla="*/ 4802893 h 5088373"/>
                <a:gd name="connsiteX23" fmla="*/ 1115373 w 5012565"/>
                <a:gd name="connsiteY23" fmla="*/ 4421893 h 5088373"/>
                <a:gd name="connsiteX24" fmla="*/ 639123 w 5012565"/>
                <a:gd name="connsiteY24" fmla="*/ 3945643 h 5088373"/>
                <a:gd name="connsiteX25" fmla="*/ 496248 w 5012565"/>
                <a:gd name="connsiteY25" fmla="*/ 3640843 h 5088373"/>
                <a:gd name="connsiteX26" fmla="*/ 400998 w 5012565"/>
                <a:gd name="connsiteY26" fmla="*/ 3202693 h 5088373"/>
                <a:gd name="connsiteX27" fmla="*/ 162873 w 5012565"/>
                <a:gd name="connsiteY27" fmla="*/ 2193043 h 5088373"/>
                <a:gd name="connsiteX28" fmla="*/ 948 w 5012565"/>
                <a:gd name="connsiteY28" fmla="*/ 2292 h 5088373"/>
                <a:gd name="connsiteX29" fmla="*/ 496248 w 5012565"/>
                <a:gd name="connsiteY29" fmla="*/ 2292 h 5088373"/>
                <a:gd name="connsiteX30" fmla="*/ 896298 w 5012565"/>
                <a:gd name="connsiteY30" fmla="*/ 2478793 h 5088373"/>
                <a:gd name="connsiteX0" fmla="*/ 896298 w 5012565"/>
                <a:gd name="connsiteY0" fmla="*/ 2497966 h 5107546"/>
                <a:gd name="connsiteX1" fmla="*/ 1058223 w 5012565"/>
                <a:gd name="connsiteY1" fmla="*/ 2936116 h 5107546"/>
                <a:gd name="connsiteX2" fmla="*/ 1343973 w 5012565"/>
                <a:gd name="connsiteY2" fmla="*/ 3393316 h 5107546"/>
                <a:gd name="connsiteX3" fmla="*/ 1629723 w 5012565"/>
                <a:gd name="connsiteY3" fmla="*/ 3621916 h 5107546"/>
                <a:gd name="connsiteX4" fmla="*/ 1829748 w 5012565"/>
                <a:gd name="connsiteY4" fmla="*/ 4002916 h 5107546"/>
                <a:gd name="connsiteX5" fmla="*/ 2420298 w 5012565"/>
                <a:gd name="connsiteY5" fmla="*/ 4450591 h 5107546"/>
                <a:gd name="connsiteX6" fmla="*/ 3306123 w 5012565"/>
                <a:gd name="connsiteY6" fmla="*/ 4498216 h 5107546"/>
                <a:gd name="connsiteX7" fmla="*/ 4001448 w 5012565"/>
                <a:gd name="connsiteY7" fmla="*/ 3955291 h 5107546"/>
                <a:gd name="connsiteX8" fmla="*/ 4420548 w 5012565"/>
                <a:gd name="connsiteY8" fmla="*/ 3269491 h 5107546"/>
                <a:gd name="connsiteX9" fmla="*/ 4515798 w 5012565"/>
                <a:gd name="connsiteY9" fmla="*/ 2545591 h 5107546"/>
                <a:gd name="connsiteX10" fmla="*/ 4391973 w 5012565"/>
                <a:gd name="connsiteY10" fmla="*/ 2021716 h 5107546"/>
                <a:gd name="connsiteX11" fmla="*/ 4096698 w 5012565"/>
                <a:gd name="connsiteY11" fmla="*/ 1526416 h 5107546"/>
                <a:gd name="connsiteX12" fmla="*/ 2496499 w 5012565"/>
                <a:gd name="connsiteY12" fmla="*/ 2415 h 5107546"/>
                <a:gd name="connsiteX13" fmla="*/ 4639623 w 5012565"/>
                <a:gd name="connsiteY13" fmla="*/ 1173991 h 5107546"/>
                <a:gd name="connsiteX14" fmla="*/ 5011098 w 5012565"/>
                <a:gd name="connsiteY14" fmla="*/ 2612266 h 5107546"/>
                <a:gd name="connsiteX15" fmla="*/ 4744398 w 5012565"/>
                <a:gd name="connsiteY15" fmla="*/ 3631441 h 5107546"/>
                <a:gd name="connsiteX16" fmla="*/ 4153848 w 5012565"/>
                <a:gd name="connsiteY16" fmla="*/ 4326766 h 5107546"/>
                <a:gd name="connsiteX17" fmla="*/ 3620448 w 5012565"/>
                <a:gd name="connsiteY17" fmla="*/ 4583941 h 5107546"/>
                <a:gd name="connsiteX18" fmla="*/ 3296598 w 5012565"/>
                <a:gd name="connsiteY18" fmla="*/ 4907791 h 5107546"/>
                <a:gd name="connsiteX19" fmla="*/ 2915598 w 5012565"/>
                <a:gd name="connsiteY19" fmla="*/ 5031616 h 5107546"/>
                <a:gd name="connsiteX20" fmla="*/ 2448873 w 5012565"/>
                <a:gd name="connsiteY20" fmla="*/ 5041141 h 5107546"/>
                <a:gd name="connsiteX21" fmla="*/ 2048823 w 5012565"/>
                <a:gd name="connsiteY21" fmla="*/ 5098291 h 5107546"/>
                <a:gd name="connsiteX22" fmla="*/ 1420173 w 5012565"/>
                <a:gd name="connsiteY22" fmla="*/ 4822066 h 5107546"/>
                <a:gd name="connsiteX23" fmla="*/ 1115373 w 5012565"/>
                <a:gd name="connsiteY23" fmla="*/ 4441066 h 5107546"/>
                <a:gd name="connsiteX24" fmla="*/ 639123 w 5012565"/>
                <a:gd name="connsiteY24" fmla="*/ 3964816 h 5107546"/>
                <a:gd name="connsiteX25" fmla="*/ 496248 w 5012565"/>
                <a:gd name="connsiteY25" fmla="*/ 3660016 h 5107546"/>
                <a:gd name="connsiteX26" fmla="*/ 400998 w 5012565"/>
                <a:gd name="connsiteY26" fmla="*/ 3221866 h 5107546"/>
                <a:gd name="connsiteX27" fmla="*/ 162873 w 5012565"/>
                <a:gd name="connsiteY27" fmla="*/ 2212216 h 5107546"/>
                <a:gd name="connsiteX28" fmla="*/ 948 w 5012565"/>
                <a:gd name="connsiteY28" fmla="*/ 21465 h 5107546"/>
                <a:gd name="connsiteX29" fmla="*/ 496248 w 5012565"/>
                <a:gd name="connsiteY29" fmla="*/ 21465 h 5107546"/>
                <a:gd name="connsiteX30" fmla="*/ 896298 w 5012565"/>
                <a:gd name="connsiteY30" fmla="*/ 2497966 h 5107546"/>
                <a:gd name="connsiteX0" fmla="*/ 896298 w 5012565"/>
                <a:gd name="connsiteY0" fmla="*/ 2498953 h 5108533"/>
                <a:gd name="connsiteX1" fmla="*/ 1058223 w 5012565"/>
                <a:gd name="connsiteY1" fmla="*/ 2937103 h 5108533"/>
                <a:gd name="connsiteX2" fmla="*/ 1343973 w 5012565"/>
                <a:gd name="connsiteY2" fmla="*/ 3394303 h 5108533"/>
                <a:gd name="connsiteX3" fmla="*/ 1629723 w 5012565"/>
                <a:gd name="connsiteY3" fmla="*/ 3622903 h 5108533"/>
                <a:gd name="connsiteX4" fmla="*/ 1829748 w 5012565"/>
                <a:gd name="connsiteY4" fmla="*/ 4003903 h 5108533"/>
                <a:gd name="connsiteX5" fmla="*/ 2420298 w 5012565"/>
                <a:gd name="connsiteY5" fmla="*/ 4451578 h 5108533"/>
                <a:gd name="connsiteX6" fmla="*/ 3306123 w 5012565"/>
                <a:gd name="connsiteY6" fmla="*/ 4499203 h 5108533"/>
                <a:gd name="connsiteX7" fmla="*/ 4001448 w 5012565"/>
                <a:gd name="connsiteY7" fmla="*/ 3956278 h 5108533"/>
                <a:gd name="connsiteX8" fmla="*/ 4420548 w 5012565"/>
                <a:gd name="connsiteY8" fmla="*/ 3270478 h 5108533"/>
                <a:gd name="connsiteX9" fmla="*/ 4515798 w 5012565"/>
                <a:gd name="connsiteY9" fmla="*/ 2546578 h 5108533"/>
                <a:gd name="connsiteX10" fmla="*/ 4391973 w 5012565"/>
                <a:gd name="connsiteY10" fmla="*/ 2022703 h 5108533"/>
                <a:gd name="connsiteX11" fmla="*/ 4096698 w 5012565"/>
                <a:gd name="connsiteY11" fmla="*/ 1527403 h 5108533"/>
                <a:gd name="connsiteX12" fmla="*/ 3363274 w 5012565"/>
                <a:gd name="connsiteY12" fmla="*/ 841602 h 5108533"/>
                <a:gd name="connsiteX13" fmla="*/ 2496499 w 5012565"/>
                <a:gd name="connsiteY13" fmla="*/ 3402 h 5108533"/>
                <a:gd name="connsiteX14" fmla="*/ 4639623 w 5012565"/>
                <a:gd name="connsiteY14" fmla="*/ 1174978 h 5108533"/>
                <a:gd name="connsiteX15" fmla="*/ 5011098 w 5012565"/>
                <a:gd name="connsiteY15" fmla="*/ 2613253 h 5108533"/>
                <a:gd name="connsiteX16" fmla="*/ 4744398 w 5012565"/>
                <a:gd name="connsiteY16" fmla="*/ 3632428 h 5108533"/>
                <a:gd name="connsiteX17" fmla="*/ 4153848 w 5012565"/>
                <a:gd name="connsiteY17" fmla="*/ 4327753 h 5108533"/>
                <a:gd name="connsiteX18" fmla="*/ 3620448 w 5012565"/>
                <a:gd name="connsiteY18" fmla="*/ 4584928 h 5108533"/>
                <a:gd name="connsiteX19" fmla="*/ 3296598 w 5012565"/>
                <a:gd name="connsiteY19" fmla="*/ 4908778 h 5108533"/>
                <a:gd name="connsiteX20" fmla="*/ 2915598 w 5012565"/>
                <a:gd name="connsiteY20" fmla="*/ 5032603 h 5108533"/>
                <a:gd name="connsiteX21" fmla="*/ 2448873 w 5012565"/>
                <a:gd name="connsiteY21" fmla="*/ 5042128 h 5108533"/>
                <a:gd name="connsiteX22" fmla="*/ 2048823 w 5012565"/>
                <a:gd name="connsiteY22" fmla="*/ 5099278 h 5108533"/>
                <a:gd name="connsiteX23" fmla="*/ 1420173 w 5012565"/>
                <a:gd name="connsiteY23" fmla="*/ 4823053 h 5108533"/>
                <a:gd name="connsiteX24" fmla="*/ 1115373 w 5012565"/>
                <a:gd name="connsiteY24" fmla="*/ 4442053 h 5108533"/>
                <a:gd name="connsiteX25" fmla="*/ 639123 w 5012565"/>
                <a:gd name="connsiteY25" fmla="*/ 3965803 h 5108533"/>
                <a:gd name="connsiteX26" fmla="*/ 496248 w 5012565"/>
                <a:gd name="connsiteY26" fmla="*/ 3661003 h 5108533"/>
                <a:gd name="connsiteX27" fmla="*/ 400998 w 5012565"/>
                <a:gd name="connsiteY27" fmla="*/ 3222853 h 5108533"/>
                <a:gd name="connsiteX28" fmla="*/ 162873 w 5012565"/>
                <a:gd name="connsiteY28" fmla="*/ 2213203 h 5108533"/>
                <a:gd name="connsiteX29" fmla="*/ 948 w 5012565"/>
                <a:gd name="connsiteY29" fmla="*/ 22452 h 5108533"/>
                <a:gd name="connsiteX30" fmla="*/ 496248 w 5012565"/>
                <a:gd name="connsiteY30" fmla="*/ 22452 h 5108533"/>
                <a:gd name="connsiteX31" fmla="*/ 896298 w 5012565"/>
                <a:gd name="connsiteY31" fmla="*/ 2498953 h 5108533"/>
                <a:gd name="connsiteX0" fmla="*/ 896298 w 5012565"/>
                <a:gd name="connsiteY0" fmla="*/ 2498652 h 5108232"/>
                <a:gd name="connsiteX1" fmla="*/ 1058223 w 5012565"/>
                <a:gd name="connsiteY1" fmla="*/ 2936802 h 5108232"/>
                <a:gd name="connsiteX2" fmla="*/ 1343973 w 5012565"/>
                <a:gd name="connsiteY2" fmla="*/ 3394002 h 5108232"/>
                <a:gd name="connsiteX3" fmla="*/ 1629723 w 5012565"/>
                <a:gd name="connsiteY3" fmla="*/ 3622602 h 5108232"/>
                <a:gd name="connsiteX4" fmla="*/ 1829748 w 5012565"/>
                <a:gd name="connsiteY4" fmla="*/ 4003602 h 5108232"/>
                <a:gd name="connsiteX5" fmla="*/ 2420298 w 5012565"/>
                <a:gd name="connsiteY5" fmla="*/ 4451277 h 5108232"/>
                <a:gd name="connsiteX6" fmla="*/ 3306123 w 5012565"/>
                <a:gd name="connsiteY6" fmla="*/ 4498902 h 5108232"/>
                <a:gd name="connsiteX7" fmla="*/ 4001448 w 5012565"/>
                <a:gd name="connsiteY7" fmla="*/ 3955977 h 5108232"/>
                <a:gd name="connsiteX8" fmla="*/ 4420548 w 5012565"/>
                <a:gd name="connsiteY8" fmla="*/ 3270177 h 5108232"/>
                <a:gd name="connsiteX9" fmla="*/ 4515798 w 5012565"/>
                <a:gd name="connsiteY9" fmla="*/ 2546277 h 5108232"/>
                <a:gd name="connsiteX10" fmla="*/ 4391973 w 5012565"/>
                <a:gd name="connsiteY10" fmla="*/ 2022402 h 5108232"/>
                <a:gd name="connsiteX11" fmla="*/ 4096698 w 5012565"/>
                <a:gd name="connsiteY11" fmla="*/ 1527102 h 5108232"/>
                <a:gd name="connsiteX12" fmla="*/ 3248974 w 5012565"/>
                <a:gd name="connsiteY12" fmla="*/ 907976 h 5108232"/>
                <a:gd name="connsiteX13" fmla="*/ 2496499 w 5012565"/>
                <a:gd name="connsiteY13" fmla="*/ 3101 h 5108232"/>
                <a:gd name="connsiteX14" fmla="*/ 4639623 w 5012565"/>
                <a:gd name="connsiteY14" fmla="*/ 1174677 h 5108232"/>
                <a:gd name="connsiteX15" fmla="*/ 5011098 w 5012565"/>
                <a:gd name="connsiteY15" fmla="*/ 2612952 h 5108232"/>
                <a:gd name="connsiteX16" fmla="*/ 4744398 w 5012565"/>
                <a:gd name="connsiteY16" fmla="*/ 3632127 h 5108232"/>
                <a:gd name="connsiteX17" fmla="*/ 4153848 w 5012565"/>
                <a:gd name="connsiteY17" fmla="*/ 4327452 h 5108232"/>
                <a:gd name="connsiteX18" fmla="*/ 3620448 w 5012565"/>
                <a:gd name="connsiteY18" fmla="*/ 4584627 h 5108232"/>
                <a:gd name="connsiteX19" fmla="*/ 3296598 w 5012565"/>
                <a:gd name="connsiteY19" fmla="*/ 4908477 h 5108232"/>
                <a:gd name="connsiteX20" fmla="*/ 2915598 w 5012565"/>
                <a:gd name="connsiteY20" fmla="*/ 5032302 h 5108232"/>
                <a:gd name="connsiteX21" fmla="*/ 2448873 w 5012565"/>
                <a:gd name="connsiteY21" fmla="*/ 5041827 h 5108232"/>
                <a:gd name="connsiteX22" fmla="*/ 2048823 w 5012565"/>
                <a:gd name="connsiteY22" fmla="*/ 5098977 h 5108232"/>
                <a:gd name="connsiteX23" fmla="*/ 1420173 w 5012565"/>
                <a:gd name="connsiteY23" fmla="*/ 4822752 h 5108232"/>
                <a:gd name="connsiteX24" fmla="*/ 1115373 w 5012565"/>
                <a:gd name="connsiteY24" fmla="*/ 4441752 h 5108232"/>
                <a:gd name="connsiteX25" fmla="*/ 639123 w 5012565"/>
                <a:gd name="connsiteY25" fmla="*/ 3965502 h 5108232"/>
                <a:gd name="connsiteX26" fmla="*/ 496248 w 5012565"/>
                <a:gd name="connsiteY26" fmla="*/ 3660702 h 5108232"/>
                <a:gd name="connsiteX27" fmla="*/ 400998 w 5012565"/>
                <a:gd name="connsiteY27" fmla="*/ 3222552 h 5108232"/>
                <a:gd name="connsiteX28" fmla="*/ 162873 w 5012565"/>
                <a:gd name="connsiteY28" fmla="*/ 2212902 h 5108232"/>
                <a:gd name="connsiteX29" fmla="*/ 948 w 5012565"/>
                <a:gd name="connsiteY29" fmla="*/ 22151 h 5108232"/>
                <a:gd name="connsiteX30" fmla="*/ 496248 w 5012565"/>
                <a:gd name="connsiteY30" fmla="*/ 22151 h 5108232"/>
                <a:gd name="connsiteX31" fmla="*/ 896298 w 5012565"/>
                <a:gd name="connsiteY31" fmla="*/ 2498652 h 5108232"/>
                <a:gd name="connsiteX0" fmla="*/ 896298 w 5012565"/>
                <a:gd name="connsiteY0" fmla="*/ 2499475 h 5109055"/>
                <a:gd name="connsiteX1" fmla="*/ 1058223 w 5012565"/>
                <a:gd name="connsiteY1" fmla="*/ 2937625 h 5109055"/>
                <a:gd name="connsiteX2" fmla="*/ 1343973 w 5012565"/>
                <a:gd name="connsiteY2" fmla="*/ 3394825 h 5109055"/>
                <a:gd name="connsiteX3" fmla="*/ 1629723 w 5012565"/>
                <a:gd name="connsiteY3" fmla="*/ 3623425 h 5109055"/>
                <a:gd name="connsiteX4" fmla="*/ 1829748 w 5012565"/>
                <a:gd name="connsiteY4" fmla="*/ 4004425 h 5109055"/>
                <a:gd name="connsiteX5" fmla="*/ 2420298 w 5012565"/>
                <a:gd name="connsiteY5" fmla="*/ 4452100 h 5109055"/>
                <a:gd name="connsiteX6" fmla="*/ 3306123 w 5012565"/>
                <a:gd name="connsiteY6" fmla="*/ 4499725 h 5109055"/>
                <a:gd name="connsiteX7" fmla="*/ 4001448 w 5012565"/>
                <a:gd name="connsiteY7" fmla="*/ 3956800 h 5109055"/>
                <a:gd name="connsiteX8" fmla="*/ 4420548 w 5012565"/>
                <a:gd name="connsiteY8" fmla="*/ 3271000 h 5109055"/>
                <a:gd name="connsiteX9" fmla="*/ 4515798 w 5012565"/>
                <a:gd name="connsiteY9" fmla="*/ 2547100 h 5109055"/>
                <a:gd name="connsiteX10" fmla="*/ 4391973 w 5012565"/>
                <a:gd name="connsiteY10" fmla="*/ 2023225 h 5109055"/>
                <a:gd name="connsiteX11" fmla="*/ 4096698 w 5012565"/>
                <a:gd name="connsiteY11" fmla="*/ 1527925 h 5109055"/>
                <a:gd name="connsiteX12" fmla="*/ 3248974 w 5012565"/>
                <a:gd name="connsiteY12" fmla="*/ 908799 h 5109055"/>
                <a:gd name="connsiteX13" fmla="*/ 2496499 w 5012565"/>
                <a:gd name="connsiteY13" fmla="*/ 3924 h 5109055"/>
                <a:gd name="connsiteX14" fmla="*/ 3696649 w 5012565"/>
                <a:gd name="connsiteY14" fmla="*/ 603999 h 5109055"/>
                <a:gd name="connsiteX15" fmla="*/ 4639623 w 5012565"/>
                <a:gd name="connsiteY15" fmla="*/ 1175500 h 5109055"/>
                <a:gd name="connsiteX16" fmla="*/ 5011098 w 5012565"/>
                <a:gd name="connsiteY16" fmla="*/ 2613775 h 5109055"/>
                <a:gd name="connsiteX17" fmla="*/ 4744398 w 5012565"/>
                <a:gd name="connsiteY17" fmla="*/ 3632950 h 5109055"/>
                <a:gd name="connsiteX18" fmla="*/ 4153848 w 5012565"/>
                <a:gd name="connsiteY18" fmla="*/ 4328275 h 5109055"/>
                <a:gd name="connsiteX19" fmla="*/ 3620448 w 5012565"/>
                <a:gd name="connsiteY19" fmla="*/ 4585450 h 5109055"/>
                <a:gd name="connsiteX20" fmla="*/ 3296598 w 5012565"/>
                <a:gd name="connsiteY20" fmla="*/ 4909300 h 5109055"/>
                <a:gd name="connsiteX21" fmla="*/ 2915598 w 5012565"/>
                <a:gd name="connsiteY21" fmla="*/ 5033125 h 5109055"/>
                <a:gd name="connsiteX22" fmla="*/ 2448873 w 5012565"/>
                <a:gd name="connsiteY22" fmla="*/ 5042650 h 5109055"/>
                <a:gd name="connsiteX23" fmla="*/ 2048823 w 5012565"/>
                <a:gd name="connsiteY23" fmla="*/ 5099800 h 5109055"/>
                <a:gd name="connsiteX24" fmla="*/ 1420173 w 5012565"/>
                <a:gd name="connsiteY24" fmla="*/ 4823575 h 5109055"/>
                <a:gd name="connsiteX25" fmla="*/ 1115373 w 5012565"/>
                <a:gd name="connsiteY25" fmla="*/ 4442575 h 5109055"/>
                <a:gd name="connsiteX26" fmla="*/ 639123 w 5012565"/>
                <a:gd name="connsiteY26" fmla="*/ 3966325 h 5109055"/>
                <a:gd name="connsiteX27" fmla="*/ 496248 w 5012565"/>
                <a:gd name="connsiteY27" fmla="*/ 3661525 h 5109055"/>
                <a:gd name="connsiteX28" fmla="*/ 400998 w 5012565"/>
                <a:gd name="connsiteY28" fmla="*/ 3223375 h 5109055"/>
                <a:gd name="connsiteX29" fmla="*/ 162873 w 5012565"/>
                <a:gd name="connsiteY29" fmla="*/ 2213725 h 5109055"/>
                <a:gd name="connsiteX30" fmla="*/ 948 w 5012565"/>
                <a:gd name="connsiteY30" fmla="*/ 22974 h 5109055"/>
                <a:gd name="connsiteX31" fmla="*/ 496248 w 5012565"/>
                <a:gd name="connsiteY31" fmla="*/ 22974 h 5109055"/>
                <a:gd name="connsiteX32" fmla="*/ 896298 w 5012565"/>
                <a:gd name="connsiteY32" fmla="*/ 2499475 h 5109055"/>
                <a:gd name="connsiteX0" fmla="*/ 896298 w 5012565"/>
                <a:gd name="connsiteY0" fmla="*/ 2516214 h 5125794"/>
                <a:gd name="connsiteX1" fmla="*/ 1058223 w 5012565"/>
                <a:gd name="connsiteY1" fmla="*/ 2954364 h 5125794"/>
                <a:gd name="connsiteX2" fmla="*/ 1343973 w 5012565"/>
                <a:gd name="connsiteY2" fmla="*/ 3411564 h 5125794"/>
                <a:gd name="connsiteX3" fmla="*/ 1629723 w 5012565"/>
                <a:gd name="connsiteY3" fmla="*/ 3640164 h 5125794"/>
                <a:gd name="connsiteX4" fmla="*/ 1829748 w 5012565"/>
                <a:gd name="connsiteY4" fmla="*/ 4021164 h 5125794"/>
                <a:gd name="connsiteX5" fmla="*/ 2420298 w 5012565"/>
                <a:gd name="connsiteY5" fmla="*/ 4468839 h 5125794"/>
                <a:gd name="connsiteX6" fmla="*/ 3306123 w 5012565"/>
                <a:gd name="connsiteY6" fmla="*/ 4516464 h 5125794"/>
                <a:gd name="connsiteX7" fmla="*/ 4001448 w 5012565"/>
                <a:gd name="connsiteY7" fmla="*/ 3973539 h 5125794"/>
                <a:gd name="connsiteX8" fmla="*/ 4420548 w 5012565"/>
                <a:gd name="connsiteY8" fmla="*/ 3287739 h 5125794"/>
                <a:gd name="connsiteX9" fmla="*/ 4515798 w 5012565"/>
                <a:gd name="connsiteY9" fmla="*/ 2563839 h 5125794"/>
                <a:gd name="connsiteX10" fmla="*/ 4391973 w 5012565"/>
                <a:gd name="connsiteY10" fmla="*/ 2039964 h 5125794"/>
                <a:gd name="connsiteX11" fmla="*/ 4096698 w 5012565"/>
                <a:gd name="connsiteY11" fmla="*/ 1544664 h 5125794"/>
                <a:gd name="connsiteX12" fmla="*/ 3248974 w 5012565"/>
                <a:gd name="connsiteY12" fmla="*/ 925538 h 5125794"/>
                <a:gd name="connsiteX13" fmla="*/ 2496499 w 5012565"/>
                <a:gd name="connsiteY13" fmla="*/ 20663 h 5125794"/>
                <a:gd name="connsiteX14" fmla="*/ 4191949 w 5012565"/>
                <a:gd name="connsiteY14" fmla="*/ 201638 h 5125794"/>
                <a:gd name="connsiteX15" fmla="*/ 4639623 w 5012565"/>
                <a:gd name="connsiteY15" fmla="*/ 1192239 h 5125794"/>
                <a:gd name="connsiteX16" fmla="*/ 5011098 w 5012565"/>
                <a:gd name="connsiteY16" fmla="*/ 2630514 h 5125794"/>
                <a:gd name="connsiteX17" fmla="*/ 4744398 w 5012565"/>
                <a:gd name="connsiteY17" fmla="*/ 3649689 h 5125794"/>
                <a:gd name="connsiteX18" fmla="*/ 4153848 w 5012565"/>
                <a:gd name="connsiteY18" fmla="*/ 4345014 h 5125794"/>
                <a:gd name="connsiteX19" fmla="*/ 3620448 w 5012565"/>
                <a:gd name="connsiteY19" fmla="*/ 4602189 h 5125794"/>
                <a:gd name="connsiteX20" fmla="*/ 3296598 w 5012565"/>
                <a:gd name="connsiteY20" fmla="*/ 4926039 h 5125794"/>
                <a:gd name="connsiteX21" fmla="*/ 2915598 w 5012565"/>
                <a:gd name="connsiteY21" fmla="*/ 5049864 h 5125794"/>
                <a:gd name="connsiteX22" fmla="*/ 2448873 w 5012565"/>
                <a:gd name="connsiteY22" fmla="*/ 5059389 h 5125794"/>
                <a:gd name="connsiteX23" fmla="*/ 2048823 w 5012565"/>
                <a:gd name="connsiteY23" fmla="*/ 5116539 h 5125794"/>
                <a:gd name="connsiteX24" fmla="*/ 1420173 w 5012565"/>
                <a:gd name="connsiteY24" fmla="*/ 4840314 h 5125794"/>
                <a:gd name="connsiteX25" fmla="*/ 1115373 w 5012565"/>
                <a:gd name="connsiteY25" fmla="*/ 4459314 h 5125794"/>
                <a:gd name="connsiteX26" fmla="*/ 639123 w 5012565"/>
                <a:gd name="connsiteY26" fmla="*/ 3983064 h 5125794"/>
                <a:gd name="connsiteX27" fmla="*/ 496248 w 5012565"/>
                <a:gd name="connsiteY27" fmla="*/ 3678264 h 5125794"/>
                <a:gd name="connsiteX28" fmla="*/ 400998 w 5012565"/>
                <a:gd name="connsiteY28" fmla="*/ 3240114 h 5125794"/>
                <a:gd name="connsiteX29" fmla="*/ 162873 w 5012565"/>
                <a:gd name="connsiteY29" fmla="*/ 2230464 h 5125794"/>
                <a:gd name="connsiteX30" fmla="*/ 948 w 5012565"/>
                <a:gd name="connsiteY30" fmla="*/ 39713 h 5125794"/>
                <a:gd name="connsiteX31" fmla="*/ 496248 w 5012565"/>
                <a:gd name="connsiteY31" fmla="*/ 39713 h 5125794"/>
                <a:gd name="connsiteX32" fmla="*/ 896298 w 5012565"/>
                <a:gd name="connsiteY32" fmla="*/ 2516214 h 5125794"/>
                <a:gd name="connsiteX0" fmla="*/ 896298 w 5012565"/>
                <a:gd name="connsiteY0" fmla="*/ 2506274 h 5115854"/>
                <a:gd name="connsiteX1" fmla="*/ 1058223 w 5012565"/>
                <a:gd name="connsiteY1" fmla="*/ 2944424 h 5115854"/>
                <a:gd name="connsiteX2" fmla="*/ 1343973 w 5012565"/>
                <a:gd name="connsiteY2" fmla="*/ 3401624 h 5115854"/>
                <a:gd name="connsiteX3" fmla="*/ 1629723 w 5012565"/>
                <a:gd name="connsiteY3" fmla="*/ 3630224 h 5115854"/>
                <a:gd name="connsiteX4" fmla="*/ 1829748 w 5012565"/>
                <a:gd name="connsiteY4" fmla="*/ 4011224 h 5115854"/>
                <a:gd name="connsiteX5" fmla="*/ 2420298 w 5012565"/>
                <a:gd name="connsiteY5" fmla="*/ 4458899 h 5115854"/>
                <a:gd name="connsiteX6" fmla="*/ 3306123 w 5012565"/>
                <a:gd name="connsiteY6" fmla="*/ 4506524 h 5115854"/>
                <a:gd name="connsiteX7" fmla="*/ 4001448 w 5012565"/>
                <a:gd name="connsiteY7" fmla="*/ 3963599 h 5115854"/>
                <a:gd name="connsiteX8" fmla="*/ 4420548 w 5012565"/>
                <a:gd name="connsiteY8" fmla="*/ 3277799 h 5115854"/>
                <a:gd name="connsiteX9" fmla="*/ 4515798 w 5012565"/>
                <a:gd name="connsiteY9" fmla="*/ 2553899 h 5115854"/>
                <a:gd name="connsiteX10" fmla="*/ 4391973 w 5012565"/>
                <a:gd name="connsiteY10" fmla="*/ 2030024 h 5115854"/>
                <a:gd name="connsiteX11" fmla="*/ 4096698 w 5012565"/>
                <a:gd name="connsiteY11" fmla="*/ 1534724 h 5115854"/>
                <a:gd name="connsiteX12" fmla="*/ 3248974 w 5012565"/>
                <a:gd name="connsiteY12" fmla="*/ 915598 h 5115854"/>
                <a:gd name="connsiteX13" fmla="*/ 2496499 w 5012565"/>
                <a:gd name="connsiteY13" fmla="*/ 10723 h 5115854"/>
                <a:gd name="connsiteX14" fmla="*/ 4191949 w 5012565"/>
                <a:gd name="connsiteY14" fmla="*/ 191698 h 5115854"/>
                <a:gd name="connsiteX15" fmla="*/ 4639623 w 5012565"/>
                <a:gd name="connsiteY15" fmla="*/ 1182299 h 5115854"/>
                <a:gd name="connsiteX16" fmla="*/ 5011098 w 5012565"/>
                <a:gd name="connsiteY16" fmla="*/ 2620574 h 5115854"/>
                <a:gd name="connsiteX17" fmla="*/ 4744398 w 5012565"/>
                <a:gd name="connsiteY17" fmla="*/ 3639749 h 5115854"/>
                <a:gd name="connsiteX18" fmla="*/ 4153848 w 5012565"/>
                <a:gd name="connsiteY18" fmla="*/ 4335074 h 5115854"/>
                <a:gd name="connsiteX19" fmla="*/ 3620448 w 5012565"/>
                <a:gd name="connsiteY19" fmla="*/ 4592249 h 5115854"/>
                <a:gd name="connsiteX20" fmla="*/ 3296598 w 5012565"/>
                <a:gd name="connsiteY20" fmla="*/ 4916099 h 5115854"/>
                <a:gd name="connsiteX21" fmla="*/ 2915598 w 5012565"/>
                <a:gd name="connsiteY21" fmla="*/ 5039924 h 5115854"/>
                <a:gd name="connsiteX22" fmla="*/ 2448873 w 5012565"/>
                <a:gd name="connsiteY22" fmla="*/ 5049449 h 5115854"/>
                <a:gd name="connsiteX23" fmla="*/ 2048823 w 5012565"/>
                <a:gd name="connsiteY23" fmla="*/ 5106599 h 5115854"/>
                <a:gd name="connsiteX24" fmla="*/ 1420173 w 5012565"/>
                <a:gd name="connsiteY24" fmla="*/ 4830374 h 5115854"/>
                <a:gd name="connsiteX25" fmla="*/ 1115373 w 5012565"/>
                <a:gd name="connsiteY25" fmla="*/ 4449374 h 5115854"/>
                <a:gd name="connsiteX26" fmla="*/ 639123 w 5012565"/>
                <a:gd name="connsiteY26" fmla="*/ 3973124 h 5115854"/>
                <a:gd name="connsiteX27" fmla="*/ 496248 w 5012565"/>
                <a:gd name="connsiteY27" fmla="*/ 3668324 h 5115854"/>
                <a:gd name="connsiteX28" fmla="*/ 400998 w 5012565"/>
                <a:gd name="connsiteY28" fmla="*/ 3230174 h 5115854"/>
                <a:gd name="connsiteX29" fmla="*/ 162873 w 5012565"/>
                <a:gd name="connsiteY29" fmla="*/ 2220524 h 5115854"/>
                <a:gd name="connsiteX30" fmla="*/ 948 w 5012565"/>
                <a:gd name="connsiteY30" fmla="*/ 29773 h 5115854"/>
                <a:gd name="connsiteX31" fmla="*/ 496248 w 5012565"/>
                <a:gd name="connsiteY31" fmla="*/ 29773 h 5115854"/>
                <a:gd name="connsiteX32" fmla="*/ 896298 w 5012565"/>
                <a:gd name="connsiteY32" fmla="*/ 2506274 h 5115854"/>
                <a:gd name="connsiteX0" fmla="*/ 896298 w 5012565"/>
                <a:gd name="connsiteY0" fmla="*/ 2506274 h 5115854"/>
                <a:gd name="connsiteX1" fmla="*/ 1058223 w 5012565"/>
                <a:gd name="connsiteY1" fmla="*/ 2944424 h 5115854"/>
                <a:gd name="connsiteX2" fmla="*/ 1343973 w 5012565"/>
                <a:gd name="connsiteY2" fmla="*/ 3401624 h 5115854"/>
                <a:gd name="connsiteX3" fmla="*/ 1629723 w 5012565"/>
                <a:gd name="connsiteY3" fmla="*/ 3630224 h 5115854"/>
                <a:gd name="connsiteX4" fmla="*/ 1829748 w 5012565"/>
                <a:gd name="connsiteY4" fmla="*/ 4011224 h 5115854"/>
                <a:gd name="connsiteX5" fmla="*/ 2420298 w 5012565"/>
                <a:gd name="connsiteY5" fmla="*/ 4458899 h 5115854"/>
                <a:gd name="connsiteX6" fmla="*/ 3306123 w 5012565"/>
                <a:gd name="connsiteY6" fmla="*/ 4506524 h 5115854"/>
                <a:gd name="connsiteX7" fmla="*/ 4001448 w 5012565"/>
                <a:gd name="connsiteY7" fmla="*/ 3963599 h 5115854"/>
                <a:gd name="connsiteX8" fmla="*/ 4420548 w 5012565"/>
                <a:gd name="connsiteY8" fmla="*/ 3277799 h 5115854"/>
                <a:gd name="connsiteX9" fmla="*/ 4515798 w 5012565"/>
                <a:gd name="connsiteY9" fmla="*/ 2553899 h 5115854"/>
                <a:gd name="connsiteX10" fmla="*/ 4391973 w 5012565"/>
                <a:gd name="connsiteY10" fmla="*/ 2030024 h 5115854"/>
                <a:gd name="connsiteX11" fmla="*/ 4096698 w 5012565"/>
                <a:gd name="connsiteY11" fmla="*/ 1534724 h 5115854"/>
                <a:gd name="connsiteX12" fmla="*/ 3248974 w 5012565"/>
                <a:gd name="connsiteY12" fmla="*/ 915598 h 5115854"/>
                <a:gd name="connsiteX13" fmla="*/ 2496499 w 5012565"/>
                <a:gd name="connsiteY13" fmla="*/ 10723 h 5115854"/>
                <a:gd name="connsiteX14" fmla="*/ 4191949 w 5012565"/>
                <a:gd name="connsiteY14" fmla="*/ 191698 h 5115854"/>
                <a:gd name="connsiteX15" fmla="*/ 4639623 w 5012565"/>
                <a:gd name="connsiteY15" fmla="*/ 1182299 h 5115854"/>
                <a:gd name="connsiteX16" fmla="*/ 5011098 w 5012565"/>
                <a:gd name="connsiteY16" fmla="*/ 2620574 h 5115854"/>
                <a:gd name="connsiteX17" fmla="*/ 4744398 w 5012565"/>
                <a:gd name="connsiteY17" fmla="*/ 3639749 h 5115854"/>
                <a:gd name="connsiteX18" fmla="*/ 4153848 w 5012565"/>
                <a:gd name="connsiteY18" fmla="*/ 4335074 h 5115854"/>
                <a:gd name="connsiteX19" fmla="*/ 3620448 w 5012565"/>
                <a:gd name="connsiteY19" fmla="*/ 4592249 h 5115854"/>
                <a:gd name="connsiteX20" fmla="*/ 3296598 w 5012565"/>
                <a:gd name="connsiteY20" fmla="*/ 4916099 h 5115854"/>
                <a:gd name="connsiteX21" fmla="*/ 2915598 w 5012565"/>
                <a:gd name="connsiteY21" fmla="*/ 5039924 h 5115854"/>
                <a:gd name="connsiteX22" fmla="*/ 2448873 w 5012565"/>
                <a:gd name="connsiteY22" fmla="*/ 5049449 h 5115854"/>
                <a:gd name="connsiteX23" fmla="*/ 2048823 w 5012565"/>
                <a:gd name="connsiteY23" fmla="*/ 5106599 h 5115854"/>
                <a:gd name="connsiteX24" fmla="*/ 1420173 w 5012565"/>
                <a:gd name="connsiteY24" fmla="*/ 4830374 h 5115854"/>
                <a:gd name="connsiteX25" fmla="*/ 1115373 w 5012565"/>
                <a:gd name="connsiteY25" fmla="*/ 4449374 h 5115854"/>
                <a:gd name="connsiteX26" fmla="*/ 639123 w 5012565"/>
                <a:gd name="connsiteY26" fmla="*/ 3973124 h 5115854"/>
                <a:gd name="connsiteX27" fmla="*/ 496248 w 5012565"/>
                <a:gd name="connsiteY27" fmla="*/ 3668324 h 5115854"/>
                <a:gd name="connsiteX28" fmla="*/ 400998 w 5012565"/>
                <a:gd name="connsiteY28" fmla="*/ 3230174 h 5115854"/>
                <a:gd name="connsiteX29" fmla="*/ 162873 w 5012565"/>
                <a:gd name="connsiteY29" fmla="*/ 2220524 h 5115854"/>
                <a:gd name="connsiteX30" fmla="*/ 948 w 5012565"/>
                <a:gd name="connsiteY30" fmla="*/ 29773 h 5115854"/>
                <a:gd name="connsiteX31" fmla="*/ 496248 w 5012565"/>
                <a:gd name="connsiteY31" fmla="*/ 29773 h 5115854"/>
                <a:gd name="connsiteX32" fmla="*/ 896298 w 5012565"/>
                <a:gd name="connsiteY32" fmla="*/ 2506274 h 5115854"/>
                <a:gd name="connsiteX0" fmla="*/ 896298 w 5012565"/>
                <a:gd name="connsiteY0" fmla="*/ 2506274 h 5115854"/>
                <a:gd name="connsiteX1" fmla="*/ 1058223 w 5012565"/>
                <a:gd name="connsiteY1" fmla="*/ 2944424 h 5115854"/>
                <a:gd name="connsiteX2" fmla="*/ 1343973 w 5012565"/>
                <a:gd name="connsiteY2" fmla="*/ 3401624 h 5115854"/>
                <a:gd name="connsiteX3" fmla="*/ 1629723 w 5012565"/>
                <a:gd name="connsiteY3" fmla="*/ 3630224 h 5115854"/>
                <a:gd name="connsiteX4" fmla="*/ 1829748 w 5012565"/>
                <a:gd name="connsiteY4" fmla="*/ 4011224 h 5115854"/>
                <a:gd name="connsiteX5" fmla="*/ 2420298 w 5012565"/>
                <a:gd name="connsiteY5" fmla="*/ 4458899 h 5115854"/>
                <a:gd name="connsiteX6" fmla="*/ 3306123 w 5012565"/>
                <a:gd name="connsiteY6" fmla="*/ 4506524 h 5115854"/>
                <a:gd name="connsiteX7" fmla="*/ 4001448 w 5012565"/>
                <a:gd name="connsiteY7" fmla="*/ 3963599 h 5115854"/>
                <a:gd name="connsiteX8" fmla="*/ 4420548 w 5012565"/>
                <a:gd name="connsiteY8" fmla="*/ 3277799 h 5115854"/>
                <a:gd name="connsiteX9" fmla="*/ 4515798 w 5012565"/>
                <a:gd name="connsiteY9" fmla="*/ 2553899 h 5115854"/>
                <a:gd name="connsiteX10" fmla="*/ 4391973 w 5012565"/>
                <a:gd name="connsiteY10" fmla="*/ 2030024 h 5115854"/>
                <a:gd name="connsiteX11" fmla="*/ 4096698 w 5012565"/>
                <a:gd name="connsiteY11" fmla="*/ 1534724 h 5115854"/>
                <a:gd name="connsiteX12" fmla="*/ 3248974 w 5012565"/>
                <a:gd name="connsiteY12" fmla="*/ 915598 h 5115854"/>
                <a:gd name="connsiteX13" fmla="*/ 2496499 w 5012565"/>
                <a:gd name="connsiteY13" fmla="*/ 10723 h 5115854"/>
                <a:gd name="connsiteX14" fmla="*/ 4268149 w 5012565"/>
                <a:gd name="connsiteY14" fmla="*/ 191698 h 5115854"/>
                <a:gd name="connsiteX15" fmla="*/ 4639623 w 5012565"/>
                <a:gd name="connsiteY15" fmla="*/ 1182299 h 5115854"/>
                <a:gd name="connsiteX16" fmla="*/ 5011098 w 5012565"/>
                <a:gd name="connsiteY16" fmla="*/ 2620574 h 5115854"/>
                <a:gd name="connsiteX17" fmla="*/ 4744398 w 5012565"/>
                <a:gd name="connsiteY17" fmla="*/ 3639749 h 5115854"/>
                <a:gd name="connsiteX18" fmla="*/ 4153848 w 5012565"/>
                <a:gd name="connsiteY18" fmla="*/ 4335074 h 5115854"/>
                <a:gd name="connsiteX19" fmla="*/ 3620448 w 5012565"/>
                <a:gd name="connsiteY19" fmla="*/ 4592249 h 5115854"/>
                <a:gd name="connsiteX20" fmla="*/ 3296598 w 5012565"/>
                <a:gd name="connsiteY20" fmla="*/ 4916099 h 5115854"/>
                <a:gd name="connsiteX21" fmla="*/ 2915598 w 5012565"/>
                <a:gd name="connsiteY21" fmla="*/ 5039924 h 5115854"/>
                <a:gd name="connsiteX22" fmla="*/ 2448873 w 5012565"/>
                <a:gd name="connsiteY22" fmla="*/ 5049449 h 5115854"/>
                <a:gd name="connsiteX23" fmla="*/ 2048823 w 5012565"/>
                <a:gd name="connsiteY23" fmla="*/ 5106599 h 5115854"/>
                <a:gd name="connsiteX24" fmla="*/ 1420173 w 5012565"/>
                <a:gd name="connsiteY24" fmla="*/ 4830374 h 5115854"/>
                <a:gd name="connsiteX25" fmla="*/ 1115373 w 5012565"/>
                <a:gd name="connsiteY25" fmla="*/ 4449374 h 5115854"/>
                <a:gd name="connsiteX26" fmla="*/ 639123 w 5012565"/>
                <a:gd name="connsiteY26" fmla="*/ 3973124 h 5115854"/>
                <a:gd name="connsiteX27" fmla="*/ 496248 w 5012565"/>
                <a:gd name="connsiteY27" fmla="*/ 3668324 h 5115854"/>
                <a:gd name="connsiteX28" fmla="*/ 400998 w 5012565"/>
                <a:gd name="connsiteY28" fmla="*/ 3230174 h 5115854"/>
                <a:gd name="connsiteX29" fmla="*/ 162873 w 5012565"/>
                <a:gd name="connsiteY29" fmla="*/ 2220524 h 5115854"/>
                <a:gd name="connsiteX30" fmla="*/ 948 w 5012565"/>
                <a:gd name="connsiteY30" fmla="*/ 29773 h 5115854"/>
                <a:gd name="connsiteX31" fmla="*/ 496248 w 5012565"/>
                <a:gd name="connsiteY31" fmla="*/ 29773 h 5115854"/>
                <a:gd name="connsiteX32" fmla="*/ 896298 w 5012565"/>
                <a:gd name="connsiteY32" fmla="*/ 2506274 h 5115854"/>
                <a:gd name="connsiteX0" fmla="*/ 896298 w 5012565"/>
                <a:gd name="connsiteY0" fmla="*/ 2519389 h 5128969"/>
                <a:gd name="connsiteX1" fmla="*/ 1058223 w 5012565"/>
                <a:gd name="connsiteY1" fmla="*/ 2957539 h 5128969"/>
                <a:gd name="connsiteX2" fmla="*/ 1343973 w 5012565"/>
                <a:gd name="connsiteY2" fmla="*/ 3414739 h 5128969"/>
                <a:gd name="connsiteX3" fmla="*/ 1629723 w 5012565"/>
                <a:gd name="connsiteY3" fmla="*/ 3643339 h 5128969"/>
                <a:gd name="connsiteX4" fmla="*/ 1829748 w 5012565"/>
                <a:gd name="connsiteY4" fmla="*/ 4024339 h 5128969"/>
                <a:gd name="connsiteX5" fmla="*/ 2420298 w 5012565"/>
                <a:gd name="connsiteY5" fmla="*/ 4472014 h 5128969"/>
                <a:gd name="connsiteX6" fmla="*/ 3306123 w 5012565"/>
                <a:gd name="connsiteY6" fmla="*/ 4519639 h 5128969"/>
                <a:gd name="connsiteX7" fmla="*/ 4001448 w 5012565"/>
                <a:gd name="connsiteY7" fmla="*/ 3976714 h 5128969"/>
                <a:gd name="connsiteX8" fmla="*/ 4420548 w 5012565"/>
                <a:gd name="connsiteY8" fmla="*/ 3290914 h 5128969"/>
                <a:gd name="connsiteX9" fmla="*/ 4515798 w 5012565"/>
                <a:gd name="connsiteY9" fmla="*/ 2567014 h 5128969"/>
                <a:gd name="connsiteX10" fmla="*/ 4391973 w 5012565"/>
                <a:gd name="connsiteY10" fmla="*/ 2043139 h 5128969"/>
                <a:gd name="connsiteX11" fmla="*/ 4096698 w 5012565"/>
                <a:gd name="connsiteY11" fmla="*/ 1547839 h 5128969"/>
                <a:gd name="connsiteX12" fmla="*/ 3248974 w 5012565"/>
                <a:gd name="connsiteY12" fmla="*/ 928713 h 5128969"/>
                <a:gd name="connsiteX13" fmla="*/ 2496499 w 5012565"/>
                <a:gd name="connsiteY13" fmla="*/ 23838 h 5128969"/>
                <a:gd name="connsiteX14" fmla="*/ 4268149 w 5012565"/>
                <a:gd name="connsiteY14" fmla="*/ 204813 h 5128969"/>
                <a:gd name="connsiteX15" fmla="*/ 4639623 w 5012565"/>
                <a:gd name="connsiteY15" fmla="*/ 1195414 h 5128969"/>
                <a:gd name="connsiteX16" fmla="*/ 5011098 w 5012565"/>
                <a:gd name="connsiteY16" fmla="*/ 2633689 h 5128969"/>
                <a:gd name="connsiteX17" fmla="*/ 4744398 w 5012565"/>
                <a:gd name="connsiteY17" fmla="*/ 3652864 h 5128969"/>
                <a:gd name="connsiteX18" fmla="*/ 4153848 w 5012565"/>
                <a:gd name="connsiteY18" fmla="*/ 4348189 h 5128969"/>
                <a:gd name="connsiteX19" fmla="*/ 3620448 w 5012565"/>
                <a:gd name="connsiteY19" fmla="*/ 4605364 h 5128969"/>
                <a:gd name="connsiteX20" fmla="*/ 3296598 w 5012565"/>
                <a:gd name="connsiteY20" fmla="*/ 4929214 h 5128969"/>
                <a:gd name="connsiteX21" fmla="*/ 2915598 w 5012565"/>
                <a:gd name="connsiteY21" fmla="*/ 5053039 h 5128969"/>
                <a:gd name="connsiteX22" fmla="*/ 2448873 w 5012565"/>
                <a:gd name="connsiteY22" fmla="*/ 5062564 h 5128969"/>
                <a:gd name="connsiteX23" fmla="*/ 2048823 w 5012565"/>
                <a:gd name="connsiteY23" fmla="*/ 5119714 h 5128969"/>
                <a:gd name="connsiteX24" fmla="*/ 1420173 w 5012565"/>
                <a:gd name="connsiteY24" fmla="*/ 4843489 h 5128969"/>
                <a:gd name="connsiteX25" fmla="*/ 1115373 w 5012565"/>
                <a:gd name="connsiteY25" fmla="*/ 4462489 h 5128969"/>
                <a:gd name="connsiteX26" fmla="*/ 639123 w 5012565"/>
                <a:gd name="connsiteY26" fmla="*/ 3986239 h 5128969"/>
                <a:gd name="connsiteX27" fmla="*/ 496248 w 5012565"/>
                <a:gd name="connsiteY27" fmla="*/ 3681439 h 5128969"/>
                <a:gd name="connsiteX28" fmla="*/ 400998 w 5012565"/>
                <a:gd name="connsiteY28" fmla="*/ 3243289 h 5128969"/>
                <a:gd name="connsiteX29" fmla="*/ 162873 w 5012565"/>
                <a:gd name="connsiteY29" fmla="*/ 2233639 h 5128969"/>
                <a:gd name="connsiteX30" fmla="*/ 948 w 5012565"/>
                <a:gd name="connsiteY30" fmla="*/ 42888 h 5128969"/>
                <a:gd name="connsiteX31" fmla="*/ 496248 w 5012565"/>
                <a:gd name="connsiteY31" fmla="*/ 42888 h 5128969"/>
                <a:gd name="connsiteX32" fmla="*/ 896298 w 5012565"/>
                <a:gd name="connsiteY32" fmla="*/ 2519389 h 5128969"/>
                <a:gd name="connsiteX0" fmla="*/ 896298 w 5012565"/>
                <a:gd name="connsiteY0" fmla="*/ 2562943 h 5172523"/>
                <a:gd name="connsiteX1" fmla="*/ 1058223 w 5012565"/>
                <a:gd name="connsiteY1" fmla="*/ 3001093 h 5172523"/>
                <a:gd name="connsiteX2" fmla="*/ 1343973 w 5012565"/>
                <a:gd name="connsiteY2" fmla="*/ 3458293 h 5172523"/>
                <a:gd name="connsiteX3" fmla="*/ 1629723 w 5012565"/>
                <a:gd name="connsiteY3" fmla="*/ 3686893 h 5172523"/>
                <a:gd name="connsiteX4" fmla="*/ 1829748 w 5012565"/>
                <a:gd name="connsiteY4" fmla="*/ 4067893 h 5172523"/>
                <a:gd name="connsiteX5" fmla="*/ 2420298 w 5012565"/>
                <a:gd name="connsiteY5" fmla="*/ 4515568 h 5172523"/>
                <a:gd name="connsiteX6" fmla="*/ 3306123 w 5012565"/>
                <a:gd name="connsiteY6" fmla="*/ 4563193 h 5172523"/>
                <a:gd name="connsiteX7" fmla="*/ 4001448 w 5012565"/>
                <a:gd name="connsiteY7" fmla="*/ 4020268 h 5172523"/>
                <a:gd name="connsiteX8" fmla="*/ 4420548 w 5012565"/>
                <a:gd name="connsiteY8" fmla="*/ 3334468 h 5172523"/>
                <a:gd name="connsiteX9" fmla="*/ 4515798 w 5012565"/>
                <a:gd name="connsiteY9" fmla="*/ 2610568 h 5172523"/>
                <a:gd name="connsiteX10" fmla="*/ 4391973 w 5012565"/>
                <a:gd name="connsiteY10" fmla="*/ 2086693 h 5172523"/>
                <a:gd name="connsiteX11" fmla="*/ 4096698 w 5012565"/>
                <a:gd name="connsiteY11" fmla="*/ 1591393 h 5172523"/>
                <a:gd name="connsiteX12" fmla="*/ 3248974 w 5012565"/>
                <a:gd name="connsiteY12" fmla="*/ 972267 h 5172523"/>
                <a:gd name="connsiteX13" fmla="*/ 2496499 w 5012565"/>
                <a:gd name="connsiteY13" fmla="*/ 67392 h 5172523"/>
                <a:gd name="connsiteX14" fmla="*/ 3229924 w 5012565"/>
                <a:gd name="connsiteY14" fmla="*/ 86444 h 5172523"/>
                <a:gd name="connsiteX15" fmla="*/ 4268149 w 5012565"/>
                <a:gd name="connsiteY15" fmla="*/ 248367 h 5172523"/>
                <a:gd name="connsiteX16" fmla="*/ 4639623 w 5012565"/>
                <a:gd name="connsiteY16" fmla="*/ 1238968 h 5172523"/>
                <a:gd name="connsiteX17" fmla="*/ 5011098 w 5012565"/>
                <a:gd name="connsiteY17" fmla="*/ 2677243 h 5172523"/>
                <a:gd name="connsiteX18" fmla="*/ 4744398 w 5012565"/>
                <a:gd name="connsiteY18" fmla="*/ 3696418 h 5172523"/>
                <a:gd name="connsiteX19" fmla="*/ 4153848 w 5012565"/>
                <a:gd name="connsiteY19" fmla="*/ 4391743 h 5172523"/>
                <a:gd name="connsiteX20" fmla="*/ 3620448 w 5012565"/>
                <a:gd name="connsiteY20" fmla="*/ 4648918 h 5172523"/>
                <a:gd name="connsiteX21" fmla="*/ 3296598 w 5012565"/>
                <a:gd name="connsiteY21" fmla="*/ 4972768 h 5172523"/>
                <a:gd name="connsiteX22" fmla="*/ 2915598 w 5012565"/>
                <a:gd name="connsiteY22" fmla="*/ 5096593 h 5172523"/>
                <a:gd name="connsiteX23" fmla="*/ 2448873 w 5012565"/>
                <a:gd name="connsiteY23" fmla="*/ 5106118 h 5172523"/>
                <a:gd name="connsiteX24" fmla="*/ 2048823 w 5012565"/>
                <a:gd name="connsiteY24" fmla="*/ 5163268 h 5172523"/>
                <a:gd name="connsiteX25" fmla="*/ 1420173 w 5012565"/>
                <a:gd name="connsiteY25" fmla="*/ 4887043 h 5172523"/>
                <a:gd name="connsiteX26" fmla="*/ 1115373 w 5012565"/>
                <a:gd name="connsiteY26" fmla="*/ 4506043 h 5172523"/>
                <a:gd name="connsiteX27" fmla="*/ 639123 w 5012565"/>
                <a:gd name="connsiteY27" fmla="*/ 4029793 h 5172523"/>
                <a:gd name="connsiteX28" fmla="*/ 496248 w 5012565"/>
                <a:gd name="connsiteY28" fmla="*/ 3724993 h 5172523"/>
                <a:gd name="connsiteX29" fmla="*/ 400998 w 5012565"/>
                <a:gd name="connsiteY29" fmla="*/ 3286843 h 5172523"/>
                <a:gd name="connsiteX30" fmla="*/ 162873 w 5012565"/>
                <a:gd name="connsiteY30" fmla="*/ 2277193 h 5172523"/>
                <a:gd name="connsiteX31" fmla="*/ 948 w 5012565"/>
                <a:gd name="connsiteY31" fmla="*/ 86442 h 5172523"/>
                <a:gd name="connsiteX32" fmla="*/ 496248 w 5012565"/>
                <a:gd name="connsiteY32" fmla="*/ 86442 h 5172523"/>
                <a:gd name="connsiteX33" fmla="*/ 896298 w 5012565"/>
                <a:gd name="connsiteY33" fmla="*/ 2562943 h 5172523"/>
                <a:gd name="connsiteX0" fmla="*/ 896298 w 5012565"/>
                <a:gd name="connsiteY0" fmla="*/ 2878930 h 5488510"/>
                <a:gd name="connsiteX1" fmla="*/ 1058223 w 5012565"/>
                <a:gd name="connsiteY1" fmla="*/ 3317080 h 5488510"/>
                <a:gd name="connsiteX2" fmla="*/ 1343973 w 5012565"/>
                <a:gd name="connsiteY2" fmla="*/ 3774280 h 5488510"/>
                <a:gd name="connsiteX3" fmla="*/ 1629723 w 5012565"/>
                <a:gd name="connsiteY3" fmla="*/ 4002880 h 5488510"/>
                <a:gd name="connsiteX4" fmla="*/ 1829748 w 5012565"/>
                <a:gd name="connsiteY4" fmla="*/ 4383880 h 5488510"/>
                <a:gd name="connsiteX5" fmla="*/ 2420298 w 5012565"/>
                <a:gd name="connsiteY5" fmla="*/ 4831555 h 5488510"/>
                <a:gd name="connsiteX6" fmla="*/ 3306123 w 5012565"/>
                <a:gd name="connsiteY6" fmla="*/ 4879180 h 5488510"/>
                <a:gd name="connsiteX7" fmla="*/ 4001448 w 5012565"/>
                <a:gd name="connsiteY7" fmla="*/ 4336255 h 5488510"/>
                <a:gd name="connsiteX8" fmla="*/ 4420548 w 5012565"/>
                <a:gd name="connsiteY8" fmla="*/ 3650455 h 5488510"/>
                <a:gd name="connsiteX9" fmla="*/ 4515798 w 5012565"/>
                <a:gd name="connsiteY9" fmla="*/ 2926555 h 5488510"/>
                <a:gd name="connsiteX10" fmla="*/ 4391973 w 5012565"/>
                <a:gd name="connsiteY10" fmla="*/ 2402680 h 5488510"/>
                <a:gd name="connsiteX11" fmla="*/ 4096698 w 5012565"/>
                <a:gd name="connsiteY11" fmla="*/ 1907380 h 5488510"/>
                <a:gd name="connsiteX12" fmla="*/ 3248974 w 5012565"/>
                <a:gd name="connsiteY12" fmla="*/ 1288254 h 5488510"/>
                <a:gd name="connsiteX13" fmla="*/ 2496499 w 5012565"/>
                <a:gd name="connsiteY13" fmla="*/ 383379 h 5488510"/>
                <a:gd name="connsiteX14" fmla="*/ 3239449 w 5012565"/>
                <a:gd name="connsiteY14" fmla="*/ 2381 h 5488510"/>
                <a:gd name="connsiteX15" fmla="*/ 4268149 w 5012565"/>
                <a:gd name="connsiteY15" fmla="*/ 564354 h 5488510"/>
                <a:gd name="connsiteX16" fmla="*/ 4639623 w 5012565"/>
                <a:gd name="connsiteY16" fmla="*/ 1554955 h 5488510"/>
                <a:gd name="connsiteX17" fmla="*/ 5011098 w 5012565"/>
                <a:gd name="connsiteY17" fmla="*/ 2993230 h 5488510"/>
                <a:gd name="connsiteX18" fmla="*/ 4744398 w 5012565"/>
                <a:gd name="connsiteY18" fmla="*/ 4012405 h 5488510"/>
                <a:gd name="connsiteX19" fmla="*/ 4153848 w 5012565"/>
                <a:gd name="connsiteY19" fmla="*/ 4707730 h 5488510"/>
                <a:gd name="connsiteX20" fmla="*/ 3620448 w 5012565"/>
                <a:gd name="connsiteY20" fmla="*/ 4964905 h 5488510"/>
                <a:gd name="connsiteX21" fmla="*/ 3296598 w 5012565"/>
                <a:gd name="connsiteY21" fmla="*/ 5288755 h 5488510"/>
                <a:gd name="connsiteX22" fmla="*/ 2915598 w 5012565"/>
                <a:gd name="connsiteY22" fmla="*/ 5412580 h 5488510"/>
                <a:gd name="connsiteX23" fmla="*/ 2448873 w 5012565"/>
                <a:gd name="connsiteY23" fmla="*/ 5422105 h 5488510"/>
                <a:gd name="connsiteX24" fmla="*/ 2048823 w 5012565"/>
                <a:gd name="connsiteY24" fmla="*/ 5479255 h 5488510"/>
                <a:gd name="connsiteX25" fmla="*/ 1420173 w 5012565"/>
                <a:gd name="connsiteY25" fmla="*/ 5203030 h 5488510"/>
                <a:gd name="connsiteX26" fmla="*/ 1115373 w 5012565"/>
                <a:gd name="connsiteY26" fmla="*/ 4822030 h 5488510"/>
                <a:gd name="connsiteX27" fmla="*/ 639123 w 5012565"/>
                <a:gd name="connsiteY27" fmla="*/ 4345780 h 5488510"/>
                <a:gd name="connsiteX28" fmla="*/ 496248 w 5012565"/>
                <a:gd name="connsiteY28" fmla="*/ 4040980 h 5488510"/>
                <a:gd name="connsiteX29" fmla="*/ 400998 w 5012565"/>
                <a:gd name="connsiteY29" fmla="*/ 3602830 h 5488510"/>
                <a:gd name="connsiteX30" fmla="*/ 162873 w 5012565"/>
                <a:gd name="connsiteY30" fmla="*/ 2593180 h 5488510"/>
                <a:gd name="connsiteX31" fmla="*/ 948 w 5012565"/>
                <a:gd name="connsiteY31" fmla="*/ 402429 h 5488510"/>
                <a:gd name="connsiteX32" fmla="*/ 496248 w 5012565"/>
                <a:gd name="connsiteY32" fmla="*/ 402429 h 5488510"/>
                <a:gd name="connsiteX33" fmla="*/ 896298 w 5012565"/>
                <a:gd name="connsiteY33" fmla="*/ 2878930 h 5488510"/>
                <a:gd name="connsiteX0" fmla="*/ 896298 w 5012565"/>
                <a:gd name="connsiteY0" fmla="*/ 2878930 h 5488510"/>
                <a:gd name="connsiteX1" fmla="*/ 1058223 w 5012565"/>
                <a:gd name="connsiteY1" fmla="*/ 3317080 h 5488510"/>
                <a:gd name="connsiteX2" fmla="*/ 1343973 w 5012565"/>
                <a:gd name="connsiteY2" fmla="*/ 3774280 h 5488510"/>
                <a:gd name="connsiteX3" fmla="*/ 1629723 w 5012565"/>
                <a:gd name="connsiteY3" fmla="*/ 4002880 h 5488510"/>
                <a:gd name="connsiteX4" fmla="*/ 1829748 w 5012565"/>
                <a:gd name="connsiteY4" fmla="*/ 4383880 h 5488510"/>
                <a:gd name="connsiteX5" fmla="*/ 2420298 w 5012565"/>
                <a:gd name="connsiteY5" fmla="*/ 4831555 h 5488510"/>
                <a:gd name="connsiteX6" fmla="*/ 3306123 w 5012565"/>
                <a:gd name="connsiteY6" fmla="*/ 4879180 h 5488510"/>
                <a:gd name="connsiteX7" fmla="*/ 4001448 w 5012565"/>
                <a:gd name="connsiteY7" fmla="*/ 4336255 h 5488510"/>
                <a:gd name="connsiteX8" fmla="*/ 4420548 w 5012565"/>
                <a:gd name="connsiteY8" fmla="*/ 3650455 h 5488510"/>
                <a:gd name="connsiteX9" fmla="*/ 4515798 w 5012565"/>
                <a:gd name="connsiteY9" fmla="*/ 2926555 h 5488510"/>
                <a:gd name="connsiteX10" fmla="*/ 4391973 w 5012565"/>
                <a:gd name="connsiteY10" fmla="*/ 2402680 h 5488510"/>
                <a:gd name="connsiteX11" fmla="*/ 4096698 w 5012565"/>
                <a:gd name="connsiteY11" fmla="*/ 1907380 h 5488510"/>
                <a:gd name="connsiteX12" fmla="*/ 3248974 w 5012565"/>
                <a:gd name="connsiteY12" fmla="*/ 1288254 h 5488510"/>
                <a:gd name="connsiteX13" fmla="*/ 2496499 w 5012565"/>
                <a:gd name="connsiteY13" fmla="*/ 383379 h 5488510"/>
                <a:gd name="connsiteX14" fmla="*/ 3239449 w 5012565"/>
                <a:gd name="connsiteY14" fmla="*/ 2381 h 5488510"/>
                <a:gd name="connsiteX15" fmla="*/ 4268149 w 5012565"/>
                <a:gd name="connsiteY15" fmla="*/ 564354 h 5488510"/>
                <a:gd name="connsiteX16" fmla="*/ 4639623 w 5012565"/>
                <a:gd name="connsiteY16" fmla="*/ 1554955 h 5488510"/>
                <a:gd name="connsiteX17" fmla="*/ 5011098 w 5012565"/>
                <a:gd name="connsiteY17" fmla="*/ 2993230 h 5488510"/>
                <a:gd name="connsiteX18" fmla="*/ 4744398 w 5012565"/>
                <a:gd name="connsiteY18" fmla="*/ 4012405 h 5488510"/>
                <a:gd name="connsiteX19" fmla="*/ 4153848 w 5012565"/>
                <a:gd name="connsiteY19" fmla="*/ 4707730 h 5488510"/>
                <a:gd name="connsiteX20" fmla="*/ 3620448 w 5012565"/>
                <a:gd name="connsiteY20" fmla="*/ 4964905 h 5488510"/>
                <a:gd name="connsiteX21" fmla="*/ 3296598 w 5012565"/>
                <a:gd name="connsiteY21" fmla="*/ 5288755 h 5488510"/>
                <a:gd name="connsiteX22" fmla="*/ 2915598 w 5012565"/>
                <a:gd name="connsiteY22" fmla="*/ 5412580 h 5488510"/>
                <a:gd name="connsiteX23" fmla="*/ 2448873 w 5012565"/>
                <a:gd name="connsiteY23" fmla="*/ 5422105 h 5488510"/>
                <a:gd name="connsiteX24" fmla="*/ 2048823 w 5012565"/>
                <a:gd name="connsiteY24" fmla="*/ 5479255 h 5488510"/>
                <a:gd name="connsiteX25" fmla="*/ 1420173 w 5012565"/>
                <a:gd name="connsiteY25" fmla="*/ 5203030 h 5488510"/>
                <a:gd name="connsiteX26" fmla="*/ 1115373 w 5012565"/>
                <a:gd name="connsiteY26" fmla="*/ 4822030 h 5488510"/>
                <a:gd name="connsiteX27" fmla="*/ 639123 w 5012565"/>
                <a:gd name="connsiteY27" fmla="*/ 4345780 h 5488510"/>
                <a:gd name="connsiteX28" fmla="*/ 496248 w 5012565"/>
                <a:gd name="connsiteY28" fmla="*/ 4040980 h 5488510"/>
                <a:gd name="connsiteX29" fmla="*/ 400998 w 5012565"/>
                <a:gd name="connsiteY29" fmla="*/ 3602830 h 5488510"/>
                <a:gd name="connsiteX30" fmla="*/ 162873 w 5012565"/>
                <a:gd name="connsiteY30" fmla="*/ 2593180 h 5488510"/>
                <a:gd name="connsiteX31" fmla="*/ 948 w 5012565"/>
                <a:gd name="connsiteY31" fmla="*/ 402429 h 5488510"/>
                <a:gd name="connsiteX32" fmla="*/ 496248 w 5012565"/>
                <a:gd name="connsiteY32" fmla="*/ 402429 h 5488510"/>
                <a:gd name="connsiteX33" fmla="*/ 896298 w 5012565"/>
                <a:gd name="connsiteY33" fmla="*/ 2878930 h 5488510"/>
                <a:gd name="connsiteX0" fmla="*/ 896298 w 5012565"/>
                <a:gd name="connsiteY0" fmla="*/ 2876549 h 5486129"/>
                <a:gd name="connsiteX1" fmla="*/ 1058223 w 5012565"/>
                <a:gd name="connsiteY1" fmla="*/ 3314699 h 5486129"/>
                <a:gd name="connsiteX2" fmla="*/ 1343973 w 5012565"/>
                <a:gd name="connsiteY2" fmla="*/ 3771899 h 5486129"/>
                <a:gd name="connsiteX3" fmla="*/ 1629723 w 5012565"/>
                <a:gd name="connsiteY3" fmla="*/ 4000499 h 5486129"/>
                <a:gd name="connsiteX4" fmla="*/ 1829748 w 5012565"/>
                <a:gd name="connsiteY4" fmla="*/ 4381499 h 5486129"/>
                <a:gd name="connsiteX5" fmla="*/ 2420298 w 5012565"/>
                <a:gd name="connsiteY5" fmla="*/ 4829174 h 5486129"/>
                <a:gd name="connsiteX6" fmla="*/ 3306123 w 5012565"/>
                <a:gd name="connsiteY6" fmla="*/ 4876799 h 5486129"/>
                <a:gd name="connsiteX7" fmla="*/ 4001448 w 5012565"/>
                <a:gd name="connsiteY7" fmla="*/ 4333874 h 5486129"/>
                <a:gd name="connsiteX8" fmla="*/ 4420548 w 5012565"/>
                <a:gd name="connsiteY8" fmla="*/ 3648074 h 5486129"/>
                <a:gd name="connsiteX9" fmla="*/ 4515798 w 5012565"/>
                <a:gd name="connsiteY9" fmla="*/ 2924174 h 5486129"/>
                <a:gd name="connsiteX10" fmla="*/ 4391973 w 5012565"/>
                <a:gd name="connsiteY10" fmla="*/ 2400299 h 5486129"/>
                <a:gd name="connsiteX11" fmla="*/ 4096698 w 5012565"/>
                <a:gd name="connsiteY11" fmla="*/ 1904999 h 5486129"/>
                <a:gd name="connsiteX12" fmla="*/ 3248974 w 5012565"/>
                <a:gd name="connsiteY12" fmla="*/ 1285873 h 5486129"/>
                <a:gd name="connsiteX13" fmla="*/ 2496499 w 5012565"/>
                <a:gd name="connsiteY13" fmla="*/ 380998 h 5486129"/>
                <a:gd name="connsiteX14" fmla="*/ 3239449 w 5012565"/>
                <a:gd name="connsiteY14" fmla="*/ 0 h 5486129"/>
                <a:gd name="connsiteX15" fmla="*/ 4268149 w 5012565"/>
                <a:gd name="connsiteY15" fmla="*/ 561973 h 5486129"/>
                <a:gd name="connsiteX16" fmla="*/ 4639623 w 5012565"/>
                <a:gd name="connsiteY16" fmla="*/ 1552574 h 5486129"/>
                <a:gd name="connsiteX17" fmla="*/ 5011098 w 5012565"/>
                <a:gd name="connsiteY17" fmla="*/ 2990849 h 5486129"/>
                <a:gd name="connsiteX18" fmla="*/ 4744398 w 5012565"/>
                <a:gd name="connsiteY18" fmla="*/ 4010024 h 5486129"/>
                <a:gd name="connsiteX19" fmla="*/ 4153848 w 5012565"/>
                <a:gd name="connsiteY19" fmla="*/ 4705349 h 5486129"/>
                <a:gd name="connsiteX20" fmla="*/ 3620448 w 5012565"/>
                <a:gd name="connsiteY20" fmla="*/ 4962524 h 5486129"/>
                <a:gd name="connsiteX21" fmla="*/ 3296598 w 5012565"/>
                <a:gd name="connsiteY21" fmla="*/ 5286374 h 5486129"/>
                <a:gd name="connsiteX22" fmla="*/ 2915598 w 5012565"/>
                <a:gd name="connsiteY22" fmla="*/ 5410199 h 5486129"/>
                <a:gd name="connsiteX23" fmla="*/ 2448873 w 5012565"/>
                <a:gd name="connsiteY23" fmla="*/ 5419724 h 5486129"/>
                <a:gd name="connsiteX24" fmla="*/ 2048823 w 5012565"/>
                <a:gd name="connsiteY24" fmla="*/ 5476874 h 5486129"/>
                <a:gd name="connsiteX25" fmla="*/ 1420173 w 5012565"/>
                <a:gd name="connsiteY25" fmla="*/ 5200649 h 5486129"/>
                <a:gd name="connsiteX26" fmla="*/ 1115373 w 5012565"/>
                <a:gd name="connsiteY26" fmla="*/ 4819649 h 5486129"/>
                <a:gd name="connsiteX27" fmla="*/ 639123 w 5012565"/>
                <a:gd name="connsiteY27" fmla="*/ 4343399 h 5486129"/>
                <a:gd name="connsiteX28" fmla="*/ 496248 w 5012565"/>
                <a:gd name="connsiteY28" fmla="*/ 4038599 h 5486129"/>
                <a:gd name="connsiteX29" fmla="*/ 400998 w 5012565"/>
                <a:gd name="connsiteY29" fmla="*/ 3600449 h 5486129"/>
                <a:gd name="connsiteX30" fmla="*/ 162873 w 5012565"/>
                <a:gd name="connsiteY30" fmla="*/ 2590799 h 5486129"/>
                <a:gd name="connsiteX31" fmla="*/ 948 w 5012565"/>
                <a:gd name="connsiteY31" fmla="*/ 400048 h 5486129"/>
                <a:gd name="connsiteX32" fmla="*/ 496248 w 5012565"/>
                <a:gd name="connsiteY32" fmla="*/ 400048 h 5486129"/>
                <a:gd name="connsiteX33" fmla="*/ 896298 w 5012565"/>
                <a:gd name="connsiteY33" fmla="*/ 2876549 h 5486129"/>
                <a:gd name="connsiteX0" fmla="*/ 896298 w 5012565"/>
                <a:gd name="connsiteY0" fmla="*/ 2924174 h 5533754"/>
                <a:gd name="connsiteX1" fmla="*/ 1058223 w 5012565"/>
                <a:gd name="connsiteY1" fmla="*/ 3362324 h 5533754"/>
                <a:gd name="connsiteX2" fmla="*/ 1343973 w 5012565"/>
                <a:gd name="connsiteY2" fmla="*/ 3819524 h 5533754"/>
                <a:gd name="connsiteX3" fmla="*/ 1629723 w 5012565"/>
                <a:gd name="connsiteY3" fmla="*/ 4048124 h 5533754"/>
                <a:gd name="connsiteX4" fmla="*/ 1829748 w 5012565"/>
                <a:gd name="connsiteY4" fmla="*/ 4429124 h 5533754"/>
                <a:gd name="connsiteX5" fmla="*/ 2420298 w 5012565"/>
                <a:gd name="connsiteY5" fmla="*/ 4876799 h 5533754"/>
                <a:gd name="connsiteX6" fmla="*/ 3306123 w 5012565"/>
                <a:gd name="connsiteY6" fmla="*/ 4924424 h 5533754"/>
                <a:gd name="connsiteX7" fmla="*/ 4001448 w 5012565"/>
                <a:gd name="connsiteY7" fmla="*/ 4381499 h 5533754"/>
                <a:gd name="connsiteX8" fmla="*/ 4420548 w 5012565"/>
                <a:gd name="connsiteY8" fmla="*/ 3695699 h 5533754"/>
                <a:gd name="connsiteX9" fmla="*/ 4515798 w 5012565"/>
                <a:gd name="connsiteY9" fmla="*/ 2971799 h 5533754"/>
                <a:gd name="connsiteX10" fmla="*/ 4391973 w 5012565"/>
                <a:gd name="connsiteY10" fmla="*/ 2447924 h 5533754"/>
                <a:gd name="connsiteX11" fmla="*/ 4096698 w 5012565"/>
                <a:gd name="connsiteY11" fmla="*/ 1952624 h 5533754"/>
                <a:gd name="connsiteX12" fmla="*/ 3248974 w 5012565"/>
                <a:gd name="connsiteY12" fmla="*/ 1333498 h 5533754"/>
                <a:gd name="connsiteX13" fmla="*/ 2496499 w 5012565"/>
                <a:gd name="connsiteY13" fmla="*/ 428623 h 5533754"/>
                <a:gd name="connsiteX14" fmla="*/ 3220399 w 5012565"/>
                <a:gd name="connsiteY14" fmla="*/ 0 h 5533754"/>
                <a:gd name="connsiteX15" fmla="*/ 4268149 w 5012565"/>
                <a:gd name="connsiteY15" fmla="*/ 609598 h 5533754"/>
                <a:gd name="connsiteX16" fmla="*/ 4639623 w 5012565"/>
                <a:gd name="connsiteY16" fmla="*/ 1600199 h 5533754"/>
                <a:gd name="connsiteX17" fmla="*/ 5011098 w 5012565"/>
                <a:gd name="connsiteY17" fmla="*/ 3038474 h 5533754"/>
                <a:gd name="connsiteX18" fmla="*/ 4744398 w 5012565"/>
                <a:gd name="connsiteY18" fmla="*/ 4057649 h 5533754"/>
                <a:gd name="connsiteX19" fmla="*/ 4153848 w 5012565"/>
                <a:gd name="connsiteY19" fmla="*/ 4752974 h 5533754"/>
                <a:gd name="connsiteX20" fmla="*/ 3620448 w 5012565"/>
                <a:gd name="connsiteY20" fmla="*/ 5010149 h 5533754"/>
                <a:gd name="connsiteX21" fmla="*/ 3296598 w 5012565"/>
                <a:gd name="connsiteY21" fmla="*/ 5333999 h 5533754"/>
                <a:gd name="connsiteX22" fmla="*/ 2915598 w 5012565"/>
                <a:gd name="connsiteY22" fmla="*/ 5457824 h 5533754"/>
                <a:gd name="connsiteX23" fmla="*/ 2448873 w 5012565"/>
                <a:gd name="connsiteY23" fmla="*/ 5467349 h 5533754"/>
                <a:gd name="connsiteX24" fmla="*/ 2048823 w 5012565"/>
                <a:gd name="connsiteY24" fmla="*/ 5524499 h 5533754"/>
                <a:gd name="connsiteX25" fmla="*/ 1420173 w 5012565"/>
                <a:gd name="connsiteY25" fmla="*/ 5248274 h 5533754"/>
                <a:gd name="connsiteX26" fmla="*/ 1115373 w 5012565"/>
                <a:gd name="connsiteY26" fmla="*/ 4867274 h 5533754"/>
                <a:gd name="connsiteX27" fmla="*/ 639123 w 5012565"/>
                <a:gd name="connsiteY27" fmla="*/ 4391024 h 5533754"/>
                <a:gd name="connsiteX28" fmla="*/ 496248 w 5012565"/>
                <a:gd name="connsiteY28" fmla="*/ 4086224 h 5533754"/>
                <a:gd name="connsiteX29" fmla="*/ 400998 w 5012565"/>
                <a:gd name="connsiteY29" fmla="*/ 3648074 h 5533754"/>
                <a:gd name="connsiteX30" fmla="*/ 162873 w 5012565"/>
                <a:gd name="connsiteY30" fmla="*/ 2638424 h 5533754"/>
                <a:gd name="connsiteX31" fmla="*/ 948 w 5012565"/>
                <a:gd name="connsiteY31" fmla="*/ 447673 h 5533754"/>
                <a:gd name="connsiteX32" fmla="*/ 496248 w 5012565"/>
                <a:gd name="connsiteY32" fmla="*/ 447673 h 5533754"/>
                <a:gd name="connsiteX33" fmla="*/ 896298 w 5012565"/>
                <a:gd name="connsiteY33" fmla="*/ 2924174 h 5533754"/>
                <a:gd name="connsiteX0" fmla="*/ 896298 w 5012565"/>
                <a:gd name="connsiteY0" fmla="*/ 2924174 h 5533754"/>
                <a:gd name="connsiteX1" fmla="*/ 1058223 w 5012565"/>
                <a:gd name="connsiteY1" fmla="*/ 3362324 h 5533754"/>
                <a:gd name="connsiteX2" fmla="*/ 1343973 w 5012565"/>
                <a:gd name="connsiteY2" fmla="*/ 3819524 h 5533754"/>
                <a:gd name="connsiteX3" fmla="*/ 1629723 w 5012565"/>
                <a:gd name="connsiteY3" fmla="*/ 4048124 h 5533754"/>
                <a:gd name="connsiteX4" fmla="*/ 1829748 w 5012565"/>
                <a:gd name="connsiteY4" fmla="*/ 4429124 h 5533754"/>
                <a:gd name="connsiteX5" fmla="*/ 2420298 w 5012565"/>
                <a:gd name="connsiteY5" fmla="*/ 4876799 h 5533754"/>
                <a:gd name="connsiteX6" fmla="*/ 3306123 w 5012565"/>
                <a:gd name="connsiteY6" fmla="*/ 4924424 h 5533754"/>
                <a:gd name="connsiteX7" fmla="*/ 4001448 w 5012565"/>
                <a:gd name="connsiteY7" fmla="*/ 4381499 h 5533754"/>
                <a:gd name="connsiteX8" fmla="*/ 4420548 w 5012565"/>
                <a:gd name="connsiteY8" fmla="*/ 3695699 h 5533754"/>
                <a:gd name="connsiteX9" fmla="*/ 4515798 w 5012565"/>
                <a:gd name="connsiteY9" fmla="*/ 2971799 h 5533754"/>
                <a:gd name="connsiteX10" fmla="*/ 4391973 w 5012565"/>
                <a:gd name="connsiteY10" fmla="*/ 2447924 h 5533754"/>
                <a:gd name="connsiteX11" fmla="*/ 4096698 w 5012565"/>
                <a:gd name="connsiteY11" fmla="*/ 1952624 h 5533754"/>
                <a:gd name="connsiteX12" fmla="*/ 3248974 w 5012565"/>
                <a:gd name="connsiteY12" fmla="*/ 1333498 h 5533754"/>
                <a:gd name="connsiteX13" fmla="*/ 2420299 w 5012565"/>
                <a:gd name="connsiteY13" fmla="*/ 352423 h 5533754"/>
                <a:gd name="connsiteX14" fmla="*/ 3220399 w 5012565"/>
                <a:gd name="connsiteY14" fmla="*/ 0 h 5533754"/>
                <a:gd name="connsiteX15" fmla="*/ 4268149 w 5012565"/>
                <a:gd name="connsiteY15" fmla="*/ 609598 h 5533754"/>
                <a:gd name="connsiteX16" fmla="*/ 4639623 w 5012565"/>
                <a:gd name="connsiteY16" fmla="*/ 1600199 h 5533754"/>
                <a:gd name="connsiteX17" fmla="*/ 5011098 w 5012565"/>
                <a:gd name="connsiteY17" fmla="*/ 3038474 h 5533754"/>
                <a:gd name="connsiteX18" fmla="*/ 4744398 w 5012565"/>
                <a:gd name="connsiteY18" fmla="*/ 4057649 h 5533754"/>
                <a:gd name="connsiteX19" fmla="*/ 4153848 w 5012565"/>
                <a:gd name="connsiteY19" fmla="*/ 4752974 h 5533754"/>
                <a:gd name="connsiteX20" fmla="*/ 3620448 w 5012565"/>
                <a:gd name="connsiteY20" fmla="*/ 5010149 h 5533754"/>
                <a:gd name="connsiteX21" fmla="*/ 3296598 w 5012565"/>
                <a:gd name="connsiteY21" fmla="*/ 5333999 h 5533754"/>
                <a:gd name="connsiteX22" fmla="*/ 2915598 w 5012565"/>
                <a:gd name="connsiteY22" fmla="*/ 5457824 h 5533754"/>
                <a:gd name="connsiteX23" fmla="*/ 2448873 w 5012565"/>
                <a:gd name="connsiteY23" fmla="*/ 5467349 h 5533754"/>
                <a:gd name="connsiteX24" fmla="*/ 2048823 w 5012565"/>
                <a:gd name="connsiteY24" fmla="*/ 5524499 h 5533754"/>
                <a:gd name="connsiteX25" fmla="*/ 1420173 w 5012565"/>
                <a:gd name="connsiteY25" fmla="*/ 5248274 h 5533754"/>
                <a:gd name="connsiteX26" fmla="*/ 1115373 w 5012565"/>
                <a:gd name="connsiteY26" fmla="*/ 4867274 h 5533754"/>
                <a:gd name="connsiteX27" fmla="*/ 639123 w 5012565"/>
                <a:gd name="connsiteY27" fmla="*/ 4391024 h 5533754"/>
                <a:gd name="connsiteX28" fmla="*/ 496248 w 5012565"/>
                <a:gd name="connsiteY28" fmla="*/ 4086224 h 5533754"/>
                <a:gd name="connsiteX29" fmla="*/ 400998 w 5012565"/>
                <a:gd name="connsiteY29" fmla="*/ 3648074 h 5533754"/>
                <a:gd name="connsiteX30" fmla="*/ 162873 w 5012565"/>
                <a:gd name="connsiteY30" fmla="*/ 2638424 h 5533754"/>
                <a:gd name="connsiteX31" fmla="*/ 948 w 5012565"/>
                <a:gd name="connsiteY31" fmla="*/ 447673 h 5533754"/>
                <a:gd name="connsiteX32" fmla="*/ 496248 w 5012565"/>
                <a:gd name="connsiteY32" fmla="*/ 447673 h 5533754"/>
                <a:gd name="connsiteX33" fmla="*/ 896298 w 5012565"/>
                <a:gd name="connsiteY33" fmla="*/ 2924174 h 5533754"/>
                <a:gd name="connsiteX0" fmla="*/ 896298 w 5012565"/>
                <a:gd name="connsiteY0" fmla="*/ 2924174 h 5533754"/>
                <a:gd name="connsiteX1" fmla="*/ 1058223 w 5012565"/>
                <a:gd name="connsiteY1" fmla="*/ 3362324 h 5533754"/>
                <a:gd name="connsiteX2" fmla="*/ 1343973 w 5012565"/>
                <a:gd name="connsiteY2" fmla="*/ 3819524 h 5533754"/>
                <a:gd name="connsiteX3" fmla="*/ 1629723 w 5012565"/>
                <a:gd name="connsiteY3" fmla="*/ 4048124 h 5533754"/>
                <a:gd name="connsiteX4" fmla="*/ 1829748 w 5012565"/>
                <a:gd name="connsiteY4" fmla="*/ 4429124 h 5533754"/>
                <a:gd name="connsiteX5" fmla="*/ 2420298 w 5012565"/>
                <a:gd name="connsiteY5" fmla="*/ 4876799 h 5533754"/>
                <a:gd name="connsiteX6" fmla="*/ 3306123 w 5012565"/>
                <a:gd name="connsiteY6" fmla="*/ 4924424 h 5533754"/>
                <a:gd name="connsiteX7" fmla="*/ 4001448 w 5012565"/>
                <a:gd name="connsiteY7" fmla="*/ 4381499 h 5533754"/>
                <a:gd name="connsiteX8" fmla="*/ 4420548 w 5012565"/>
                <a:gd name="connsiteY8" fmla="*/ 3695699 h 5533754"/>
                <a:gd name="connsiteX9" fmla="*/ 4515798 w 5012565"/>
                <a:gd name="connsiteY9" fmla="*/ 2971799 h 5533754"/>
                <a:gd name="connsiteX10" fmla="*/ 4391973 w 5012565"/>
                <a:gd name="connsiteY10" fmla="*/ 2447924 h 5533754"/>
                <a:gd name="connsiteX11" fmla="*/ 4096698 w 5012565"/>
                <a:gd name="connsiteY11" fmla="*/ 1952624 h 5533754"/>
                <a:gd name="connsiteX12" fmla="*/ 3248974 w 5012565"/>
                <a:gd name="connsiteY12" fmla="*/ 1333498 h 5533754"/>
                <a:gd name="connsiteX13" fmla="*/ 2420299 w 5012565"/>
                <a:gd name="connsiteY13" fmla="*/ 352423 h 5533754"/>
                <a:gd name="connsiteX14" fmla="*/ 3220399 w 5012565"/>
                <a:gd name="connsiteY14" fmla="*/ 0 h 5533754"/>
                <a:gd name="connsiteX15" fmla="*/ 4268149 w 5012565"/>
                <a:gd name="connsiteY15" fmla="*/ 609598 h 5533754"/>
                <a:gd name="connsiteX16" fmla="*/ 4639623 w 5012565"/>
                <a:gd name="connsiteY16" fmla="*/ 1600199 h 5533754"/>
                <a:gd name="connsiteX17" fmla="*/ 5011098 w 5012565"/>
                <a:gd name="connsiteY17" fmla="*/ 3038474 h 5533754"/>
                <a:gd name="connsiteX18" fmla="*/ 4744398 w 5012565"/>
                <a:gd name="connsiteY18" fmla="*/ 4057649 h 5533754"/>
                <a:gd name="connsiteX19" fmla="*/ 4153848 w 5012565"/>
                <a:gd name="connsiteY19" fmla="*/ 4752974 h 5533754"/>
                <a:gd name="connsiteX20" fmla="*/ 3620448 w 5012565"/>
                <a:gd name="connsiteY20" fmla="*/ 5010149 h 5533754"/>
                <a:gd name="connsiteX21" fmla="*/ 3296598 w 5012565"/>
                <a:gd name="connsiteY21" fmla="*/ 5333999 h 5533754"/>
                <a:gd name="connsiteX22" fmla="*/ 2915598 w 5012565"/>
                <a:gd name="connsiteY22" fmla="*/ 5457824 h 5533754"/>
                <a:gd name="connsiteX23" fmla="*/ 2448873 w 5012565"/>
                <a:gd name="connsiteY23" fmla="*/ 5467349 h 5533754"/>
                <a:gd name="connsiteX24" fmla="*/ 2048823 w 5012565"/>
                <a:gd name="connsiteY24" fmla="*/ 5524499 h 5533754"/>
                <a:gd name="connsiteX25" fmla="*/ 1420173 w 5012565"/>
                <a:gd name="connsiteY25" fmla="*/ 5248274 h 5533754"/>
                <a:gd name="connsiteX26" fmla="*/ 1115373 w 5012565"/>
                <a:gd name="connsiteY26" fmla="*/ 4867274 h 5533754"/>
                <a:gd name="connsiteX27" fmla="*/ 639123 w 5012565"/>
                <a:gd name="connsiteY27" fmla="*/ 4391024 h 5533754"/>
                <a:gd name="connsiteX28" fmla="*/ 496248 w 5012565"/>
                <a:gd name="connsiteY28" fmla="*/ 4086224 h 5533754"/>
                <a:gd name="connsiteX29" fmla="*/ 400998 w 5012565"/>
                <a:gd name="connsiteY29" fmla="*/ 3648074 h 5533754"/>
                <a:gd name="connsiteX30" fmla="*/ 162873 w 5012565"/>
                <a:gd name="connsiteY30" fmla="*/ 2638424 h 5533754"/>
                <a:gd name="connsiteX31" fmla="*/ 948 w 5012565"/>
                <a:gd name="connsiteY31" fmla="*/ 447673 h 5533754"/>
                <a:gd name="connsiteX32" fmla="*/ 496248 w 5012565"/>
                <a:gd name="connsiteY32" fmla="*/ 447673 h 5533754"/>
                <a:gd name="connsiteX33" fmla="*/ 896298 w 5012565"/>
                <a:gd name="connsiteY33" fmla="*/ 2924174 h 5533754"/>
                <a:gd name="connsiteX0" fmla="*/ 896298 w 5012565"/>
                <a:gd name="connsiteY0" fmla="*/ 2924174 h 5533754"/>
                <a:gd name="connsiteX1" fmla="*/ 1058223 w 5012565"/>
                <a:gd name="connsiteY1" fmla="*/ 3362324 h 5533754"/>
                <a:gd name="connsiteX2" fmla="*/ 1343973 w 5012565"/>
                <a:gd name="connsiteY2" fmla="*/ 3819524 h 5533754"/>
                <a:gd name="connsiteX3" fmla="*/ 1629723 w 5012565"/>
                <a:gd name="connsiteY3" fmla="*/ 4048124 h 5533754"/>
                <a:gd name="connsiteX4" fmla="*/ 1829748 w 5012565"/>
                <a:gd name="connsiteY4" fmla="*/ 4429124 h 5533754"/>
                <a:gd name="connsiteX5" fmla="*/ 2420298 w 5012565"/>
                <a:gd name="connsiteY5" fmla="*/ 4876799 h 5533754"/>
                <a:gd name="connsiteX6" fmla="*/ 3306123 w 5012565"/>
                <a:gd name="connsiteY6" fmla="*/ 4924424 h 5533754"/>
                <a:gd name="connsiteX7" fmla="*/ 4001448 w 5012565"/>
                <a:gd name="connsiteY7" fmla="*/ 4381499 h 5533754"/>
                <a:gd name="connsiteX8" fmla="*/ 4420548 w 5012565"/>
                <a:gd name="connsiteY8" fmla="*/ 3695699 h 5533754"/>
                <a:gd name="connsiteX9" fmla="*/ 4515798 w 5012565"/>
                <a:gd name="connsiteY9" fmla="*/ 2971799 h 5533754"/>
                <a:gd name="connsiteX10" fmla="*/ 4391973 w 5012565"/>
                <a:gd name="connsiteY10" fmla="*/ 2447924 h 5533754"/>
                <a:gd name="connsiteX11" fmla="*/ 4096698 w 5012565"/>
                <a:gd name="connsiteY11" fmla="*/ 1952624 h 5533754"/>
                <a:gd name="connsiteX12" fmla="*/ 3248974 w 5012565"/>
                <a:gd name="connsiteY12" fmla="*/ 1333498 h 5533754"/>
                <a:gd name="connsiteX13" fmla="*/ 2420299 w 5012565"/>
                <a:gd name="connsiteY13" fmla="*/ 352423 h 5533754"/>
                <a:gd name="connsiteX14" fmla="*/ 3220399 w 5012565"/>
                <a:gd name="connsiteY14" fmla="*/ 0 h 5533754"/>
                <a:gd name="connsiteX15" fmla="*/ 4268149 w 5012565"/>
                <a:gd name="connsiteY15" fmla="*/ 609598 h 5533754"/>
                <a:gd name="connsiteX16" fmla="*/ 4639623 w 5012565"/>
                <a:gd name="connsiteY16" fmla="*/ 1600199 h 5533754"/>
                <a:gd name="connsiteX17" fmla="*/ 5011098 w 5012565"/>
                <a:gd name="connsiteY17" fmla="*/ 3038474 h 5533754"/>
                <a:gd name="connsiteX18" fmla="*/ 4744398 w 5012565"/>
                <a:gd name="connsiteY18" fmla="*/ 4057649 h 5533754"/>
                <a:gd name="connsiteX19" fmla="*/ 4153848 w 5012565"/>
                <a:gd name="connsiteY19" fmla="*/ 4752974 h 5533754"/>
                <a:gd name="connsiteX20" fmla="*/ 3620448 w 5012565"/>
                <a:gd name="connsiteY20" fmla="*/ 5010149 h 5533754"/>
                <a:gd name="connsiteX21" fmla="*/ 3296598 w 5012565"/>
                <a:gd name="connsiteY21" fmla="*/ 5333999 h 5533754"/>
                <a:gd name="connsiteX22" fmla="*/ 2915598 w 5012565"/>
                <a:gd name="connsiteY22" fmla="*/ 5457824 h 5533754"/>
                <a:gd name="connsiteX23" fmla="*/ 2448873 w 5012565"/>
                <a:gd name="connsiteY23" fmla="*/ 5467349 h 5533754"/>
                <a:gd name="connsiteX24" fmla="*/ 2048823 w 5012565"/>
                <a:gd name="connsiteY24" fmla="*/ 5524499 h 5533754"/>
                <a:gd name="connsiteX25" fmla="*/ 1420173 w 5012565"/>
                <a:gd name="connsiteY25" fmla="*/ 5248274 h 5533754"/>
                <a:gd name="connsiteX26" fmla="*/ 1115373 w 5012565"/>
                <a:gd name="connsiteY26" fmla="*/ 4867274 h 5533754"/>
                <a:gd name="connsiteX27" fmla="*/ 639123 w 5012565"/>
                <a:gd name="connsiteY27" fmla="*/ 4391024 h 5533754"/>
                <a:gd name="connsiteX28" fmla="*/ 496248 w 5012565"/>
                <a:gd name="connsiteY28" fmla="*/ 4086224 h 5533754"/>
                <a:gd name="connsiteX29" fmla="*/ 400998 w 5012565"/>
                <a:gd name="connsiteY29" fmla="*/ 3648074 h 5533754"/>
                <a:gd name="connsiteX30" fmla="*/ 162873 w 5012565"/>
                <a:gd name="connsiteY30" fmla="*/ 2638424 h 5533754"/>
                <a:gd name="connsiteX31" fmla="*/ 948 w 5012565"/>
                <a:gd name="connsiteY31" fmla="*/ 447673 h 5533754"/>
                <a:gd name="connsiteX32" fmla="*/ 496248 w 5012565"/>
                <a:gd name="connsiteY32" fmla="*/ 447673 h 5533754"/>
                <a:gd name="connsiteX33" fmla="*/ 896298 w 5012565"/>
                <a:gd name="connsiteY33" fmla="*/ 2924174 h 5533754"/>
                <a:gd name="connsiteX0" fmla="*/ 896298 w 5012565"/>
                <a:gd name="connsiteY0" fmla="*/ 2924174 h 5533754"/>
                <a:gd name="connsiteX1" fmla="*/ 1058223 w 5012565"/>
                <a:gd name="connsiteY1" fmla="*/ 3362324 h 5533754"/>
                <a:gd name="connsiteX2" fmla="*/ 1343973 w 5012565"/>
                <a:gd name="connsiteY2" fmla="*/ 3819524 h 5533754"/>
                <a:gd name="connsiteX3" fmla="*/ 1629723 w 5012565"/>
                <a:gd name="connsiteY3" fmla="*/ 4048124 h 5533754"/>
                <a:gd name="connsiteX4" fmla="*/ 1829748 w 5012565"/>
                <a:gd name="connsiteY4" fmla="*/ 4429124 h 5533754"/>
                <a:gd name="connsiteX5" fmla="*/ 2420298 w 5012565"/>
                <a:gd name="connsiteY5" fmla="*/ 4876799 h 5533754"/>
                <a:gd name="connsiteX6" fmla="*/ 3306123 w 5012565"/>
                <a:gd name="connsiteY6" fmla="*/ 4924424 h 5533754"/>
                <a:gd name="connsiteX7" fmla="*/ 4001448 w 5012565"/>
                <a:gd name="connsiteY7" fmla="*/ 4381499 h 5533754"/>
                <a:gd name="connsiteX8" fmla="*/ 4420548 w 5012565"/>
                <a:gd name="connsiteY8" fmla="*/ 3695699 h 5533754"/>
                <a:gd name="connsiteX9" fmla="*/ 4515798 w 5012565"/>
                <a:gd name="connsiteY9" fmla="*/ 2971799 h 5533754"/>
                <a:gd name="connsiteX10" fmla="*/ 4391973 w 5012565"/>
                <a:gd name="connsiteY10" fmla="*/ 2447924 h 5533754"/>
                <a:gd name="connsiteX11" fmla="*/ 4096698 w 5012565"/>
                <a:gd name="connsiteY11" fmla="*/ 1952624 h 5533754"/>
                <a:gd name="connsiteX12" fmla="*/ 3248974 w 5012565"/>
                <a:gd name="connsiteY12" fmla="*/ 1323973 h 5533754"/>
                <a:gd name="connsiteX13" fmla="*/ 2420299 w 5012565"/>
                <a:gd name="connsiteY13" fmla="*/ 352423 h 5533754"/>
                <a:gd name="connsiteX14" fmla="*/ 3220399 w 5012565"/>
                <a:gd name="connsiteY14" fmla="*/ 0 h 5533754"/>
                <a:gd name="connsiteX15" fmla="*/ 4268149 w 5012565"/>
                <a:gd name="connsiteY15" fmla="*/ 609598 h 5533754"/>
                <a:gd name="connsiteX16" fmla="*/ 4639623 w 5012565"/>
                <a:gd name="connsiteY16" fmla="*/ 1600199 h 5533754"/>
                <a:gd name="connsiteX17" fmla="*/ 5011098 w 5012565"/>
                <a:gd name="connsiteY17" fmla="*/ 3038474 h 5533754"/>
                <a:gd name="connsiteX18" fmla="*/ 4744398 w 5012565"/>
                <a:gd name="connsiteY18" fmla="*/ 4057649 h 5533754"/>
                <a:gd name="connsiteX19" fmla="*/ 4153848 w 5012565"/>
                <a:gd name="connsiteY19" fmla="*/ 4752974 h 5533754"/>
                <a:gd name="connsiteX20" fmla="*/ 3620448 w 5012565"/>
                <a:gd name="connsiteY20" fmla="*/ 5010149 h 5533754"/>
                <a:gd name="connsiteX21" fmla="*/ 3296598 w 5012565"/>
                <a:gd name="connsiteY21" fmla="*/ 5333999 h 5533754"/>
                <a:gd name="connsiteX22" fmla="*/ 2915598 w 5012565"/>
                <a:gd name="connsiteY22" fmla="*/ 5457824 h 5533754"/>
                <a:gd name="connsiteX23" fmla="*/ 2448873 w 5012565"/>
                <a:gd name="connsiteY23" fmla="*/ 5467349 h 5533754"/>
                <a:gd name="connsiteX24" fmla="*/ 2048823 w 5012565"/>
                <a:gd name="connsiteY24" fmla="*/ 5524499 h 5533754"/>
                <a:gd name="connsiteX25" fmla="*/ 1420173 w 5012565"/>
                <a:gd name="connsiteY25" fmla="*/ 5248274 h 5533754"/>
                <a:gd name="connsiteX26" fmla="*/ 1115373 w 5012565"/>
                <a:gd name="connsiteY26" fmla="*/ 4867274 h 5533754"/>
                <a:gd name="connsiteX27" fmla="*/ 639123 w 5012565"/>
                <a:gd name="connsiteY27" fmla="*/ 4391024 h 5533754"/>
                <a:gd name="connsiteX28" fmla="*/ 496248 w 5012565"/>
                <a:gd name="connsiteY28" fmla="*/ 4086224 h 5533754"/>
                <a:gd name="connsiteX29" fmla="*/ 400998 w 5012565"/>
                <a:gd name="connsiteY29" fmla="*/ 3648074 h 5533754"/>
                <a:gd name="connsiteX30" fmla="*/ 162873 w 5012565"/>
                <a:gd name="connsiteY30" fmla="*/ 2638424 h 5533754"/>
                <a:gd name="connsiteX31" fmla="*/ 948 w 5012565"/>
                <a:gd name="connsiteY31" fmla="*/ 447673 h 5533754"/>
                <a:gd name="connsiteX32" fmla="*/ 496248 w 5012565"/>
                <a:gd name="connsiteY32" fmla="*/ 447673 h 5533754"/>
                <a:gd name="connsiteX33" fmla="*/ 896298 w 5012565"/>
                <a:gd name="connsiteY33" fmla="*/ 2924174 h 5533754"/>
                <a:gd name="connsiteX0" fmla="*/ 896298 w 5012565"/>
                <a:gd name="connsiteY0" fmla="*/ 2924174 h 5533754"/>
                <a:gd name="connsiteX1" fmla="*/ 1058223 w 5012565"/>
                <a:gd name="connsiteY1" fmla="*/ 3362324 h 5533754"/>
                <a:gd name="connsiteX2" fmla="*/ 1343973 w 5012565"/>
                <a:gd name="connsiteY2" fmla="*/ 3819524 h 5533754"/>
                <a:gd name="connsiteX3" fmla="*/ 1629723 w 5012565"/>
                <a:gd name="connsiteY3" fmla="*/ 4048124 h 5533754"/>
                <a:gd name="connsiteX4" fmla="*/ 1829748 w 5012565"/>
                <a:gd name="connsiteY4" fmla="*/ 4429124 h 5533754"/>
                <a:gd name="connsiteX5" fmla="*/ 2420298 w 5012565"/>
                <a:gd name="connsiteY5" fmla="*/ 4876799 h 5533754"/>
                <a:gd name="connsiteX6" fmla="*/ 3306123 w 5012565"/>
                <a:gd name="connsiteY6" fmla="*/ 4924424 h 5533754"/>
                <a:gd name="connsiteX7" fmla="*/ 4001448 w 5012565"/>
                <a:gd name="connsiteY7" fmla="*/ 4381499 h 5533754"/>
                <a:gd name="connsiteX8" fmla="*/ 4420548 w 5012565"/>
                <a:gd name="connsiteY8" fmla="*/ 3695699 h 5533754"/>
                <a:gd name="connsiteX9" fmla="*/ 4515798 w 5012565"/>
                <a:gd name="connsiteY9" fmla="*/ 2971799 h 5533754"/>
                <a:gd name="connsiteX10" fmla="*/ 4391973 w 5012565"/>
                <a:gd name="connsiteY10" fmla="*/ 2447924 h 5533754"/>
                <a:gd name="connsiteX11" fmla="*/ 4096698 w 5012565"/>
                <a:gd name="connsiteY11" fmla="*/ 1952624 h 5533754"/>
                <a:gd name="connsiteX12" fmla="*/ 3248974 w 5012565"/>
                <a:gd name="connsiteY12" fmla="*/ 1323973 h 5533754"/>
                <a:gd name="connsiteX13" fmla="*/ 2420299 w 5012565"/>
                <a:gd name="connsiteY13" fmla="*/ 352423 h 5533754"/>
                <a:gd name="connsiteX14" fmla="*/ 3220399 w 5012565"/>
                <a:gd name="connsiteY14" fmla="*/ 0 h 5533754"/>
                <a:gd name="connsiteX15" fmla="*/ 4268149 w 5012565"/>
                <a:gd name="connsiteY15" fmla="*/ 609598 h 5533754"/>
                <a:gd name="connsiteX16" fmla="*/ 4639623 w 5012565"/>
                <a:gd name="connsiteY16" fmla="*/ 1600199 h 5533754"/>
                <a:gd name="connsiteX17" fmla="*/ 5011098 w 5012565"/>
                <a:gd name="connsiteY17" fmla="*/ 3038474 h 5533754"/>
                <a:gd name="connsiteX18" fmla="*/ 4744398 w 5012565"/>
                <a:gd name="connsiteY18" fmla="*/ 4057649 h 5533754"/>
                <a:gd name="connsiteX19" fmla="*/ 4153848 w 5012565"/>
                <a:gd name="connsiteY19" fmla="*/ 4752974 h 5533754"/>
                <a:gd name="connsiteX20" fmla="*/ 3620448 w 5012565"/>
                <a:gd name="connsiteY20" fmla="*/ 5010149 h 5533754"/>
                <a:gd name="connsiteX21" fmla="*/ 3296598 w 5012565"/>
                <a:gd name="connsiteY21" fmla="*/ 5333999 h 5533754"/>
                <a:gd name="connsiteX22" fmla="*/ 2915598 w 5012565"/>
                <a:gd name="connsiteY22" fmla="*/ 5457824 h 5533754"/>
                <a:gd name="connsiteX23" fmla="*/ 2448873 w 5012565"/>
                <a:gd name="connsiteY23" fmla="*/ 5467349 h 5533754"/>
                <a:gd name="connsiteX24" fmla="*/ 2048823 w 5012565"/>
                <a:gd name="connsiteY24" fmla="*/ 5524499 h 5533754"/>
                <a:gd name="connsiteX25" fmla="*/ 1420173 w 5012565"/>
                <a:gd name="connsiteY25" fmla="*/ 5248274 h 5533754"/>
                <a:gd name="connsiteX26" fmla="*/ 1115373 w 5012565"/>
                <a:gd name="connsiteY26" fmla="*/ 4867274 h 5533754"/>
                <a:gd name="connsiteX27" fmla="*/ 639123 w 5012565"/>
                <a:gd name="connsiteY27" fmla="*/ 4391024 h 5533754"/>
                <a:gd name="connsiteX28" fmla="*/ 496248 w 5012565"/>
                <a:gd name="connsiteY28" fmla="*/ 4086224 h 5533754"/>
                <a:gd name="connsiteX29" fmla="*/ 400998 w 5012565"/>
                <a:gd name="connsiteY29" fmla="*/ 3648074 h 5533754"/>
                <a:gd name="connsiteX30" fmla="*/ 162873 w 5012565"/>
                <a:gd name="connsiteY30" fmla="*/ 2638424 h 5533754"/>
                <a:gd name="connsiteX31" fmla="*/ 948 w 5012565"/>
                <a:gd name="connsiteY31" fmla="*/ 447673 h 5533754"/>
                <a:gd name="connsiteX32" fmla="*/ 496248 w 5012565"/>
                <a:gd name="connsiteY32" fmla="*/ 447673 h 5533754"/>
                <a:gd name="connsiteX33" fmla="*/ 896298 w 5012565"/>
                <a:gd name="connsiteY33" fmla="*/ 2924174 h 5533754"/>
                <a:gd name="connsiteX0" fmla="*/ 896298 w 5012565"/>
                <a:gd name="connsiteY0" fmla="*/ 2924174 h 5533754"/>
                <a:gd name="connsiteX1" fmla="*/ 1058223 w 5012565"/>
                <a:gd name="connsiteY1" fmla="*/ 3362324 h 5533754"/>
                <a:gd name="connsiteX2" fmla="*/ 1343973 w 5012565"/>
                <a:gd name="connsiteY2" fmla="*/ 3819524 h 5533754"/>
                <a:gd name="connsiteX3" fmla="*/ 1629723 w 5012565"/>
                <a:gd name="connsiteY3" fmla="*/ 4048124 h 5533754"/>
                <a:gd name="connsiteX4" fmla="*/ 1829748 w 5012565"/>
                <a:gd name="connsiteY4" fmla="*/ 4429124 h 5533754"/>
                <a:gd name="connsiteX5" fmla="*/ 2420298 w 5012565"/>
                <a:gd name="connsiteY5" fmla="*/ 4876799 h 5533754"/>
                <a:gd name="connsiteX6" fmla="*/ 3306123 w 5012565"/>
                <a:gd name="connsiteY6" fmla="*/ 4924424 h 5533754"/>
                <a:gd name="connsiteX7" fmla="*/ 4001448 w 5012565"/>
                <a:gd name="connsiteY7" fmla="*/ 4381499 h 5533754"/>
                <a:gd name="connsiteX8" fmla="*/ 4420548 w 5012565"/>
                <a:gd name="connsiteY8" fmla="*/ 3695699 h 5533754"/>
                <a:gd name="connsiteX9" fmla="*/ 4515798 w 5012565"/>
                <a:gd name="connsiteY9" fmla="*/ 2971799 h 5533754"/>
                <a:gd name="connsiteX10" fmla="*/ 4391973 w 5012565"/>
                <a:gd name="connsiteY10" fmla="*/ 2447924 h 5533754"/>
                <a:gd name="connsiteX11" fmla="*/ 4096698 w 5012565"/>
                <a:gd name="connsiteY11" fmla="*/ 1952624 h 5533754"/>
                <a:gd name="connsiteX12" fmla="*/ 3248974 w 5012565"/>
                <a:gd name="connsiteY12" fmla="*/ 1323973 h 5533754"/>
                <a:gd name="connsiteX13" fmla="*/ 2420299 w 5012565"/>
                <a:gd name="connsiteY13" fmla="*/ 352423 h 5533754"/>
                <a:gd name="connsiteX14" fmla="*/ 3220399 w 5012565"/>
                <a:gd name="connsiteY14" fmla="*/ 0 h 5533754"/>
                <a:gd name="connsiteX15" fmla="*/ 4268149 w 5012565"/>
                <a:gd name="connsiteY15" fmla="*/ 609598 h 5533754"/>
                <a:gd name="connsiteX16" fmla="*/ 4639623 w 5012565"/>
                <a:gd name="connsiteY16" fmla="*/ 1600199 h 5533754"/>
                <a:gd name="connsiteX17" fmla="*/ 5011098 w 5012565"/>
                <a:gd name="connsiteY17" fmla="*/ 3038474 h 5533754"/>
                <a:gd name="connsiteX18" fmla="*/ 4744398 w 5012565"/>
                <a:gd name="connsiteY18" fmla="*/ 4057649 h 5533754"/>
                <a:gd name="connsiteX19" fmla="*/ 4153848 w 5012565"/>
                <a:gd name="connsiteY19" fmla="*/ 4752974 h 5533754"/>
                <a:gd name="connsiteX20" fmla="*/ 3620448 w 5012565"/>
                <a:gd name="connsiteY20" fmla="*/ 5010149 h 5533754"/>
                <a:gd name="connsiteX21" fmla="*/ 3296598 w 5012565"/>
                <a:gd name="connsiteY21" fmla="*/ 5333999 h 5533754"/>
                <a:gd name="connsiteX22" fmla="*/ 2915598 w 5012565"/>
                <a:gd name="connsiteY22" fmla="*/ 5457824 h 5533754"/>
                <a:gd name="connsiteX23" fmla="*/ 2448873 w 5012565"/>
                <a:gd name="connsiteY23" fmla="*/ 5467349 h 5533754"/>
                <a:gd name="connsiteX24" fmla="*/ 2048823 w 5012565"/>
                <a:gd name="connsiteY24" fmla="*/ 5524499 h 5533754"/>
                <a:gd name="connsiteX25" fmla="*/ 1420173 w 5012565"/>
                <a:gd name="connsiteY25" fmla="*/ 5248274 h 5533754"/>
                <a:gd name="connsiteX26" fmla="*/ 1115373 w 5012565"/>
                <a:gd name="connsiteY26" fmla="*/ 4867274 h 5533754"/>
                <a:gd name="connsiteX27" fmla="*/ 639123 w 5012565"/>
                <a:gd name="connsiteY27" fmla="*/ 4391024 h 5533754"/>
                <a:gd name="connsiteX28" fmla="*/ 496248 w 5012565"/>
                <a:gd name="connsiteY28" fmla="*/ 4086224 h 5533754"/>
                <a:gd name="connsiteX29" fmla="*/ 400998 w 5012565"/>
                <a:gd name="connsiteY29" fmla="*/ 3648074 h 5533754"/>
                <a:gd name="connsiteX30" fmla="*/ 162873 w 5012565"/>
                <a:gd name="connsiteY30" fmla="*/ 2638424 h 5533754"/>
                <a:gd name="connsiteX31" fmla="*/ 948 w 5012565"/>
                <a:gd name="connsiteY31" fmla="*/ 447673 h 5533754"/>
                <a:gd name="connsiteX32" fmla="*/ 496248 w 5012565"/>
                <a:gd name="connsiteY32" fmla="*/ 447673 h 5533754"/>
                <a:gd name="connsiteX33" fmla="*/ 896298 w 5012565"/>
                <a:gd name="connsiteY33" fmla="*/ 2924174 h 5533754"/>
                <a:gd name="connsiteX0" fmla="*/ 896298 w 5012565"/>
                <a:gd name="connsiteY0" fmla="*/ 2924174 h 5533754"/>
                <a:gd name="connsiteX1" fmla="*/ 1058223 w 5012565"/>
                <a:gd name="connsiteY1" fmla="*/ 3362324 h 5533754"/>
                <a:gd name="connsiteX2" fmla="*/ 1343973 w 5012565"/>
                <a:gd name="connsiteY2" fmla="*/ 3819524 h 5533754"/>
                <a:gd name="connsiteX3" fmla="*/ 1629723 w 5012565"/>
                <a:gd name="connsiteY3" fmla="*/ 4048124 h 5533754"/>
                <a:gd name="connsiteX4" fmla="*/ 1829748 w 5012565"/>
                <a:gd name="connsiteY4" fmla="*/ 4429124 h 5533754"/>
                <a:gd name="connsiteX5" fmla="*/ 2420298 w 5012565"/>
                <a:gd name="connsiteY5" fmla="*/ 4876799 h 5533754"/>
                <a:gd name="connsiteX6" fmla="*/ 3306123 w 5012565"/>
                <a:gd name="connsiteY6" fmla="*/ 4924424 h 5533754"/>
                <a:gd name="connsiteX7" fmla="*/ 4001448 w 5012565"/>
                <a:gd name="connsiteY7" fmla="*/ 4381499 h 5533754"/>
                <a:gd name="connsiteX8" fmla="*/ 4420548 w 5012565"/>
                <a:gd name="connsiteY8" fmla="*/ 3695699 h 5533754"/>
                <a:gd name="connsiteX9" fmla="*/ 4515798 w 5012565"/>
                <a:gd name="connsiteY9" fmla="*/ 2971799 h 5533754"/>
                <a:gd name="connsiteX10" fmla="*/ 4391973 w 5012565"/>
                <a:gd name="connsiteY10" fmla="*/ 2447924 h 5533754"/>
                <a:gd name="connsiteX11" fmla="*/ 4049073 w 5012565"/>
                <a:gd name="connsiteY11" fmla="*/ 1981199 h 5533754"/>
                <a:gd name="connsiteX12" fmla="*/ 3248974 w 5012565"/>
                <a:gd name="connsiteY12" fmla="*/ 1323973 h 5533754"/>
                <a:gd name="connsiteX13" fmla="*/ 2420299 w 5012565"/>
                <a:gd name="connsiteY13" fmla="*/ 352423 h 5533754"/>
                <a:gd name="connsiteX14" fmla="*/ 3220399 w 5012565"/>
                <a:gd name="connsiteY14" fmla="*/ 0 h 5533754"/>
                <a:gd name="connsiteX15" fmla="*/ 4268149 w 5012565"/>
                <a:gd name="connsiteY15" fmla="*/ 609598 h 5533754"/>
                <a:gd name="connsiteX16" fmla="*/ 4639623 w 5012565"/>
                <a:gd name="connsiteY16" fmla="*/ 1600199 h 5533754"/>
                <a:gd name="connsiteX17" fmla="*/ 5011098 w 5012565"/>
                <a:gd name="connsiteY17" fmla="*/ 3038474 h 5533754"/>
                <a:gd name="connsiteX18" fmla="*/ 4744398 w 5012565"/>
                <a:gd name="connsiteY18" fmla="*/ 4057649 h 5533754"/>
                <a:gd name="connsiteX19" fmla="*/ 4153848 w 5012565"/>
                <a:gd name="connsiteY19" fmla="*/ 4752974 h 5533754"/>
                <a:gd name="connsiteX20" fmla="*/ 3620448 w 5012565"/>
                <a:gd name="connsiteY20" fmla="*/ 5010149 h 5533754"/>
                <a:gd name="connsiteX21" fmla="*/ 3296598 w 5012565"/>
                <a:gd name="connsiteY21" fmla="*/ 5333999 h 5533754"/>
                <a:gd name="connsiteX22" fmla="*/ 2915598 w 5012565"/>
                <a:gd name="connsiteY22" fmla="*/ 5457824 h 5533754"/>
                <a:gd name="connsiteX23" fmla="*/ 2448873 w 5012565"/>
                <a:gd name="connsiteY23" fmla="*/ 5467349 h 5533754"/>
                <a:gd name="connsiteX24" fmla="*/ 2048823 w 5012565"/>
                <a:gd name="connsiteY24" fmla="*/ 5524499 h 5533754"/>
                <a:gd name="connsiteX25" fmla="*/ 1420173 w 5012565"/>
                <a:gd name="connsiteY25" fmla="*/ 5248274 h 5533754"/>
                <a:gd name="connsiteX26" fmla="*/ 1115373 w 5012565"/>
                <a:gd name="connsiteY26" fmla="*/ 4867274 h 5533754"/>
                <a:gd name="connsiteX27" fmla="*/ 639123 w 5012565"/>
                <a:gd name="connsiteY27" fmla="*/ 4391024 h 5533754"/>
                <a:gd name="connsiteX28" fmla="*/ 496248 w 5012565"/>
                <a:gd name="connsiteY28" fmla="*/ 4086224 h 5533754"/>
                <a:gd name="connsiteX29" fmla="*/ 400998 w 5012565"/>
                <a:gd name="connsiteY29" fmla="*/ 3648074 h 5533754"/>
                <a:gd name="connsiteX30" fmla="*/ 162873 w 5012565"/>
                <a:gd name="connsiteY30" fmla="*/ 2638424 h 5533754"/>
                <a:gd name="connsiteX31" fmla="*/ 948 w 5012565"/>
                <a:gd name="connsiteY31" fmla="*/ 447673 h 5533754"/>
                <a:gd name="connsiteX32" fmla="*/ 496248 w 5012565"/>
                <a:gd name="connsiteY32" fmla="*/ 447673 h 5533754"/>
                <a:gd name="connsiteX33" fmla="*/ 896298 w 5012565"/>
                <a:gd name="connsiteY33" fmla="*/ 2924174 h 5533754"/>
                <a:gd name="connsiteX0" fmla="*/ 896298 w 5012565"/>
                <a:gd name="connsiteY0" fmla="*/ 2924174 h 5533754"/>
                <a:gd name="connsiteX1" fmla="*/ 1058223 w 5012565"/>
                <a:gd name="connsiteY1" fmla="*/ 3362324 h 5533754"/>
                <a:gd name="connsiteX2" fmla="*/ 1343973 w 5012565"/>
                <a:gd name="connsiteY2" fmla="*/ 3819524 h 5533754"/>
                <a:gd name="connsiteX3" fmla="*/ 1629723 w 5012565"/>
                <a:gd name="connsiteY3" fmla="*/ 4048124 h 5533754"/>
                <a:gd name="connsiteX4" fmla="*/ 1829748 w 5012565"/>
                <a:gd name="connsiteY4" fmla="*/ 4429124 h 5533754"/>
                <a:gd name="connsiteX5" fmla="*/ 2420298 w 5012565"/>
                <a:gd name="connsiteY5" fmla="*/ 4876799 h 5533754"/>
                <a:gd name="connsiteX6" fmla="*/ 3306123 w 5012565"/>
                <a:gd name="connsiteY6" fmla="*/ 4924424 h 5533754"/>
                <a:gd name="connsiteX7" fmla="*/ 4001448 w 5012565"/>
                <a:gd name="connsiteY7" fmla="*/ 4381499 h 5533754"/>
                <a:gd name="connsiteX8" fmla="*/ 4420548 w 5012565"/>
                <a:gd name="connsiteY8" fmla="*/ 3695699 h 5533754"/>
                <a:gd name="connsiteX9" fmla="*/ 4515798 w 5012565"/>
                <a:gd name="connsiteY9" fmla="*/ 2971799 h 5533754"/>
                <a:gd name="connsiteX10" fmla="*/ 4391973 w 5012565"/>
                <a:gd name="connsiteY10" fmla="*/ 2447924 h 5533754"/>
                <a:gd name="connsiteX11" fmla="*/ 4049073 w 5012565"/>
                <a:gd name="connsiteY11" fmla="*/ 1981199 h 5533754"/>
                <a:gd name="connsiteX12" fmla="*/ 3248974 w 5012565"/>
                <a:gd name="connsiteY12" fmla="*/ 1323973 h 5533754"/>
                <a:gd name="connsiteX13" fmla="*/ 2420299 w 5012565"/>
                <a:gd name="connsiteY13" fmla="*/ 352423 h 5533754"/>
                <a:gd name="connsiteX14" fmla="*/ 3220399 w 5012565"/>
                <a:gd name="connsiteY14" fmla="*/ 0 h 5533754"/>
                <a:gd name="connsiteX15" fmla="*/ 4268149 w 5012565"/>
                <a:gd name="connsiteY15" fmla="*/ 609598 h 5533754"/>
                <a:gd name="connsiteX16" fmla="*/ 4639623 w 5012565"/>
                <a:gd name="connsiteY16" fmla="*/ 1600199 h 5533754"/>
                <a:gd name="connsiteX17" fmla="*/ 5011098 w 5012565"/>
                <a:gd name="connsiteY17" fmla="*/ 3038474 h 5533754"/>
                <a:gd name="connsiteX18" fmla="*/ 4744398 w 5012565"/>
                <a:gd name="connsiteY18" fmla="*/ 4057649 h 5533754"/>
                <a:gd name="connsiteX19" fmla="*/ 4153848 w 5012565"/>
                <a:gd name="connsiteY19" fmla="*/ 4752974 h 5533754"/>
                <a:gd name="connsiteX20" fmla="*/ 3620448 w 5012565"/>
                <a:gd name="connsiteY20" fmla="*/ 5010149 h 5533754"/>
                <a:gd name="connsiteX21" fmla="*/ 3296598 w 5012565"/>
                <a:gd name="connsiteY21" fmla="*/ 5333999 h 5533754"/>
                <a:gd name="connsiteX22" fmla="*/ 2915598 w 5012565"/>
                <a:gd name="connsiteY22" fmla="*/ 5457824 h 5533754"/>
                <a:gd name="connsiteX23" fmla="*/ 2448873 w 5012565"/>
                <a:gd name="connsiteY23" fmla="*/ 5467349 h 5533754"/>
                <a:gd name="connsiteX24" fmla="*/ 2048823 w 5012565"/>
                <a:gd name="connsiteY24" fmla="*/ 5524499 h 5533754"/>
                <a:gd name="connsiteX25" fmla="*/ 1420173 w 5012565"/>
                <a:gd name="connsiteY25" fmla="*/ 5248274 h 5533754"/>
                <a:gd name="connsiteX26" fmla="*/ 1115373 w 5012565"/>
                <a:gd name="connsiteY26" fmla="*/ 4867274 h 5533754"/>
                <a:gd name="connsiteX27" fmla="*/ 639123 w 5012565"/>
                <a:gd name="connsiteY27" fmla="*/ 4391024 h 5533754"/>
                <a:gd name="connsiteX28" fmla="*/ 496248 w 5012565"/>
                <a:gd name="connsiteY28" fmla="*/ 4086224 h 5533754"/>
                <a:gd name="connsiteX29" fmla="*/ 400998 w 5012565"/>
                <a:gd name="connsiteY29" fmla="*/ 3648074 h 5533754"/>
                <a:gd name="connsiteX30" fmla="*/ 162873 w 5012565"/>
                <a:gd name="connsiteY30" fmla="*/ 2638424 h 5533754"/>
                <a:gd name="connsiteX31" fmla="*/ 948 w 5012565"/>
                <a:gd name="connsiteY31" fmla="*/ 447673 h 5533754"/>
                <a:gd name="connsiteX32" fmla="*/ 429573 w 5012565"/>
                <a:gd name="connsiteY32" fmla="*/ 457198 h 5533754"/>
                <a:gd name="connsiteX33" fmla="*/ 896298 w 5012565"/>
                <a:gd name="connsiteY33" fmla="*/ 2924174 h 5533754"/>
                <a:gd name="connsiteX0" fmla="*/ 896298 w 5012565"/>
                <a:gd name="connsiteY0" fmla="*/ 2924174 h 5533754"/>
                <a:gd name="connsiteX1" fmla="*/ 1058223 w 5012565"/>
                <a:gd name="connsiteY1" fmla="*/ 3362324 h 5533754"/>
                <a:gd name="connsiteX2" fmla="*/ 1343973 w 5012565"/>
                <a:gd name="connsiteY2" fmla="*/ 3819524 h 5533754"/>
                <a:gd name="connsiteX3" fmla="*/ 1629723 w 5012565"/>
                <a:gd name="connsiteY3" fmla="*/ 4048124 h 5533754"/>
                <a:gd name="connsiteX4" fmla="*/ 1829748 w 5012565"/>
                <a:gd name="connsiteY4" fmla="*/ 4429124 h 5533754"/>
                <a:gd name="connsiteX5" fmla="*/ 2420298 w 5012565"/>
                <a:gd name="connsiteY5" fmla="*/ 4876799 h 5533754"/>
                <a:gd name="connsiteX6" fmla="*/ 3306123 w 5012565"/>
                <a:gd name="connsiteY6" fmla="*/ 4924424 h 5533754"/>
                <a:gd name="connsiteX7" fmla="*/ 4001448 w 5012565"/>
                <a:gd name="connsiteY7" fmla="*/ 4381499 h 5533754"/>
                <a:gd name="connsiteX8" fmla="*/ 4420548 w 5012565"/>
                <a:gd name="connsiteY8" fmla="*/ 3695699 h 5533754"/>
                <a:gd name="connsiteX9" fmla="*/ 4515798 w 5012565"/>
                <a:gd name="connsiteY9" fmla="*/ 2971799 h 5533754"/>
                <a:gd name="connsiteX10" fmla="*/ 4391973 w 5012565"/>
                <a:gd name="connsiteY10" fmla="*/ 2447924 h 5533754"/>
                <a:gd name="connsiteX11" fmla="*/ 4049073 w 5012565"/>
                <a:gd name="connsiteY11" fmla="*/ 1981199 h 5533754"/>
                <a:gd name="connsiteX12" fmla="*/ 3248974 w 5012565"/>
                <a:gd name="connsiteY12" fmla="*/ 1323973 h 5533754"/>
                <a:gd name="connsiteX13" fmla="*/ 2420299 w 5012565"/>
                <a:gd name="connsiteY13" fmla="*/ 352423 h 5533754"/>
                <a:gd name="connsiteX14" fmla="*/ 3220399 w 5012565"/>
                <a:gd name="connsiteY14" fmla="*/ 0 h 5533754"/>
                <a:gd name="connsiteX15" fmla="*/ 4268149 w 5012565"/>
                <a:gd name="connsiteY15" fmla="*/ 609598 h 5533754"/>
                <a:gd name="connsiteX16" fmla="*/ 4639623 w 5012565"/>
                <a:gd name="connsiteY16" fmla="*/ 1600199 h 5533754"/>
                <a:gd name="connsiteX17" fmla="*/ 5011098 w 5012565"/>
                <a:gd name="connsiteY17" fmla="*/ 3038474 h 5533754"/>
                <a:gd name="connsiteX18" fmla="*/ 4744398 w 5012565"/>
                <a:gd name="connsiteY18" fmla="*/ 4057649 h 5533754"/>
                <a:gd name="connsiteX19" fmla="*/ 4153848 w 5012565"/>
                <a:gd name="connsiteY19" fmla="*/ 4752974 h 5533754"/>
                <a:gd name="connsiteX20" fmla="*/ 3620448 w 5012565"/>
                <a:gd name="connsiteY20" fmla="*/ 5010149 h 5533754"/>
                <a:gd name="connsiteX21" fmla="*/ 3296598 w 5012565"/>
                <a:gd name="connsiteY21" fmla="*/ 5333999 h 5533754"/>
                <a:gd name="connsiteX22" fmla="*/ 2915598 w 5012565"/>
                <a:gd name="connsiteY22" fmla="*/ 5457824 h 5533754"/>
                <a:gd name="connsiteX23" fmla="*/ 2448873 w 5012565"/>
                <a:gd name="connsiteY23" fmla="*/ 5467349 h 5533754"/>
                <a:gd name="connsiteX24" fmla="*/ 2048823 w 5012565"/>
                <a:gd name="connsiteY24" fmla="*/ 5524499 h 5533754"/>
                <a:gd name="connsiteX25" fmla="*/ 1420173 w 5012565"/>
                <a:gd name="connsiteY25" fmla="*/ 5248274 h 5533754"/>
                <a:gd name="connsiteX26" fmla="*/ 1115373 w 5012565"/>
                <a:gd name="connsiteY26" fmla="*/ 4867274 h 5533754"/>
                <a:gd name="connsiteX27" fmla="*/ 639123 w 5012565"/>
                <a:gd name="connsiteY27" fmla="*/ 4391024 h 5533754"/>
                <a:gd name="connsiteX28" fmla="*/ 496248 w 5012565"/>
                <a:gd name="connsiteY28" fmla="*/ 4086224 h 5533754"/>
                <a:gd name="connsiteX29" fmla="*/ 400998 w 5012565"/>
                <a:gd name="connsiteY29" fmla="*/ 3648074 h 5533754"/>
                <a:gd name="connsiteX30" fmla="*/ 162873 w 5012565"/>
                <a:gd name="connsiteY30" fmla="*/ 2638424 h 5533754"/>
                <a:gd name="connsiteX31" fmla="*/ 948 w 5012565"/>
                <a:gd name="connsiteY31" fmla="*/ 447673 h 5533754"/>
                <a:gd name="connsiteX32" fmla="*/ 429573 w 5012565"/>
                <a:gd name="connsiteY32" fmla="*/ 457198 h 5533754"/>
                <a:gd name="connsiteX33" fmla="*/ 896298 w 5012565"/>
                <a:gd name="connsiteY33" fmla="*/ 2924174 h 5533754"/>
                <a:gd name="connsiteX0" fmla="*/ 896298 w 5012565"/>
                <a:gd name="connsiteY0" fmla="*/ 2924174 h 5533754"/>
                <a:gd name="connsiteX1" fmla="*/ 1058223 w 5012565"/>
                <a:gd name="connsiteY1" fmla="*/ 3362324 h 5533754"/>
                <a:gd name="connsiteX2" fmla="*/ 1343973 w 5012565"/>
                <a:gd name="connsiteY2" fmla="*/ 3819524 h 5533754"/>
                <a:gd name="connsiteX3" fmla="*/ 1629723 w 5012565"/>
                <a:gd name="connsiteY3" fmla="*/ 4048124 h 5533754"/>
                <a:gd name="connsiteX4" fmla="*/ 1829748 w 5012565"/>
                <a:gd name="connsiteY4" fmla="*/ 4429124 h 5533754"/>
                <a:gd name="connsiteX5" fmla="*/ 2420298 w 5012565"/>
                <a:gd name="connsiteY5" fmla="*/ 4876799 h 5533754"/>
                <a:gd name="connsiteX6" fmla="*/ 3306123 w 5012565"/>
                <a:gd name="connsiteY6" fmla="*/ 4924424 h 5533754"/>
                <a:gd name="connsiteX7" fmla="*/ 4001448 w 5012565"/>
                <a:gd name="connsiteY7" fmla="*/ 4381499 h 5533754"/>
                <a:gd name="connsiteX8" fmla="*/ 4420548 w 5012565"/>
                <a:gd name="connsiteY8" fmla="*/ 3695699 h 5533754"/>
                <a:gd name="connsiteX9" fmla="*/ 4515798 w 5012565"/>
                <a:gd name="connsiteY9" fmla="*/ 2971799 h 5533754"/>
                <a:gd name="connsiteX10" fmla="*/ 4391973 w 5012565"/>
                <a:gd name="connsiteY10" fmla="*/ 2447924 h 5533754"/>
                <a:gd name="connsiteX11" fmla="*/ 4049073 w 5012565"/>
                <a:gd name="connsiteY11" fmla="*/ 1981199 h 5533754"/>
                <a:gd name="connsiteX12" fmla="*/ 3248974 w 5012565"/>
                <a:gd name="connsiteY12" fmla="*/ 1323973 h 5533754"/>
                <a:gd name="connsiteX13" fmla="*/ 2420299 w 5012565"/>
                <a:gd name="connsiteY13" fmla="*/ 352423 h 5533754"/>
                <a:gd name="connsiteX14" fmla="*/ 3220399 w 5012565"/>
                <a:gd name="connsiteY14" fmla="*/ 0 h 5533754"/>
                <a:gd name="connsiteX15" fmla="*/ 4268149 w 5012565"/>
                <a:gd name="connsiteY15" fmla="*/ 609598 h 5533754"/>
                <a:gd name="connsiteX16" fmla="*/ 4639623 w 5012565"/>
                <a:gd name="connsiteY16" fmla="*/ 1600199 h 5533754"/>
                <a:gd name="connsiteX17" fmla="*/ 5011098 w 5012565"/>
                <a:gd name="connsiteY17" fmla="*/ 3038474 h 5533754"/>
                <a:gd name="connsiteX18" fmla="*/ 4744398 w 5012565"/>
                <a:gd name="connsiteY18" fmla="*/ 4057649 h 5533754"/>
                <a:gd name="connsiteX19" fmla="*/ 4153848 w 5012565"/>
                <a:gd name="connsiteY19" fmla="*/ 4752974 h 5533754"/>
                <a:gd name="connsiteX20" fmla="*/ 3620448 w 5012565"/>
                <a:gd name="connsiteY20" fmla="*/ 5010149 h 5533754"/>
                <a:gd name="connsiteX21" fmla="*/ 3296598 w 5012565"/>
                <a:gd name="connsiteY21" fmla="*/ 5333999 h 5533754"/>
                <a:gd name="connsiteX22" fmla="*/ 2915598 w 5012565"/>
                <a:gd name="connsiteY22" fmla="*/ 5457824 h 5533754"/>
                <a:gd name="connsiteX23" fmla="*/ 2448873 w 5012565"/>
                <a:gd name="connsiteY23" fmla="*/ 5467349 h 5533754"/>
                <a:gd name="connsiteX24" fmla="*/ 2048823 w 5012565"/>
                <a:gd name="connsiteY24" fmla="*/ 5524499 h 5533754"/>
                <a:gd name="connsiteX25" fmla="*/ 1420173 w 5012565"/>
                <a:gd name="connsiteY25" fmla="*/ 5248274 h 5533754"/>
                <a:gd name="connsiteX26" fmla="*/ 1115373 w 5012565"/>
                <a:gd name="connsiteY26" fmla="*/ 4867274 h 5533754"/>
                <a:gd name="connsiteX27" fmla="*/ 639123 w 5012565"/>
                <a:gd name="connsiteY27" fmla="*/ 4391024 h 5533754"/>
                <a:gd name="connsiteX28" fmla="*/ 496248 w 5012565"/>
                <a:gd name="connsiteY28" fmla="*/ 4086224 h 5533754"/>
                <a:gd name="connsiteX29" fmla="*/ 400998 w 5012565"/>
                <a:gd name="connsiteY29" fmla="*/ 3648074 h 5533754"/>
                <a:gd name="connsiteX30" fmla="*/ 162873 w 5012565"/>
                <a:gd name="connsiteY30" fmla="*/ 2638424 h 5533754"/>
                <a:gd name="connsiteX31" fmla="*/ 948 w 5012565"/>
                <a:gd name="connsiteY31" fmla="*/ 447673 h 5533754"/>
                <a:gd name="connsiteX32" fmla="*/ 429573 w 5012565"/>
                <a:gd name="connsiteY32" fmla="*/ 457198 h 5533754"/>
                <a:gd name="connsiteX33" fmla="*/ 896298 w 5012565"/>
                <a:gd name="connsiteY33" fmla="*/ 2924174 h 5533754"/>
                <a:gd name="connsiteX0" fmla="*/ 896298 w 5012565"/>
                <a:gd name="connsiteY0" fmla="*/ 2924174 h 5533754"/>
                <a:gd name="connsiteX1" fmla="*/ 1058223 w 5012565"/>
                <a:gd name="connsiteY1" fmla="*/ 3362324 h 5533754"/>
                <a:gd name="connsiteX2" fmla="*/ 1343973 w 5012565"/>
                <a:gd name="connsiteY2" fmla="*/ 3819524 h 5533754"/>
                <a:gd name="connsiteX3" fmla="*/ 1629723 w 5012565"/>
                <a:gd name="connsiteY3" fmla="*/ 4048124 h 5533754"/>
                <a:gd name="connsiteX4" fmla="*/ 1829748 w 5012565"/>
                <a:gd name="connsiteY4" fmla="*/ 4429124 h 5533754"/>
                <a:gd name="connsiteX5" fmla="*/ 2420298 w 5012565"/>
                <a:gd name="connsiteY5" fmla="*/ 4876799 h 5533754"/>
                <a:gd name="connsiteX6" fmla="*/ 3306123 w 5012565"/>
                <a:gd name="connsiteY6" fmla="*/ 4924424 h 5533754"/>
                <a:gd name="connsiteX7" fmla="*/ 4001448 w 5012565"/>
                <a:gd name="connsiteY7" fmla="*/ 4381499 h 5533754"/>
                <a:gd name="connsiteX8" fmla="*/ 4420548 w 5012565"/>
                <a:gd name="connsiteY8" fmla="*/ 3695699 h 5533754"/>
                <a:gd name="connsiteX9" fmla="*/ 4515798 w 5012565"/>
                <a:gd name="connsiteY9" fmla="*/ 2971799 h 5533754"/>
                <a:gd name="connsiteX10" fmla="*/ 4391973 w 5012565"/>
                <a:gd name="connsiteY10" fmla="*/ 2447924 h 5533754"/>
                <a:gd name="connsiteX11" fmla="*/ 4049073 w 5012565"/>
                <a:gd name="connsiteY11" fmla="*/ 1981199 h 5533754"/>
                <a:gd name="connsiteX12" fmla="*/ 3248974 w 5012565"/>
                <a:gd name="connsiteY12" fmla="*/ 1323973 h 5533754"/>
                <a:gd name="connsiteX13" fmla="*/ 2420299 w 5012565"/>
                <a:gd name="connsiteY13" fmla="*/ 352423 h 5533754"/>
                <a:gd name="connsiteX14" fmla="*/ 3220399 w 5012565"/>
                <a:gd name="connsiteY14" fmla="*/ 0 h 5533754"/>
                <a:gd name="connsiteX15" fmla="*/ 4268149 w 5012565"/>
                <a:gd name="connsiteY15" fmla="*/ 609598 h 5533754"/>
                <a:gd name="connsiteX16" fmla="*/ 4639623 w 5012565"/>
                <a:gd name="connsiteY16" fmla="*/ 1600199 h 5533754"/>
                <a:gd name="connsiteX17" fmla="*/ 5011098 w 5012565"/>
                <a:gd name="connsiteY17" fmla="*/ 3038474 h 5533754"/>
                <a:gd name="connsiteX18" fmla="*/ 4744398 w 5012565"/>
                <a:gd name="connsiteY18" fmla="*/ 4057649 h 5533754"/>
                <a:gd name="connsiteX19" fmla="*/ 4153848 w 5012565"/>
                <a:gd name="connsiteY19" fmla="*/ 4752974 h 5533754"/>
                <a:gd name="connsiteX20" fmla="*/ 3620448 w 5012565"/>
                <a:gd name="connsiteY20" fmla="*/ 5010149 h 5533754"/>
                <a:gd name="connsiteX21" fmla="*/ 3296598 w 5012565"/>
                <a:gd name="connsiteY21" fmla="*/ 5333999 h 5533754"/>
                <a:gd name="connsiteX22" fmla="*/ 2915598 w 5012565"/>
                <a:gd name="connsiteY22" fmla="*/ 5457824 h 5533754"/>
                <a:gd name="connsiteX23" fmla="*/ 2448873 w 5012565"/>
                <a:gd name="connsiteY23" fmla="*/ 5467349 h 5533754"/>
                <a:gd name="connsiteX24" fmla="*/ 2048823 w 5012565"/>
                <a:gd name="connsiteY24" fmla="*/ 5524499 h 5533754"/>
                <a:gd name="connsiteX25" fmla="*/ 1420173 w 5012565"/>
                <a:gd name="connsiteY25" fmla="*/ 5248274 h 5533754"/>
                <a:gd name="connsiteX26" fmla="*/ 1096323 w 5012565"/>
                <a:gd name="connsiteY26" fmla="*/ 4895849 h 5533754"/>
                <a:gd name="connsiteX27" fmla="*/ 639123 w 5012565"/>
                <a:gd name="connsiteY27" fmla="*/ 4391024 h 5533754"/>
                <a:gd name="connsiteX28" fmla="*/ 496248 w 5012565"/>
                <a:gd name="connsiteY28" fmla="*/ 4086224 h 5533754"/>
                <a:gd name="connsiteX29" fmla="*/ 400998 w 5012565"/>
                <a:gd name="connsiteY29" fmla="*/ 3648074 h 5533754"/>
                <a:gd name="connsiteX30" fmla="*/ 162873 w 5012565"/>
                <a:gd name="connsiteY30" fmla="*/ 2638424 h 5533754"/>
                <a:gd name="connsiteX31" fmla="*/ 948 w 5012565"/>
                <a:gd name="connsiteY31" fmla="*/ 447673 h 5533754"/>
                <a:gd name="connsiteX32" fmla="*/ 429573 w 5012565"/>
                <a:gd name="connsiteY32" fmla="*/ 457198 h 5533754"/>
                <a:gd name="connsiteX33" fmla="*/ 896298 w 5012565"/>
                <a:gd name="connsiteY33" fmla="*/ 2924174 h 5533754"/>
                <a:gd name="connsiteX0" fmla="*/ 896298 w 5012565"/>
                <a:gd name="connsiteY0" fmla="*/ 2924174 h 5539163"/>
                <a:gd name="connsiteX1" fmla="*/ 1058223 w 5012565"/>
                <a:gd name="connsiteY1" fmla="*/ 3362324 h 5539163"/>
                <a:gd name="connsiteX2" fmla="*/ 1343973 w 5012565"/>
                <a:gd name="connsiteY2" fmla="*/ 3819524 h 5539163"/>
                <a:gd name="connsiteX3" fmla="*/ 1629723 w 5012565"/>
                <a:gd name="connsiteY3" fmla="*/ 4048124 h 5539163"/>
                <a:gd name="connsiteX4" fmla="*/ 1829748 w 5012565"/>
                <a:gd name="connsiteY4" fmla="*/ 4429124 h 5539163"/>
                <a:gd name="connsiteX5" fmla="*/ 2420298 w 5012565"/>
                <a:gd name="connsiteY5" fmla="*/ 4876799 h 5539163"/>
                <a:gd name="connsiteX6" fmla="*/ 3306123 w 5012565"/>
                <a:gd name="connsiteY6" fmla="*/ 4924424 h 5539163"/>
                <a:gd name="connsiteX7" fmla="*/ 4001448 w 5012565"/>
                <a:gd name="connsiteY7" fmla="*/ 4381499 h 5539163"/>
                <a:gd name="connsiteX8" fmla="*/ 4420548 w 5012565"/>
                <a:gd name="connsiteY8" fmla="*/ 3695699 h 5539163"/>
                <a:gd name="connsiteX9" fmla="*/ 4515798 w 5012565"/>
                <a:gd name="connsiteY9" fmla="*/ 2971799 h 5539163"/>
                <a:gd name="connsiteX10" fmla="*/ 4391973 w 5012565"/>
                <a:gd name="connsiteY10" fmla="*/ 2447924 h 5539163"/>
                <a:gd name="connsiteX11" fmla="*/ 4049073 w 5012565"/>
                <a:gd name="connsiteY11" fmla="*/ 1981199 h 5539163"/>
                <a:gd name="connsiteX12" fmla="*/ 3248974 w 5012565"/>
                <a:gd name="connsiteY12" fmla="*/ 1323973 h 5539163"/>
                <a:gd name="connsiteX13" fmla="*/ 2420299 w 5012565"/>
                <a:gd name="connsiteY13" fmla="*/ 352423 h 5539163"/>
                <a:gd name="connsiteX14" fmla="*/ 3220399 w 5012565"/>
                <a:gd name="connsiteY14" fmla="*/ 0 h 5539163"/>
                <a:gd name="connsiteX15" fmla="*/ 4268149 w 5012565"/>
                <a:gd name="connsiteY15" fmla="*/ 609598 h 5539163"/>
                <a:gd name="connsiteX16" fmla="*/ 4639623 w 5012565"/>
                <a:gd name="connsiteY16" fmla="*/ 1600199 h 5539163"/>
                <a:gd name="connsiteX17" fmla="*/ 5011098 w 5012565"/>
                <a:gd name="connsiteY17" fmla="*/ 3038474 h 5539163"/>
                <a:gd name="connsiteX18" fmla="*/ 4744398 w 5012565"/>
                <a:gd name="connsiteY18" fmla="*/ 4057649 h 5539163"/>
                <a:gd name="connsiteX19" fmla="*/ 4153848 w 5012565"/>
                <a:gd name="connsiteY19" fmla="*/ 4752974 h 5539163"/>
                <a:gd name="connsiteX20" fmla="*/ 3620448 w 5012565"/>
                <a:gd name="connsiteY20" fmla="*/ 5010149 h 5539163"/>
                <a:gd name="connsiteX21" fmla="*/ 3296598 w 5012565"/>
                <a:gd name="connsiteY21" fmla="*/ 5333999 h 5539163"/>
                <a:gd name="connsiteX22" fmla="*/ 2915598 w 5012565"/>
                <a:gd name="connsiteY22" fmla="*/ 5457824 h 5539163"/>
                <a:gd name="connsiteX23" fmla="*/ 2478095 w 5012565"/>
                <a:gd name="connsiteY23" fmla="*/ 5496572 h 5539163"/>
                <a:gd name="connsiteX24" fmla="*/ 2048823 w 5012565"/>
                <a:gd name="connsiteY24" fmla="*/ 5524499 h 5539163"/>
                <a:gd name="connsiteX25" fmla="*/ 1420173 w 5012565"/>
                <a:gd name="connsiteY25" fmla="*/ 5248274 h 5539163"/>
                <a:gd name="connsiteX26" fmla="*/ 1096323 w 5012565"/>
                <a:gd name="connsiteY26" fmla="*/ 4895849 h 5539163"/>
                <a:gd name="connsiteX27" fmla="*/ 639123 w 5012565"/>
                <a:gd name="connsiteY27" fmla="*/ 4391024 h 5539163"/>
                <a:gd name="connsiteX28" fmla="*/ 496248 w 5012565"/>
                <a:gd name="connsiteY28" fmla="*/ 4086224 h 5539163"/>
                <a:gd name="connsiteX29" fmla="*/ 400998 w 5012565"/>
                <a:gd name="connsiteY29" fmla="*/ 3648074 h 5539163"/>
                <a:gd name="connsiteX30" fmla="*/ 162873 w 5012565"/>
                <a:gd name="connsiteY30" fmla="*/ 2638424 h 5539163"/>
                <a:gd name="connsiteX31" fmla="*/ 948 w 5012565"/>
                <a:gd name="connsiteY31" fmla="*/ 447673 h 5539163"/>
                <a:gd name="connsiteX32" fmla="*/ 429573 w 5012565"/>
                <a:gd name="connsiteY32" fmla="*/ 457198 h 5539163"/>
                <a:gd name="connsiteX33" fmla="*/ 896298 w 5012565"/>
                <a:gd name="connsiteY33" fmla="*/ 2924174 h 5539163"/>
                <a:gd name="connsiteX0" fmla="*/ 896298 w 5012565"/>
                <a:gd name="connsiteY0" fmla="*/ 2924174 h 5539163"/>
                <a:gd name="connsiteX1" fmla="*/ 1058223 w 5012565"/>
                <a:gd name="connsiteY1" fmla="*/ 3362324 h 5539163"/>
                <a:gd name="connsiteX2" fmla="*/ 1343973 w 5012565"/>
                <a:gd name="connsiteY2" fmla="*/ 3819524 h 5539163"/>
                <a:gd name="connsiteX3" fmla="*/ 1629723 w 5012565"/>
                <a:gd name="connsiteY3" fmla="*/ 4048124 h 5539163"/>
                <a:gd name="connsiteX4" fmla="*/ 1829748 w 5012565"/>
                <a:gd name="connsiteY4" fmla="*/ 4429124 h 5539163"/>
                <a:gd name="connsiteX5" fmla="*/ 2420298 w 5012565"/>
                <a:gd name="connsiteY5" fmla="*/ 4876799 h 5539163"/>
                <a:gd name="connsiteX6" fmla="*/ 3306123 w 5012565"/>
                <a:gd name="connsiteY6" fmla="*/ 4924424 h 5539163"/>
                <a:gd name="connsiteX7" fmla="*/ 4001448 w 5012565"/>
                <a:gd name="connsiteY7" fmla="*/ 4381499 h 5539163"/>
                <a:gd name="connsiteX8" fmla="*/ 4420548 w 5012565"/>
                <a:gd name="connsiteY8" fmla="*/ 3695699 h 5539163"/>
                <a:gd name="connsiteX9" fmla="*/ 4515798 w 5012565"/>
                <a:gd name="connsiteY9" fmla="*/ 2971799 h 5539163"/>
                <a:gd name="connsiteX10" fmla="*/ 4391973 w 5012565"/>
                <a:gd name="connsiteY10" fmla="*/ 2447924 h 5539163"/>
                <a:gd name="connsiteX11" fmla="*/ 4049073 w 5012565"/>
                <a:gd name="connsiteY11" fmla="*/ 1981199 h 5539163"/>
                <a:gd name="connsiteX12" fmla="*/ 3227722 w 5012565"/>
                <a:gd name="connsiteY12" fmla="*/ 1350539 h 5539163"/>
                <a:gd name="connsiteX13" fmla="*/ 2420299 w 5012565"/>
                <a:gd name="connsiteY13" fmla="*/ 352423 h 5539163"/>
                <a:gd name="connsiteX14" fmla="*/ 3220399 w 5012565"/>
                <a:gd name="connsiteY14" fmla="*/ 0 h 5539163"/>
                <a:gd name="connsiteX15" fmla="*/ 4268149 w 5012565"/>
                <a:gd name="connsiteY15" fmla="*/ 609598 h 5539163"/>
                <a:gd name="connsiteX16" fmla="*/ 4639623 w 5012565"/>
                <a:gd name="connsiteY16" fmla="*/ 1600199 h 5539163"/>
                <a:gd name="connsiteX17" fmla="*/ 5011098 w 5012565"/>
                <a:gd name="connsiteY17" fmla="*/ 3038474 h 5539163"/>
                <a:gd name="connsiteX18" fmla="*/ 4744398 w 5012565"/>
                <a:gd name="connsiteY18" fmla="*/ 4057649 h 5539163"/>
                <a:gd name="connsiteX19" fmla="*/ 4153848 w 5012565"/>
                <a:gd name="connsiteY19" fmla="*/ 4752974 h 5539163"/>
                <a:gd name="connsiteX20" fmla="*/ 3620448 w 5012565"/>
                <a:gd name="connsiteY20" fmla="*/ 5010149 h 5539163"/>
                <a:gd name="connsiteX21" fmla="*/ 3296598 w 5012565"/>
                <a:gd name="connsiteY21" fmla="*/ 5333999 h 5539163"/>
                <a:gd name="connsiteX22" fmla="*/ 2915598 w 5012565"/>
                <a:gd name="connsiteY22" fmla="*/ 5457824 h 5539163"/>
                <a:gd name="connsiteX23" fmla="*/ 2478095 w 5012565"/>
                <a:gd name="connsiteY23" fmla="*/ 5496572 h 5539163"/>
                <a:gd name="connsiteX24" fmla="*/ 2048823 w 5012565"/>
                <a:gd name="connsiteY24" fmla="*/ 5524499 h 5539163"/>
                <a:gd name="connsiteX25" fmla="*/ 1420173 w 5012565"/>
                <a:gd name="connsiteY25" fmla="*/ 5248274 h 5539163"/>
                <a:gd name="connsiteX26" fmla="*/ 1096323 w 5012565"/>
                <a:gd name="connsiteY26" fmla="*/ 4895849 h 5539163"/>
                <a:gd name="connsiteX27" fmla="*/ 639123 w 5012565"/>
                <a:gd name="connsiteY27" fmla="*/ 4391024 h 5539163"/>
                <a:gd name="connsiteX28" fmla="*/ 496248 w 5012565"/>
                <a:gd name="connsiteY28" fmla="*/ 4086224 h 5539163"/>
                <a:gd name="connsiteX29" fmla="*/ 400998 w 5012565"/>
                <a:gd name="connsiteY29" fmla="*/ 3648074 h 5539163"/>
                <a:gd name="connsiteX30" fmla="*/ 162873 w 5012565"/>
                <a:gd name="connsiteY30" fmla="*/ 2638424 h 5539163"/>
                <a:gd name="connsiteX31" fmla="*/ 948 w 5012565"/>
                <a:gd name="connsiteY31" fmla="*/ 447673 h 5539163"/>
                <a:gd name="connsiteX32" fmla="*/ 429573 w 5012565"/>
                <a:gd name="connsiteY32" fmla="*/ 457198 h 5539163"/>
                <a:gd name="connsiteX33" fmla="*/ 896298 w 5012565"/>
                <a:gd name="connsiteY33" fmla="*/ 2924174 h 5539163"/>
                <a:gd name="connsiteX0" fmla="*/ 896298 w 5012565"/>
                <a:gd name="connsiteY0" fmla="*/ 2924174 h 5539163"/>
                <a:gd name="connsiteX1" fmla="*/ 1058223 w 5012565"/>
                <a:gd name="connsiteY1" fmla="*/ 3362324 h 5539163"/>
                <a:gd name="connsiteX2" fmla="*/ 1343973 w 5012565"/>
                <a:gd name="connsiteY2" fmla="*/ 3819524 h 5539163"/>
                <a:gd name="connsiteX3" fmla="*/ 1629723 w 5012565"/>
                <a:gd name="connsiteY3" fmla="*/ 4048124 h 5539163"/>
                <a:gd name="connsiteX4" fmla="*/ 1829748 w 5012565"/>
                <a:gd name="connsiteY4" fmla="*/ 4429124 h 5539163"/>
                <a:gd name="connsiteX5" fmla="*/ 2420298 w 5012565"/>
                <a:gd name="connsiteY5" fmla="*/ 4876799 h 5539163"/>
                <a:gd name="connsiteX6" fmla="*/ 3306123 w 5012565"/>
                <a:gd name="connsiteY6" fmla="*/ 4924424 h 5539163"/>
                <a:gd name="connsiteX7" fmla="*/ 4001448 w 5012565"/>
                <a:gd name="connsiteY7" fmla="*/ 4381499 h 5539163"/>
                <a:gd name="connsiteX8" fmla="*/ 4420548 w 5012565"/>
                <a:gd name="connsiteY8" fmla="*/ 3695699 h 5539163"/>
                <a:gd name="connsiteX9" fmla="*/ 4515798 w 5012565"/>
                <a:gd name="connsiteY9" fmla="*/ 2971799 h 5539163"/>
                <a:gd name="connsiteX10" fmla="*/ 4391973 w 5012565"/>
                <a:gd name="connsiteY10" fmla="*/ 2447924 h 5539163"/>
                <a:gd name="connsiteX11" fmla="*/ 4049073 w 5012565"/>
                <a:gd name="connsiteY11" fmla="*/ 1981199 h 5539163"/>
                <a:gd name="connsiteX12" fmla="*/ 3227722 w 5012565"/>
                <a:gd name="connsiteY12" fmla="*/ 1350539 h 5539163"/>
                <a:gd name="connsiteX13" fmla="*/ 2420299 w 5012565"/>
                <a:gd name="connsiteY13" fmla="*/ 352423 h 5539163"/>
                <a:gd name="connsiteX14" fmla="*/ 3220399 w 5012565"/>
                <a:gd name="connsiteY14" fmla="*/ 0 h 5539163"/>
                <a:gd name="connsiteX15" fmla="*/ 4268149 w 5012565"/>
                <a:gd name="connsiteY15" fmla="*/ 609598 h 5539163"/>
                <a:gd name="connsiteX16" fmla="*/ 4639623 w 5012565"/>
                <a:gd name="connsiteY16" fmla="*/ 1600199 h 5539163"/>
                <a:gd name="connsiteX17" fmla="*/ 5011098 w 5012565"/>
                <a:gd name="connsiteY17" fmla="*/ 3038474 h 5539163"/>
                <a:gd name="connsiteX18" fmla="*/ 4744398 w 5012565"/>
                <a:gd name="connsiteY18" fmla="*/ 4057649 h 5539163"/>
                <a:gd name="connsiteX19" fmla="*/ 4153848 w 5012565"/>
                <a:gd name="connsiteY19" fmla="*/ 4752974 h 5539163"/>
                <a:gd name="connsiteX20" fmla="*/ 3620448 w 5012565"/>
                <a:gd name="connsiteY20" fmla="*/ 5010149 h 5539163"/>
                <a:gd name="connsiteX21" fmla="*/ 3296598 w 5012565"/>
                <a:gd name="connsiteY21" fmla="*/ 5333999 h 5539163"/>
                <a:gd name="connsiteX22" fmla="*/ 2915598 w 5012565"/>
                <a:gd name="connsiteY22" fmla="*/ 5457824 h 5539163"/>
                <a:gd name="connsiteX23" fmla="*/ 2478095 w 5012565"/>
                <a:gd name="connsiteY23" fmla="*/ 5496572 h 5539163"/>
                <a:gd name="connsiteX24" fmla="*/ 2048823 w 5012565"/>
                <a:gd name="connsiteY24" fmla="*/ 5524499 h 5539163"/>
                <a:gd name="connsiteX25" fmla="*/ 1420173 w 5012565"/>
                <a:gd name="connsiteY25" fmla="*/ 5248274 h 5539163"/>
                <a:gd name="connsiteX26" fmla="*/ 1096323 w 5012565"/>
                <a:gd name="connsiteY26" fmla="*/ 4895849 h 5539163"/>
                <a:gd name="connsiteX27" fmla="*/ 639123 w 5012565"/>
                <a:gd name="connsiteY27" fmla="*/ 4391024 h 5539163"/>
                <a:gd name="connsiteX28" fmla="*/ 496248 w 5012565"/>
                <a:gd name="connsiteY28" fmla="*/ 4086224 h 5539163"/>
                <a:gd name="connsiteX29" fmla="*/ 400998 w 5012565"/>
                <a:gd name="connsiteY29" fmla="*/ 3648074 h 5539163"/>
                <a:gd name="connsiteX30" fmla="*/ 162873 w 5012565"/>
                <a:gd name="connsiteY30" fmla="*/ 2638424 h 5539163"/>
                <a:gd name="connsiteX31" fmla="*/ 948 w 5012565"/>
                <a:gd name="connsiteY31" fmla="*/ 447673 h 5539163"/>
                <a:gd name="connsiteX32" fmla="*/ 429573 w 5012565"/>
                <a:gd name="connsiteY32" fmla="*/ 457198 h 5539163"/>
                <a:gd name="connsiteX33" fmla="*/ 896298 w 5012565"/>
                <a:gd name="connsiteY33" fmla="*/ 2924174 h 5539163"/>
                <a:gd name="connsiteX0" fmla="*/ 896298 w 5012565"/>
                <a:gd name="connsiteY0" fmla="*/ 2924174 h 5539163"/>
                <a:gd name="connsiteX1" fmla="*/ 1058223 w 5012565"/>
                <a:gd name="connsiteY1" fmla="*/ 3362324 h 5539163"/>
                <a:gd name="connsiteX2" fmla="*/ 1343973 w 5012565"/>
                <a:gd name="connsiteY2" fmla="*/ 3819524 h 5539163"/>
                <a:gd name="connsiteX3" fmla="*/ 1629723 w 5012565"/>
                <a:gd name="connsiteY3" fmla="*/ 4048124 h 5539163"/>
                <a:gd name="connsiteX4" fmla="*/ 1829748 w 5012565"/>
                <a:gd name="connsiteY4" fmla="*/ 4429124 h 5539163"/>
                <a:gd name="connsiteX5" fmla="*/ 2420298 w 5012565"/>
                <a:gd name="connsiteY5" fmla="*/ 4876799 h 5539163"/>
                <a:gd name="connsiteX6" fmla="*/ 3306123 w 5012565"/>
                <a:gd name="connsiteY6" fmla="*/ 4924424 h 5539163"/>
                <a:gd name="connsiteX7" fmla="*/ 4001448 w 5012565"/>
                <a:gd name="connsiteY7" fmla="*/ 4381499 h 5539163"/>
                <a:gd name="connsiteX8" fmla="*/ 4420548 w 5012565"/>
                <a:gd name="connsiteY8" fmla="*/ 3695699 h 5539163"/>
                <a:gd name="connsiteX9" fmla="*/ 4515798 w 5012565"/>
                <a:gd name="connsiteY9" fmla="*/ 2971799 h 5539163"/>
                <a:gd name="connsiteX10" fmla="*/ 4391973 w 5012565"/>
                <a:gd name="connsiteY10" fmla="*/ 2447924 h 5539163"/>
                <a:gd name="connsiteX11" fmla="*/ 4049073 w 5012565"/>
                <a:gd name="connsiteY11" fmla="*/ 1981199 h 5539163"/>
                <a:gd name="connsiteX12" fmla="*/ 3227722 w 5012565"/>
                <a:gd name="connsiteY12" fmla="*/ 1350539 h 5539163"/>
                <a:gd name="connsiteX13" fmla="*/ 2420299 w 5012565"/>
                <a:gd name="connsiteY13" fmla="*/ 352423 h 5539163"/>
                <a:gd name="connsiteX14" fmla="*/ 3220399 w 5012565"/>
                <a:gd name="connsiteY14" fmla="*/ 0 h 5539163"/>
                <a:gd name="connsiteX15" fmla="*/ 4268149 w 5012565"/>
                <a:gd name="connsiteY15" fmla="*/ 609598 h 5539163"/>
                <a:gd name="connsiteX16" fmla="*/ 4639623 w 5012565"/>
                <a:gd name="connsiteY16" fmla="*/ 1600199 h 5539163"/>
                <a:gd name="connsiteX17" fmla="*/ 5011098 w 5012565"/>
                <a:gd name="connsiteY17" fmla="*/ 3038474 h 5539163"/>
                <a:gd name="connsiteX18" fmla="*/ 4744398 w 5012565"/>
                <a:gd name="connsiteY18" fmla="*/ 4057649 h 5539163"/>
                <a:gd name="connsiteX19" fmla="*/ 4153848 w 5012565"/>
                <a:gd name="connsiteY19" fmla="*/ 4752974 h 5539163"/>
                <a:gd name="connsiteX20" fmla="*/ 3620448 w 5012565"/>
                <a:gd name="connsiteY20" fmla="*/ 5010149 h 5539163"/>
                <a:gd name="connsiteX21" fmla="*/ 3296598 w 5012565"/>
                <a:gd name="connsiteY21" fmla="*/ 5333999 h 5539163"/>
                <a:gd name="connsiteX22" fmla="*/ 2915598 w 5012565"/>
                <a:gd name="connsiteY22" fmla="*/ 5457824 h 5539163"/>
                <a:gd name="connsiteX23" fmla="*/ 2478095 w 5012565"/>
                <a:gd name="connsiteY23" fmla="*/ 5496572 h 5539163"/>
                <a:gd name="connsiteX24" fmla="*/ 2048823 w 5012565"/>
                <a:gd name="connsiteY24" fmla="*/ 5524499 h 5539163"/>
                <a:gd name="connsiteX25" fmla="*/ 1420173 w 5012565"/>
                <a:gd name="connsiteY25" fmla="*/ 5248274 h 5539163"/>
                <a:gd name="connsiteX26" fmla="*/ 1096323 w 5012565"/>
                <a:gd name="connsiteY26" fmla="*/ 4895849 h 5539163"/>
                <a:gd name="connsiteX27" fmla="*/ 639123 w 5012565"/>
                <a:gd name="connsiteY27" fmla="*/ 4391024 h 5539163"/>
                <a:gd name="connsiteX28" fmla="*/ 496248 w 5012565"/>
                <a:gd name="connsiteY28" fmla="*/ 4086224 h 5539163"/>
                <a:gd name="connsiteX29" fmla="*/ 400998 w 5012565"/>
                <a:gd name="connsiteY29" fmla="*/ 3648074 h 5539163"/>
                <a:gd name="connsiteX30" fmla="*/ 162873 w 5012565"/>
                <a:gd name="connsiteY30" fmla="*/ 2638424 h 5539163"/>
                <a:gd name="connsiteX31" fmla="*/ 948 w 5012565"/>
                <a:gd name="connsiteY31" fmla="*/ 447673 h 5539163"/>
                <a:gd name="connsiteX32" fmla="*/ 429573 w 5012565"/>
                <a:gd name="connsiteY32" fmla="*/ 457198 h 5539163"/>
                <a:gd name="connsiteX33" fmla="*/ 896298 w 5012565"/>
                <a:gd name="connsiteY33" fmla="*/ 2924174 h 55391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</a:cxnLst>
              <a:rect l="l" t="t" r="r" b="b"/>
              <a:pathLst>
                <a:path w="5012565" h="5539163">
                  <a:moveTo>
                    <a:pt x="896298" y="2924174"/>
                  </a:moveTo>
                  <a:cubicBezTo>
                    <a:pt x="1023298" y="3227387"/>
                    <a:pt x="983611" y="3213099"/>
                    <a:pt x="1058223" y="3362324"/>
                  </a:cubicBezTo>
                  <a:cubicBezTo>
                    <a:pt x="1132835" y="3511549"/>
                    <a:pt x="1248723" y="3705224"/>
                    <a:pt x="1343973" y="3819524"/>
                  </a:cubicBezTo>
                  <a:cubicBezTo>
                    <a:pt x="1439223" y="3933824"/>
                    <a:pt x="1548761" y="3946524"/>
                    <a:pt x="1629723" y="4048124"/>
                  </a:cubicBezTo>
                  <a:cubicBezTo>
                    <a:pt x="1710685" y="4149724"/>
                    <a:pt x="1726561" y="4252912"/>
                    <a:pt x="1829748" y="4429124"/>
                  </a:cubicBezTo>
                  <a:cubicBezTo>
                    <a:pt x="1932935" y="4605336"/>
                    <a:pt x="2174236" y="4794249"/>
                    <a:pt x="2420298" y="4876799"/>
                  </a:cubicBezTo>
                  <a:cubicBezTo>
                    <a:pt x="2666361" y="4959349"/>
                    <a:pt x="3042598" y="5006974"/>
                    <a:pt x="3306123" y="4924424"/>
                  </a:cubicBezTo>
                  <a:cubicBezTo>
                    <a:pt x="3569648" y="4841874"/>
                    <a:pt x="3815710" y="4586287"/>
                    <a:pt x="4001448" y="4381499"/>
                  </a:cubicBezTo>
                  <a:cubicBezTo>
                    <a:pt x="4187186" y="4176711"/>
                    <a:pt x="4287198" y="3987799"/>
                    <a:pt x="4420548" y="3695699"/>
                  </a:cubicBezTo>
                  <a:cubicBezTo>
                    <a:pt x="4553898" y="3403599"/>
                    <a:pt x="4520560" y="3179761"/>
                    <a:pt x="4515798" y="2971799"/>
                  </a:cubicBezTo>
                  <a:cubicBezTo>
                    <a:pt x="4511036" y="2763837"/>
                    <a:pt x="4469760" y="2613024"/>
                    <a:pt x="4391973" y="2447924"/>
                  </a:cubicBezTo>
                  <a:cubicBezTo>
                    <a:pt x="4314186" y="2282824"/>
                    <a:pt x="4243115" y="2164096"/>
                    <a:pt x="4049073" y="1981199"/>
                  </a:cubicBezTo>
                  <a:cubicBezTo>
                    <a:pt x="3855031" y="1798302"/>
                    <a:pt x="3616237" y="1735686"/>
                    <a:pt x="3227722" y="1350539"/>
                  </a:cubicBezTo>
                  <a:cubicBezTo>
                    <a:pt x="2818147" y="1172739"/>
                    <a:pt x="2652074" y="919160"/>
                    <a:pt x="2420299" y="352423"/>
                  </a:cubicBezTo>
                  <a:cubicBezTo>
                    <a:pt x="2598099" y="328611"/>
                    <a:pt x="2934649" y="207963"/>
                    <a:pt x="3220399" y="0"/>
                  </a:cubicBezTo>
                  <a:cubicBezTo>
                    <a:pt x="3410899" y="630237"/>
                    <a:pt x="4033199" y="417511"/>
                    <a:pt x="4268149" y="609598"/>
                  </a:cubicBezTo>
                  <a:cubicBezTo>
                    <a:pt x="4406261" y="1014411"/>
                    <a:pt x="4420548" y="1265236"/>
                    <a:pt x="4639623" y="1600199"/>
                  </a:cubicBezTo>
                  <a:cubicBezTo>
                    <a:pt x="4718998" y="1866899"/>
                    <a:pt x="4993636" y="2628899"/>
                    <a:pt x="5011098" y="3038474"/>
                  </a:cubicBezTo>
                  <a:cubicBezTo>
                    <a:pt x="5028560" y="3448049"/>
                    <a:pt x="4887273" y="3771899"/>
                    <a:pt x="4744398" y="4057649"/>
                  </a:cubicBezTo>
                  <a:cubicBezTo>
                    <a:pt x="4601523" y="4343399"/>
                    <a:pt x="4341173" y="4594224"/>
                    <a:pt x="4153848" y="4752974"/>
                  </a:cubicBezTo>
                  <a:cubicBezTo>
                    <a:pt x="3966523" y="4911724"/>
                    <a:pt x="3763323" y="4913312"/>
                    <a:pt x="3620448" y="5010149"/>
                  </a:cubicBezTo>
                  <a:cubicBezTo>
                    <a:pt x="3477573" y="5106987"/>
                    <a:pt x="3414073" y="5259387"/>
                    <a:pt x="3296598" y="5333999"/>
                  </a:cubicBezTo>
                  <a:cubicBezTo>
                    <a:pt x="3179123" y="5408611"/>
                    <a:pt x="3052015" y="5430729"/>
                    <a:pt x="2915598" y="5457824"/>
                  </a:cubicBezTo>
                  <a:cubicBezTo>
                    <a:pt x="2779181" y="5484919"/>
                    <a:pt x="2622558" y="5485459"/>
                    <a:pt x="2478095" y="5496572"/>
                  </a:cubicBezTo>
                  <a:cubicBezTo>
                    <a:pt x="2333632" y="5507685"/>
                    <a:pt x="2225143" y="5565882"/>
                    <a:pt x="2048823" y="5524499"/>
                  </a:cubicBezTo>
                  <a:cubicBezTo>
                    <a:pt x="1872503" y="5483116"/>
                    <a:pt x="1578923" y="5353049"/>
                    <a:pt x="1420173" y="5248274"/>
                  </a:cubicBezTo>
                  <a:cubicBezTo>
                    <a:pt x="1261423" y="5143499"/>
                    <a:pt x="1226498" y="5038724"/>
                    <a:pt x="1096323" y="4895849"/>
                  </a:cubicBezTo>
                  <a:cubicBezTo>
                    <a:pt x="966148" y="4752974"/>
                    <a:pt x="739135" y="4525961"/>
                    <a:pt x="639123" y="4391024"/>
                  </a:cubicBezTo>
                  <a:cubicBezTo>
                    <a:pt x="539111" y="4256087"/>
                    <a:pt x="535935" y="4210049"/>
                    <a:pt x="496248" y="4086224"/>
                  </a:cubicBezTo>
                  <a:cubicBezTo>
                    <a:pt x="456561" y="3962399"/>
                    <a:pt x="456560" y="3889374"/>
                    <a:pt x="400998" y="3648074"/>
                  </a:cubicBezTo>
                  <a:cubicBezTo>
                    <a:pt x="345436" y="3406774"/>
                    <a:pt x="151761" y="2755899"/>
                    <a:pt x="162873" y="2638424"/>
                  </a:cubicBezTo>
                  <a:cubicBezTo>
                    <a:pt x="173985" y="2520949"/>
                    <a:pt x="-14927" y="1754186"/>
                    <a:pt x="948" y="447673"/>
                  </a:cubicBezTo>
                  <a:cubicBezTo>
                    <a:pt x="283523" y="455610"/>
                    <a:pt x="232723" y="449260"/>
                    <a:pt x="429573" y="457198"/>
                  </a:cubicBezTo>
                  <a:cubicBezTo>
                    <a:pt x="483548" y="931861"/>
                    <a:pt x="613723" y="2478086"/>
                    <a:pt x="896298" y="2924174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1">
                    <a:alpha val="65000"/>
                  </a:schemeClr>
                </a:gs>
                <a:gs pos="69000">
                  <a:schemeClr val="accent1">
                    <a:alpha val="51000"/>
                  </a:schemeClr>
                </a:gs>
                <a:gs pos="100000">
                  <a:schemeClr val="accent1">
                    <a:alpha val="0"/>
                  </a:scheme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Freeform: Shape 8">
              <a:extLst>
                <a:ext uri="{FF2B5EF4-FFF2-40B4-BE49-F238E27FC236}">
                  <a16:creationId xmlns:a16="http://schemas.microsoft.com/office/drawing/2014/main" id="{99EDCEF8-5620-41E4-83BF-2245DBF927E4}"/>
                </a:ext>
              </a:extLst>
            </p:cNvPr>
            <p:cNvSpPr/>
            <p:nvPr/>
          </p:nvSpPr>
          <p:spPr>
            <a:xfrm>
              <a:off x="3905250" y="200025"/>
              <a:ext cx="3130493" cy="3256078"/>
            </a:xfrm>
            <a:custGeom>
              <a:avLst/>
              <a:gdLst>
                <a:gd name="connsiteX0" fmla="*/ 0 w 3538920"/>
                <a:gd name="connsiteY0" fmla="*/ 137144 h 3091267"/>
                <a:gd name="connsiteX1" fmla="*/ 114300 w 3538920"/>
                <a:gd name="connsiteY1" fmla="*/ 1118219 h 3091267"/>
                <a:gd name="connsiteX2" fmla="*/ 266700 w 3538920"/>
                <a:gd name="connsiteY2" fmla="*/ 1889744 h 3091267"/>
                <a:gd name="connsiteX3" fmla="*/ 819150 w 3538920"/>
                <a:gd name="connsiteY3" fmla="*/ 2432669 h 3091267"/>
                <a:gd name="connsiteX4" fmla="*/ 1038225 w 3538920"/>
                <a:gd name="connsiteY4" fmla="*/ 2585069 h 3091267"/>
                <a:gd name="connsiteX5" fmla="*/ 2000250 w 3538920"/>
                <a:gd name="connsiteY5" fmla="*/ 2880344 h 3091267"/>
                <a:gd name="connsiteX6" fmla="*/ 2228850 w 3538920"/>
                <a:gd name="connsiteY6" fmla="*/ 3089894 h 3091267"/>
                <a:gd name="connsiteX7" fmla="*/ 2381250 w 3538920"/>
                <a:gd name="connsiteY7" fmla="*/ 2956544 h 3091267"/>
                <a:gd name="connsiteX8" fmla="*/ 2362200 w 3538920"/>
                <a:gd name="connsiteY8" fmla="*/ 2680319 h 3091267"/>
                <a:gd name="connsiteX9" fmla="*/ 2676525 w 3538920"/>
                <a:gd name="connsiteY9" fmla="*/ 2594594 h 3091267"/>
                <a:gd name="connsiteX10" fmla="*/ 2924175 w 3538920"/>
                <a:gd name="connsiteY10" fmla="*/ 2880344 h 3091267"/>
                <a:gd name="connsiteX11" fmla="*/ 3095625 w 3538920"/>
                <a:gd name="connsiteY11" fmla="*/ 2594594 h 3091267"/>
                <a:gd name="connsiteX12" fmla="*/ 3105150 w 3538920"/>
                <a:gd name="connsiteY12" fmla="*/ 2070719 h 3091267"/>
                <a:gd name="connsiteX13" fmla="*/ 3533775 w 3538920"/>
                <a:gd name="connsiteY13" fmla="*/ 1565894 h 3091267"/>
                <a:gd name="connsiteX14" fmla="*/ 2771775 w 3538920"/>
                <a:gd name="connsiteY14" fmla="*/ 1061069 h 3091267"/>
                <a:gd name="connsiteX15" fmla="*/ 2124075 w 3538920"/>
                <a:gd name="connsiteY15" fmla="*/ 451469 h 3091267"/>
                <a:gd name="connsiteX16" fmla="*/ 1866900 w 3538920"/>
                <a:gd name="connsiteY16" fmla="*/ 13319 h 3091267"/>
                <a:gd name="connsiteX17" fmla="*/ 47625 w 3538920"/>
                <a:gd name="connsiteY17" fmla="*/ 156194 h 3091267"/>
                <a:gd name="connsiteX0" fmla="*/ 0 w 3538920"/>
                <a:gd name="connsiteY0" fmla="*/ 80645 h 3034768"/>
                <a:gd name="connsiteX1" fmla="*/ 114300 w 3538920"/>
                <a:gd name="connsiteY1" fmla="*/ 1061720 h 3034768"/>
                <a:gd name="connsiteX2" fmla="*/ 266700 w 3538920"/>
                <a:gd name="connsiteY2" fmla="*/ 1833245 h 3034768"/>
                <a:gd name="connsiteX3" fmla="*/ 819150 w 3538920"/>
                <a:gd name="connsiteY3" fmla="*/ 2376170 h 3034768"/>
                <a:gd name="connsiteX4" fmla="*/ 1038225 w 3538920"/>
                <a:gd name="connsiteY4" fmla="*/ 2528570 h 3034768"/>
                <a:gd name="connsiteX5" fmla="*/ 2000250 w 3538920"/>
                <a:gd name="connsiteY5" fmla="*/ 2823845 h 3034768"/>
                <a:gd name="connsiteX6" fmla="*/ 2228850 w 3538920"/>
                <a:gd name="connsiteY6" fmla="*/ 3033395 h 3034768"/>
                <a:gd name="connsiteX7" fmla="*/ 2381250 w 3538920"/>
                <a:gd name="connsiteY7" fmla="*/ 2900045 h 3034768"/>
                <a:gd name="connsiteX8" fmla="*/ 2362200 w 3538920"/>
                <a:gd name="connsiteY8" fmla="*/ 2623820 h 3034768"/>
                <a:gd name="connsiteX9" fmla="*/ 2676525 w 3538920"/>
                <a:gd name="connsiteY9" fmla="*/ 2538095 h 3034768"/>
                <a:gd name="connsiteX10" fmla="*/ 2924175 w 3538920"/>
                <a:gd name="connsiteY10" fmla="*/ 2823845 h 3034768"/>
                <a:gd name="connsiteX11" fmla="*/ 3095625 w 3538920"/>
                <a:gd name="connsiteY11" fmla="*/ 2538095 h 3034768"/>
                <a:gd name="connsiteX12" fmla="*/ 3105150 w 3538920"/>
                <a:gd name="connsiteY12" fmla="*/ 2014220 h 3034768"/>
                <a:gd name="connsiteX13" fmla="*/ 3533775 w 3538920"/>
                <a:gd name="connsiteY13" fmla="*/ 1509395 h 3034768"/>
                <a:gd name="connsiteX14" fmla="*/ 2771775 w 3538920"/>
                <a:gd name="connsiteY14" fmla="*/ 1004570 h 3034768"/>
                <a:gd name="connsiteX15" fmla="*/ 2124075 w 3538920"/>
                <a:gd name="connsiteY15" fmla="*/ 394970 h 3034768"/>
                <a:gd name="connsiteX16" fmla="*/ 1343025 w 3538920"/>
                <a:gd name="connsiteY16" fmla="*/ 23495 h 3034768"/>
                <a:gd name="connsiteX17" fmla="*/ 47625 w 3538920"/>
                <a:gd name="connsiteY17" fmla="*/ 99695 h 3034768"/>
                <a:gd name="connsiteX0" fmla="*/ 0 w 3538920"/>
                <a:gd name="connsiteY0" fmla="*/ 80645 h 3034768"/>
                <a:gd name="connsiteX1" fmla="*/ 114300 w 3538920"/>
                <a:gd name="connsiteY1" fmla="*/ 1061720 h 3034768"/>
                <a:gd name="connsiteX2" fmla="*/ 266700 w 3538920"/>
                <a:gd name="connsiteY2" fmla="*/ 1833245 h 3034768"/>
                <a:gd name="connsiteX3" fmla="*/ 819150 w 3538920"/>
                <a:gd name="connsiteY3" fmla="*/ 2376170 h 3034768"/>
                <a:gd name="connsiteX4" fmla="*/ 1038225 w 3538920"/>
                <a:gd name="connsiteY4" fmla="*/ 2528570 h 3034768"/>
                <a:gd name="connsiteX5" fmla="*/ 2000250 w 3538920"/>
                <a:gd name="connsiteY5" fmla="*/ 2823845 h 3034768"/>
                <a:gd name="connsiteX6" fmla="*/ 2228850 w 3538920"/>
                <a:gd name="connsiteY6" fmla="*/ 3033395 h 3034768"/>
                <a:gd name="connsiteX7" fmla="*/ 2381250 w 3538920"/>
                <a:gd name="connsiteY7" fmla="*/ 2900045 h 3034768"/>
                <a:gd name="connsiteX8" fmla="*/ 2362200 w 3538920"/>
                <a:gd name="connsiteY8" fmla="*/ 2623820 h 3034768"/>
                <a:gd name="connsiteX9" fmla="*/ 2676525 w 3538920"/>
                <a:gd name="connsiteY9" fmla="*/ 2538095 h 3034768"/>
                <a:gd name="connsiteX10" fmla="*/ 2924175 w 3538920"/>
                <a:gd name="connsiteY10" fmla="*/ 2823845 h 3034768"/>
                <a:gd name="connsiteX11" fmla="*/ 3095625 w 3538920"/>
                <a:gd name="connsiteY11" fmla="*/ 2538095 h 3034768"/>
                <a:gd name="connsiteX12" fmla="*/ 3105150 w 3538920"/>
                <a:gd name="connsiteY12" fmla="*/ 2014220 h 3034768"/>
                <a:gd name="connsiteX13" fmla="*/ 3533775 w 3538920"/>
                <a:gd name="connsiteY13" fmla="*/ 1509395 h 3034768"/>
                <a:gd name="connsiteX14" fmla="*/ 2771775 w 3538920"/>
                <a:gd name="connsiteY14" fmla="*/ 1004570 h 3034768"/>
                <a:gd name="connsiteX15" fmla="*/ 1733550 w 3538920"/>
                <a:gd name="connsiteY15" fmla="*/ 547370 h 3034768"/>
                <a:gd name="connsiteX16" fmla="*/ 1343025 w 3538920"/>
                <a:gd name="connsiteY16" fmla="*/ 23495 h 3034768"/>
                <a:gd name="connsiteX17" fmla="*/ 47625 w 3538920"/>
                <a:gd name="connsiteY17" fmla="*/ 99695 h 3034768"/>
                <a:gd name="connsiteX0" fmla="*/ 0 w 3552423"/>
                <a:gd name="connsiteY0" fmla="*/ 80645 h 3034768"/>
                <a:gd name="connsiteX1" fmla="*/ 114300 w 3552423"/>
                <a:gd name="connsiteY1" fmla="*/ 1061720 h 3034768"/>
                <a:gd name="connsiteX2" fmla="*/ 266700 w 3552423"/>
                <a:gd name="connsiteY2" fmla="*/ 1833245 h 3034768"/>
                <a:gd name="connsiteX3" fmla="*/ 819150 w 3552423"/>
                <a:gd name="connsiteY3" fmla="*/ 2376170 h 3034768"/>
                <a:gd name="connsiteX4" fmla="*/ 1038225 w 3552423"/>
                <a:gd name="connsiteY4" fmla="*/ 2528570 h 3034768"/>
                <a:gd name="connsiteX5" fmla="*/ 2000250 w 3552423"/>
                <a:gd name="connsiteY5" fmla="*/ 2823845 h 3034768"/>
                <a:gd name="connsiteX6" fmla="*/ 2228850 w 3552423"/>
                <a:gd name="connsiteY6" fmla="*/ 3033395 h 3034768"/>
                <a:gd name="connsiteX7" fmla="*/ 2381250 w 3552423"/>
                <a:gd name="connsiteY7" fmla="*/ 2900045 h 3034768"/>
                <a:gd name="connsiteX8" fmla="*/ 2362200 w 3552423"/>
                <a:gd name="connsiteY8" fmla="*/ 2623820 h 3034768"/>
                <a:gd name="connsiteX9" fmla="*/ 2676525 w 3552423"/>
                <a:gd name="connsiteY9" fmla="*/ 2538095 h 3034768"/>
                <a:gd name="connsiteX10" fmla="*/ 2924175 w 3552423"/>
                <a:gd name="connsiteY10" fmla="*/ 2823845 h 3034768"/>
                <a:gd name="connsiteX11" fmla="*/ 3095625 w 3552423"/>
                <a:gd name="connsiteY11" fmla="*/ 2538095 h 3034768"/>
                <a:gd name="connsiteX12" fmla="*/ 3105150 w 3552423"/>
                <a:gd name="connsiteY12" fmla="*/ 2014220 h 3034768"/>
                <a:gd name="connsiteX13" fmla="*/ 3533775 w 3552423"/>
                <a:gd name="connsiteY13" fmla="*/ 1509395 h 3034768"/>
                <a:gd name="connsiteX14" fmla="*/ 2400300 w 3552423"/>
                <a:gd name="connsiteY14" fmla="*/ 1261745 h 3034768"/>
                <a:gd name="connsiteX15" fmla="*/ 1733550 w 3552423"/>
                <a:gd name="connsiteY15" fmla="*/ 547370 h 3034768"/>
                <a:gd name="connsiteX16" fmla="*/ 1343025 w 3552423"/>
                <a:gd name="connsiteY16" fmla="*/ 23495 h 3034768"/>
                <a:gd name="connsiteX17" fmla="*/ 47625 w 3552423"/>
                <a:gd name="connsiteY17" fmla="*/ 99695 h 3034768"/>
                <a:gd name="connsiteX0" fmla="*/ 0 w 3552423"/>
                <a:gd name="connsiteY0" fmla="*/ 80645 h 3034768"/>
                <a:gd name="connsiteX1" fmla="*/ 114300 w 3552423"/>
                <a:gd name="connsiteY1" fmla="*/ 1061720 h 3034768"/>
                <a:gd name="connsiteX2" fmla="*/ 266700 w 3552423"/>
                <a:gd name="connsiteY2" fmla="*/ 1833245 h 3034768"/>
                <a:gd name="connsiteX3" fmla="*/ 523875 w 3552423"/>
                <a:gd name="connsiteY3" fmla="*/ 2452370 h 3034768"/>
                <a:gd name="connsiteX4" fmla="*/ 1038225 w 3552423"/>
                <a:gd name="connsiteY4" fmla="*/ 2528570 h 3034768"/>
                <a:gd name="connsiteX5" fmla="*/ 2000250 w 3552423"/>
                <a:gd name="connsiteY5" fmla="*/ 2823845 h 3034768"/>
                <a:gd name="connsiteX6" fmla="*/ 2228850 w 3552423"/>
                <a:gd name="connsiteY6" fmla="*/ 3033395 h 3034768"/>
                <a:gd name="connsiteX7" fmla="*/ 2381250 w 3552423"/>
                <a:gd name="connsiteY7" fmla="*/ 2900045 h 3034768"/>
                <a:gd name="connsiteX8" fmla="*/ 2362200 w 3552423"/>
                <a:gd name="connsiteY8" fmla="*/ 2623820 h 3034768"/>
                <a:gd name="connsiteX9" fmla="*/ 2676525 w 3552423"/>
                <a:gd name="connsiteY9" fmla="*/ 2538095 h 3034768"/>
                <a:gd name="connsiteX10" fmla="*/ 2924175 w 3552423"/>
                <a:gd name="connsiteY10" fmla="*/ 2823845 h 3034768"/>
                <a:gd name="connsiteX11" fmla="*/ 3095625 w 3552423"/>
                <a:gd name="connsiteY11" fmla="*/ 2538095 h 3034768"/>
                <a:gd name="connsiteX12" fmla="*/ 3105150 w 3552423"/>
                <a:gd name="connsiteY12" fmla="*/ 2014220 h 3034768"/>
                <a:gd name="connsiteX13" fmla="*/ 3533775 w 3552423"/>
                <a:gd name="connsiteY13" fmla="*/ 1509395 h 3034768"/>
                <a:gd name="connsiteX14" fmla="*/ 2400300 w 3552423"/>
                <a:gd name="connsiteY14" fmla="*/ 1261745 h 3034768"/>
                <a:gd name="connsiteX15" fmla="*/ 1733550 w 3552423"/>
                <a:gd name="connsiteY15" fmla="*/ 547370 h 3034768"/>
                <a:gd name="connsiteX16" fmla="*/ 1343025 w 3552423"/>
                <a:gd name="connsiteY16" fmla="*/ 23495 h 3034768"/>
                <a:gd name="connsiteX17" fmla="*/ 47625 w 3552423"/>
                <a:gd name="connsiteY17" fmla="*/ 99695 h 3034768"/>
                <a:gd name="connsiteX0" fmla="*/ 0 w 3552423"/>
                <a:gd name="connsiteY0" fmla="*/ 80645 h 3034768"/>
                <a:gd name="connsiteX1" fmla="*/ 114300 w 3552423"/>
                <a:gd name="connsiteY1" fmla="*/ 1061720 h 3034768"/>
                <a:gd name="connsiteX2" fmla="*/ 266700 w 3552423"/>
                <a:gd name="connsiteY2" fmla="*/ 1833245 h 3034768"/>
                <a:gd name="connsiteX3" fmla="*/ 523875 w 3552423"/>
                <a:gd name="connsiteY3" fmla="*/ 2452370 h 3034768"/>
                <a:gd name="connsiteX4" fmla="*/ 990600 w 3552423"/>
                <a:gd name="connsiteY4" fmla="*/ 2595245 h 3034768"/>
                <a:gd name="connsiteX5" fmla="*/ 2000250 w 3552423"/>
                <a:gd name="connsiteY5" fmla="*/ 2823845 h 3034768"/>
                <a:gd name="connsiteX6" fmla="*/ 2228850 w 3552423"/>
                <a:gd name="connsiteY6" fmla="*/ 3033395 h 3034768"/>
                <a:gd name="connsiteX7" fmla="*/ 2381250 w 3552423"/>
                <a:gd name="connsiteY7" fmla="*/ 2900045 h 3034768"/>
                <a:gd name="connsiteX8" fmla="*/ 2362200 w 3552423"/>
                <a:gd name="connsiteY8" fmla="*/ 2623820 h 3034768"/>
                <a:gd name="connsiteX9" fmla="*/ 2676525 w 3552423"/>
                <a:gd name="connsiteY9" fmla="*/ 2538095 h 3034768"/>
                <a:gd name="connsiteX10" fmla="*/ 2924175 w 3552423"/>
                <a:gd name="connsiteY10" fmla="*/ 2823845 h 3034768"/>
                <a:gd name="connsiteX11" fmla="*/ 3095625 w 3552423"/>
                <a:gd name="connsiteY11" fmla="*/ 2538095 h 3034768"/>
                <a:gd name="connsiteX12" fmla="*/ 3105150 w 3552423"/>
                <a:gd name="connsiteY12" fmla="*/ 2014220 h 3034768"/>
                <a:gd name="connsiteX13" fmla="*/ 3533775 w 3552423"/>
                <a:gd name="connsiteY13" fmla="*/ 1509395 h 3034768"/>
                <a:gd name="connsiteX14" fmla="*/ 2400300 w 3552423"/>
                <a:gd name="connsiteY14" fmla="*/ 1261745 h 3034768"/>
                <a:gd name="connsiteX15" fmla="*/ 1733550 w 3552423"/>
                <a:gd name="connsiteY15" fmla="*/ 547370 h 3034768"/>
                <a:gd name="connsiteX16" fmla="*/ 1343025 w 3552423"/>
                <a:gd name="connsiteY16" fmla="*/ 23495 h 3034768"/>
                <a:gd name="connsiteX17" fmla="*/ 47625 w 3552423"/>
                <a:gd name="connsiteY17" fmla="*/ 99695 h 3034768"/>
                <a:gd name="connsiteX0" fmla="*/ 0 w 3552423"/>
                <a:gd name="connsiteY0" fmla="*/ 80645 h 3047034"/>
                <a:gd name="connsiteX1" fmla="*/ 114300 w 3552423"/>
                <a:gd name="connsiteY1" fmla="*/ 1061720 h 3047034"/>
                <a:gd name="connsiteX2" fmla="*/ 266700 w 3552423"/>
                <a:gd name="connsiteY2" fmla="*/ 1833245 h 3047034"/>
                <a:gd name="connsiteX3" fmla="*/ 523875 w 3552423"/>
                <a:gd name="connsiteY3" fmla="*/ 2452370 h 3047034"/>
                <a:gd name="connsiteX4" fmla="*/ 990600 w 3552423"/>
                <a:gd name="connsiteY4" fmla="*/ 2595245 h 3047034"/>
                <a:gd name="connsiteX5" fmla="*/ 1628775 w 3552423"/>
                <a:gd name="connsiteY5" fmla="*/ 2576195 h 3047034"/>
                <a:gd name="connsiteX6" fmla="*/ 2228850 w 3552423"/>
                <a:gd name="connsiteY6" fmla="*/ 3033395 h 3047034"/>
                <a:gd name="connsiteX7" fmla="*/ 2381250 w 3552423"/>
                <a:gd name="connsiteY7" fmla="*/ 2900045 h 3047034"/>
                <a:gd name="connsiteX8" fmla="*/ 2362200 w 3552423"/>
                <a:gd name="connsiteY8" fmla="*/ 2623820 h 3047034"/>
                <a:gd name="connsiteX9" fmla="*/ 2676525 w 3552423"/>
                <a:gd name="connsiteY9" fmla="*/ 2538095 h 3047034"/>
                <a:gd name="connsiteX10" fmla="*/ 2924175 w 3552423"/>
                <a:gd name="connsiteY10" fmla="*/ 2823845 h 3047034"/>
                <a:gd name="connsiteX11" fmla="*/ 3095625 w 3552423"/>
                <a:gd name="connsiteY11" fmla="*/ 2538095 h 3047034"/>
                <a:gd name="connsiteX12" fmla="*/ 3105150 w 3552423"/>
                <a:gd name="connsiteY12" fmla="*/ 2014220 h 3047034"/>
                <a:gd name="connsiteX13" fmla="*/ 3533775 w 3552423"/>
                <a:gd name="connsiteY13" fmla="*/ 1509395 h 3047034"/>
                <a:gd name="connsiteX14" fmla="*/ 2400300 w 3552423"/>
                <a:gd name="connsiteY14" fmla="*/ 1261745 h 3047034"/>
                <a:gd name="connsiteX15" fmla="*/ 1733550 w 3552423"/>
                <a:gd name="connsiteY15" fmla="*/ 547370 h 3047034"/>
                <a:gd name="connsiteX16" fmla="*/ 1343025 w 3552423"/>
                <a:gd name="connsiteY16" fmla="*/ 23495 h 3047034"/>
                <a:gd name="connsiteX17" fmla="*/ 47625 w 3552423"/>
                <a:gd name="connsiteY17" fmla="*/ 99695 h 3047034"/>
                <a:gd name="connsiteX0" fmla="*/ 0 w 3552423"/>
                <a:gd name="connsiteY0" fmla="*/ 80645 h 3047034"/>
                <a:gd name="connsiteX1" fmla="*/ 114300 w 3552423"/>
                <a:gd name="connsiteY1" fmla="*/ 1061720 h 3047034"/>
                <a:gd name="connsiteX2" fmla="*/ 266700 w 3552423"/>
                <a:gd name="connsiteY2" fmla="*/ 1833245 h 3047034"/>
                <a:gd name="connsiteX3" fmla="*/ 523875 w 3552423"/>
                <a:gd name="connsiteY3" fmla="*/ 2452370 h 3047034"/>
                <a:gd name="connsiteX4" fmla="*/ 895350 w 3552423"/>
                <a:gd name="connsiteY4" fmla="*/ 2595245 h 3047034"/>
                <a:gd name="connsiteX5" fmla="*/ 1628775 w 3552423"/>
                <a:gd name="connsiteY5" fmla="*/ 2576195 h 3047034"/>
                <a:gd name="connsiteX6" fmla="*/ 2228850 w 3552423"/>
                <a:gd name="connsiteY6" fmla="*/ 3033395 h 3047034"/>
                <a:gd name="connsiteX7" fmla="*/ 2381250 w 3552423"/>
                <a:gd name="connsiteY7" fmla="*/ 2900045 h 3047034"/>
                <a:gd name="connsiteX8" fmla="*/ 2362200 w 3552423"/>
                <a:gd name="connsiteY8" fmla="*/ 2623820 h 3047034"/>
                <a:gd name="connsiteX9" fmla="*/ 2676525 w 3552423"/>
                <a:gd name="connsiteY9" fmla="*/ 2538095 h 3047034"/>
                <a:gd name="connsiteX10" fmla="*/ 2924175 w 3552423"/>
                <a:gd name="connsiteY10" fmla="*/ 2823845 h 3047034"/>
                <a:gd name="connsiteX11" fmla="*/ 3095625 w 3552423"/>
                <a:gd name="connsiteY11" fmla="*/ 2538095 h 3047034"/>
                <a:gd name="connsiteX12" fmla="*/ 3105150 w 3552423"/>
                <a:gd name="connsiteY12" fmla="*/ 2014220 h 3047034"/>
                <a:gd name="connsiteX13" fmla="*/ 3533775 w 3552423"/>
                <a:gd name="connsiteY13" fmla="*/ 1509395 h 3047034"/>
                <a:gd name="connsiteX14" fmla="*/ 2400300 w 3552423"/>
                <a:gd name="connsiteY14" fmla="*/ 1261745 h 3047034"/>
                <a:gd name="connsiteX15" fmla="*/ 1733550 w 3552423"/>
                <a:gd name="connsiteY15" fmla="*/ 547370 h 3047034"/>
                <a:gd name="connsiteX16" fmla="*/ 1343025 w 3552423"/>
                <a:gd name="connsiteY16" fmla="*/ 23495 h 3047034"/>
                <a:gd name="connsiteX17" fmla="*/ 47625 w 3552423"/>
                <a:gd name="connsiteY17" fmla="*/ 99695 h 3047034"/>
                <a:gd name="connsiteX0" fmla="*/ 0 w 3552423"/>
                <a:gd name="connsiteY0" fmla="*/ 80645 h 3047034"/>
                <a:gd name="connsiteX1" fmla="*/ 114300 w 3552423"/>
                <a:gd name="connsiteY1" fmla="*/ 1061720 h 3047034"/>
                <a:gd name="connsiteX2" fmla="*/ 266700 w 3552423"/>
                <a:gd name="connsiteY2" fmla="*/ 1833245 h 3047034"/>
                <a:gd name="connsiteX3" fmla="*/ 523875 w 3552423"/>
                <a:gd name="connsiteY3" fmla="*/ 2452370 h 3047034"/>
                <a:gd name="connsiteX4" fmla="*/ 895350 w 3552423"/>
                <a:gd name="connsiteY4" fmla="*/ 2595245 h 3047034"/>
                <a:gd name="connsiteX5" fmla="*/ 1628775 w 3552423"/>
                <a:gd name="connsiteY5" fmla="*/ 2576195 h 3047034"/>
                <a:gd name="connsiteX6" fmla="*/ 2228850 w 3552423"/>
                <a:gd name="connsiteY6" fmla="*/ 3033395 h 3047034"/>
                <a:gd name="connsiteX7" fmla="*/ 2295525 w 3552423"/>
                <a:gd name="connsiteY7" fmla="*/ 2900045 h 3047034"/>
                <a:gd name="connsiteX8" fmla="*/ 2362200 w 3552423"/>
                <a:gd name="connsiteY8" fmla="*/ 2623820 h 3047034"/>
                <a:gd name="connsiteX9" fmla="*/ 2676525 w 3552423"/>
                <a:gd name="connsiteY9" fmla="*/ 2538095 h 3047034"/>
                <a:gd name="connsiteX10" fmla="*/ 2924175 w 3552423"/>
                <a:gd name="connsiteY10" fmla="*/ 2823845 h 3047034"/>
                <a:gd name="connsiteX11" fmla="*/ 3095625 w 3552423"/>
                <a:gd name="connsiteY11" fmla="*/ 2538095 h 3047034"/>
                <a:gd name="connsiteX12" fmla="*/ 3105150 w 3552423"/>
                <a:gd name="connsiteY12" fmla="*/ 2014220 h 3047034"/>
                <a:gd name="connsiteX13" fmla="*/ 3533775 w 3552423"/>
                <a:gd name="connsiteY13" fmla="*/ 1509395 h 3047034"/>
                <a:gd name="connsiteX14" fmla="*/ 2400300 w 3552423"/>
                <a:gd name="connsiteY14" fmla="*/ 1261745 h 3047034"/>
                <a:gd name="connsiteX15" fmla="*/ 1733550 w 3552423"/>
                <a:gd name="connsiteY15" fmla="*/ 547370 h 3047034"/>
                <a:gd name="connsiteX16" fmla="*/ 1343025 w 3552423"/>
                <a:gd name="connsiteY16" fmla="*/ 23495 h 3047034"/>
                <a:gd name="connsiteX17" fmla="*/ 47625 w 3552423"/>
                <a:gd name="connsiteY17" fmla="*/ 99695 h 3047034"/>
                <a:gd name="connsiteX0" fmla="*/ 0 w 3552423"/>
                <a:gd name="connsiteY0" fmla="*/ 80645 h 3047281"/>
                <a:gd name="connsiteX1" fmla="*/ 114300 w 3552423"/>
                <a:gd name="connsiteY1" fmla="*/ 1061720 h 3047281"/>
                <a:gd name="connsiteX2" fmla="*/ 266700 w 3552423"/>
                <a:gd name="connsiteY2" fmla="*/ 1833245 h 3047281"/>
                <a:gd name="connsiteX3" fmla="*/ 523875 w 3552423"/>
                <a:gd name="connsiteY3" fmla="*/ 2452370 h 3047281"/>
                <a:gd name="connsiteX4" fmla="*/ 895350 w 3552423"/>
                <a:gd name="connsiteY4" fmla="*/ 2595245 h 3047281"/>
                <a:gd name="connsiteX5" fmla="*/ 1628775 w 3552423"/>
                <a:gd name="connsiteY5" fmla="*/ 2576195 h 3047281"/>
                <a:gd name="connsiteX6" fmla="*/ 2228850 w 3552423"/>
                <a:gd name="connsiteY6" fmla="*/ 3033395 h 3047281"/>
                <a:gd name="connsiteX7" fmla="*/ 2295525 w 3552423"/>
                <a:gd name="connsiteY7" fmla="*/ 2900045 h 3047281"/>
                <a:gd name="connsiteX8" fmla="*/ 2362200 w 3552423"/>
                <a:gd name="connsiteY8" fmla="*/ 2604770 h 3047281"/>
                <a:gd name="connsiteX9" fmla="*/ 2676525 w 3552423"/>
                <a:gd name="connsiteY9" fmla="*/ 2538095 h 3047281"/>
                <a:gd name="connsiteX10" fmla="*/ 2924175 w 3552423"/>
                <a:gd name="connsiteY10" fmla="*/ 2823845 h 3047281"/>
                <a:gd name="connsiteX11" fmla="*/ 3095625 w 3552423"/>
                <a:gd name="connsiteY11" fmla="*/ 2538095 h 3047281"/>
                <a:gd name="connsiteX12" fmla="*/ 3105150 w 3552423"/>
                <a:gd name="connsiteY12" fmla="*/ 2014220 h 3047281"/>
                <a:gd name="connsiteX13" fmla="*/ 3533775 w 3552423"/>
                <a:gd name="connsiteY13" fmla="*/ 1509395 h 3047281"/>
                <a:gd name="connsiteX14" fmla="*/ 2400300 w 3552423"/>
                <a:gd name="connsiteY14" fmla="*/ 1261745 h 3047281"/>
                <a:gd name="connsiteX15" fmla="*/ 1733550 w 3552423"/>
                <a:gd name="connsiteY15" fmla="*/ 547370 h 3047281"/>
                <a:gd name="connsiteX16" fmla="*/ 1343025 w 3552423"/>
                <a:gd name="connsiteY16" fmla="*/ 23495 h 3047281"/>
                <a:gd name="connsiteX17" fmla="*/ 47625 w 3552423"/>
                <a:gd name="connsiteY17" fmla="*/ 99695 h 3047281"/>
                <a:gd name="connsiteX0" fmla="*/ 0 w 3552423"/>
                <a:gd name="connsiteY0" fmla="*/ 80645 h 3079052"/>
                <a:gd name="connsiteX1" fmla="*/ 114300 w 3552423"/>
                <a:gd name="connsiteY1" fmla="*/ 1061720 h 3079052"/>
                <a:gd name="connsiteX2" fmla="*/ 266700 w 3552423"/>
                <a:gd name="connsiteY2" fmla="*/ 1833245 h 3079052"/>
                <a:gd name="connsiteX3" fmla="*/ 523875 w 3552423"/>
                <a:gd name="connsiteY3" fmla="*/ 2452370 h 3079052"/>
                <a:gd name="connsiteX4" fmla="*/ 895350 w 3552423"/>
                <a:gd name="connsiteY4" fmla="*/ 2595245 h 3079052"/>
                <a:gd name="connsiteX5" fmla="*/ 1628775 w 3552423"/>
                <a:gd name="connsiteY5" fmla="*/ 2576195 h 3079052"/>
                <a:gd name="connsiteX6" fmla="*/ 2228850 w 3552423"/>
                <a:gd name="connsiteY6" fmla="*/ 3033395 h 3079052"/>
                <a:gd name="connsiteX7" fmla="*/ 2343150 w 3552423"/>
                <a:gd name="connsiteY7" fmla="*/ 3014345 h 3079052"/>
                <a:gd name="connsiteX8" fmla="*/ 2362200 w 3552423"/>
                <a:gd name="connsiteY8" fmla="*/ 2604770 h 3079052"/>
                <a:gd name="connsiteX9" fmla="*/ 2676525 w 3552423"/>
                <a:gd name="connsiteY9" fmla="*/ 2538095 h 3079052"/>
                <a:gd name="connsiteX10" fmla="*/ 2924175 w 3552423"/>
                <a:gd name="connsiteY10" fmla="*/ 2823845 h 3079052"/>
                <a:gd name="connsiteX11" fmla="*/ 3095625 w 3552423"/>
                <a:gd name="connsiteY11" fmla="*/ 2538095 h 3079052"/>
                <a:gd name="connsiteX12" fmla="*/ 3105150 w 3552423"/>
                <a:gd name="connsiteY12" fmla="*/ 2014220 h 3079052"/>
                <a:gd name="connsiteX13" fmla="*/ 3533775 w 3552423"/>
                <a:gd name="connsiteY13" fmla="*/ 1509395 h 3079052"/>
                <a:gd name="connsiteX14" fmla="*/ 2400300 w 3552423"/>
                <a:gd name="connsiteY14" fmla="*/ 1261745 h 3079052"/>
                <a:gd name="connsiteX15" fmla="*/ 1733550 w 3552423"/>
                <a:gd name="connsiteY15" fmla="*/ 547370 h 3079052"/>
                <a:gd name="connsiteX16" fmla="*/ 1343025 w 3552423"/>
                <a:gd name="connsiteY16" fmla="*/ 23495 h 3079052"/>
                <a:gd name="connsiteX17" fmla="*/ 47625 w 3552423"/>
                <a:gd name="connsiteY17" fmla="*/ 99695 h 3079052"/>
                <a:gd name="connsiteX0" fmla="*/ 0 w 3552423"/>
                <a:gd name="connsiteY0" fmla="*/ 80645 h 3138906"/>
                <a:gd name="connsiteX1" fmla="*/ 114300 w 3552423"/>
                <a:gd name="connsiteY1" fmla="*/ 1061720 h 3138906"/>
                <a:gd name="connsiteX2" fmla="*/ 266700 w 3552423"/>
                <a:gd name="connsiteY2" fmla="*/ 1833245 h 3138906"/>
                <a:gd name="connsiteX3" fmla="*/ 523875 w 3552423"/>
                <a:gd name="connsiteY3" fmla="*/ 2452370 h 3138906"/>
                <a:gd name="connsiteX4" fmla="*/ 895350 w 3552423"/>
                <a:gd name="connsiteY4" fmla="*/ 2595245 h 3138906"/>
                <a:gd name="connsiteX5" fmla="*/ 1628775 w 3552423"/>
                <a:gd name="connsiteY5" fmla="*/ 2576195 h 3138906"/>
                <a:gd name="connsiteX6" fmla="*/ 2228850 w 3552423"/>
                <a:gd name="connsiteY6" fmla="*/ 3033395 h 3138906"/>
                <a:gd name="connsiteX7" fmla="*/ 2343150 w 3552423"/>
                <a:gd name="connsiteY7" fmla="*/ 3014345 h 3138906"/>
                <a:gd name="connsiteX8" fmla="*/ 2362200 w 3552423"/>
                <a:gd name="connsiteY8" fmla="*/ 2604770 h 3138906"/>
                <a:gd name="connsiteX9" fmla="*/ 2676525 w 3552423"/>
                <a:gd name="connsiteY9" fmla="*/ 2538095 h 3138906"/>
                <a:gd name="connsiteX10" fmla="*/ 2924175 w 3552423"/>
                <a:gd name="connsiteY10" fmla="*/ 2823845 h 3138906"/>
                <a:gd name="connsiteX11" fmla="*/ 3095625 w 3552423"/>
                <a:gd name="connsiteY11" fmla="*/ 2538095 h 3138906"/>
                <a:gd name="connsiteX12" fmla="*/ 3105150 w 3552423"/>
                <a:gd name="connsiteY12" fmla="*/ 2014220 h 3138906"/>
                <a:gd name="connsiteX13" fmla="*/ 3533775 w 3552423"/>
                <a:gd name="connsiteY13" fmla="*/ 1509395 h 3138906"/>
                <a:gd name="connsiteX14" fmla="*/ 2400300 w 3552423"/>
                <a:gd name="connsiteY14" fmla="*/ 1261745 h 3138906"/>
                <a:gd name="connsiteX15" fmla="*/ 1733550 w 3552423"/>
                <a:gd name="connsiteY15" fmla="*/ 547370 h 3138906"/>
                <a:gd name="connsiteX16" fmla="*/ 1343025 w 3552423"/>
                <a:gd name="connsiteY16" fmla="*/ 23495 h 3138906"/>
                <a:gd name="connsiteX17" fmla="*/ 47625 w 3552423"/>
                <a:gd name="connsiteY17" fmla="*/ 99695 h 3138906"/>
                <a:gd name="connsiteX0" fmla="*/ 0 w 3552423"/>
                <a:gd name="connsiteY0" fmla="*/ 80645 h 3063078"/>
                <a:gd name="connsiteX1" fmla="*/ 114300 w 3552423"/>
                <a:gd name="connsiteY1" fmla="*/ 1061720 h 3063078"/>
                <a:gd name="connsiteX2" fmla="*/ 266700 w 3552423"/>
                <a:gd name="connsiteY2" fmla="*/ 1833245 h 3063078"/>
                <a:gd name="connsiteX3" fmla="*/ 523875 w 3552423"/>
                <a:gd name="connsiteY3" fmla="*/ 2452370 h 3063078"/>
                <a:gd name="connsiteX4" fmla="*/ 895350 w 3552423"/>
                <a:gd name="connsiteY4" fmla="*/ 2595245 h 3063078"/>
                <a:gd name="connsiteX5" fmla="*/ 1628775 w 3552423"/>
                <a:gd name="connsiteY5" fmla="*/ 2576195 h 3063078"/>
                <a:gd name="connsiteX6" fmla="*/ 2228850 w 3552423"/>
                <a:gd name="connsiteY6" fmla="*/ 3033395 h 3063078"/>
                <a:gd name="connsiteX7" fmla="*/ 2333625 w 3552423"/>
                <a:gd name="connsiteY7" fmla="*/ 2871470 h 3063078"/>
                <a:gd name="connsiteX8" fmla="*/ 2362200 w 3552423"/>
                <a:gd name="connsiteY8" fmla="*/ 2604770 h 3063078"/>
                <a:gd name="connsiteX9" fmla="*/ 2676525 w 3552423"/>
                <a:gd name="connsiteY9" fmla="*/ 2538095 h 3063078"/>
                <a:gd name="connsiteX10" fmla="*/ 2924175 w 3552423"/>
                <a:gd name="connsiteY10" fmla="*/ 2823845 h 3063078"/>
                <a:gd name="connsiteX11" fmla="*/ 3095625 w 3552423"/>
                <a:gd name="connsiteY11" fmla="*/ 2538095 h 3063078"/>
                <a:gd name="connsiteX12" fmla="*/ 3105150 w 3552423"/>
                <a:gd name="connsiteY12" fmla="*/ 2014220 h 3063078"/>
                <a:gd name="connsiteX13" fmla="*/ 3533775 w 3552423"/>
                <a:gd name="connsiteY13" fmla="*/ 1509395 h 3063078"/>
                <a:gd name="connsiteX14" fmla="*/ 2400300 w 3552423"/>
                <a:gd name="connsiteY14" fmla="*/ 1261745 h 3063078"/>
                <a:gd name="connsiteX15" fmla="*/ 1733550 w 3552423"/>
                <a:gd name="connsiteY15" fmla="*/ 547370 h 3063078"/>
                <a:gd name="connsiteX16" fmla="*/ 1343025 w 3552423"/>
                <a:gd name="connsiteY16" fmla="*/ 23495 h 3063078"/>
                <a:gd name="connsiteX17" fmla="*/ 47625 w 3552423"/>
                <a:gd name="connsiteY17" fmla="*/ 99695 h 3063078"/>
                <a:gd name="connsiteX0" fmla="*/ 0 w 3552423"/>
                <a:gd name="connsiteY0" fmla="*/ 80645 h 3063078"/>
                <a:gd name="connsiteX1" fmla="*/ 114300 w 3552423"/>
                <a:gd name="connsiteY1" fmla="*/ 1061720 h 3063078"/>
                <a:gd name="connsiteX2" fmla="*/ 266700 w 3552423"/>
                <a:gd name="connsiteY2" fmla="*/ 1833245 h 3063078"/>
                <a:gd name="connsiteX3" fmla="*/ 523875 w 3552423"/>
                <a:gd name="connsiteY3" fmla="*/ 2452370 h 3063078"/>
                <a:gd name="connsiteX4" fmla="*/ 895350 w 3552423"/>
                <a:gd name="connsiteY4" fmla="*/ 2595245 h 3063078"/>
                <a:gd name="connsiteX5" fmla="*/ 1628775 w 3552423"/>
                <a:gd name="connsiteY5" fmla="*/ 2576195 h 3063078"/>
                <a:gd name="connsiteX6" fmla="*/ 2228850 w 3552423"/>
                <a:gd name="connsiteY6" fmla="*/ 3033395 h 3063078"/>
                <a:gd name="connsiteX7" fmla="*/ 2333625 w 3552423"/>
                <a:gd name="connsiteY7" fmla="*/ 2871470 h 3063078"/>
                <a:gd name="connsiteX8" fmla="*/ 2362200 w 3552423"/>
                <a:gd name="connsiteY8" fmla="*/ 2604770 h 3063078"/>
                <a:gd name="connsiteX9" fmla="*/ 2676525 w 3552423"/>
                <a:gd name="connsiteY9" fmla="*/ 2538095 h 3063078"/>
                <a:gd name="connsiteX10" fmla="*/ 2981325 w 3552423"/>
                <a:gd name="connsiteY10" fmla="*/ 2776220 h 3063078"/>
                <a:gd name="connsiteX11" fmla="*/ 3095625 w 3552423"/>
                <a:gd name="connsiteY11" fmla="*/ 2538095 h 3063078"/>
                <a:gd name="connsiteX12" fmla="*/ 3105150 w 3552423"/>
                <a:gd name="connsiteY12" fmla="*/ 2014220 h 3063078"/>
                <a:gd name="connsiteX13" fmla="*/ 3533775 w 3552423"/>
                <a:gd name="connsiteY13" fmla="*/ 1509395 h 3063078"/>
                <a:gd name="connsiteX14" fmla="*/ 2400300 w 3552423"/>
                <a:gd name="connsiteY14" fmla="*/ 1261745 h 3063078"/>
                <a:gd name="connsiteX15" fmla="*/ 1733550 w 3552423"/>
                <a:gd name="connsiteY15" fmla="*/ 547370 h 3063078"/>
                <a:gd name="connsiteX16" fmla="*/ 1343025 w 3552423"/>
                <a:gd name="connsiteY16" fmla="*/ 23495 h 3063078"/>
                <a:gd name="connsiteX17" fmla="*/ 47625 w 3552423"/>
                <a:gd name="connsiteY17" fmla="*/ 99695 h 3063078"/>
                <a:gd name="connsiteX0" fmla="*/ 0 w 3549055"/>
                <a:gd name="connsiteY0" fmla="*/ 80645 h 3063078"/>
                <a:gd name="connsiteX1" fmla="*/ 114300 w 3549055"/>
                <a:gd name="connsiteY1" fmla="*/ 1061720 h 3063078"/>
                <a:gd name="connsiteX2" fmla="*/ 266700 w 3549055"/>
                <a:gd name="connsiteY2" fmla="*/ 1833245 h 3063078"/>
                <a:gd name="connsiteX3" fmla="*/ 523875 w 3549055"/>
                <a:gd name="connsiteY3" fmla="*/ 2452370 h 3063078"/>
                <a:gd name="connsiteX4" fmla="*/ 895350 w 3549055"/>
                <a:gd name="connsiteY4" fmla="*/ 2595245 h 3063078"/>
                <a:gd name="connsiteX5" fmla="*/ 1628775 w 3549055"/>
                <a:gd name="connsiteY5" fmla="*/ 2576195 h 3063078"/>
                <a:gd name="connsiteX6" fmla="*/ 2228850 w 3549055"/>
                <a:gd name="connsiteY6" fmla="*/ 3033395 h 3063078"/>
                <a:gd name="connsiteX7" fmla="*/ 2333625 w 3549055"/>
                <a:gd name="connsiteY7" fmla="*/ 2871470 h 3063078"/>
                <a:gd name="connsiteX8" fmla="*/ 2362200 w 3549055"/>
                <a:gd name="connsiteY8" fmla="*/ 2604770 h 3063078"/>
                <a:gd name="connsiteX9" fmla="*/ 2676525 w 3549055"/>
                <a:gd name="connsiteY9" fmla="*/ 2538095 h 3063078"/>
                <a:gd name="connsiteX10" fmla="*/ 2981325 w 3549055"/>
                <a:gd name="connsiteY10" fmla="*/ 2776220 h 3063078"/>
                <a:gd name="connsiteX11" fmla="*/ 3095625 w 3549055"/>
                <a:gd name="connsiteY11" fmla="*/ 2538095 h 3063078"/>
                <a:gd name="connsiteX12" fmla="*/ 3057525 w 3549055"/>
                <a:gd name="connsiteY12" fmla="*/ 2061845 h 3063078"/>
                <a:gd name="connsiteX13" fmla="*/ 3533775 w 3549055"/>
                <a:gd name="connsiteY13" fmla="*/ 1509395 h 3063078"/>
                <a:gd name="connsiteX14" fmla="*/ 2400300 w 3549055"/>
                <a:gd name="connsiteY14" fmla="*/ 1261745 h 3063078"/>
                <a:gd name="connsiteX15" fmla="*/ 1733550 w 3549055"/>
                <a:gd name="connsiteY15" fmla="*/ 547370 h 3063078"/>
                <a:gd name="connsiteX16" fmla="*/ 1343025 w 3549055"/>
                <a:gd name="connsiteY16" fmla="*/ 23495 h 3063078"/>
                <a:gd name="connsiteX17" fmla="*/ 47625 w 3549055"/>
                <a:gd name="connsiteY17" fmla="*/ 99695 h 3063078"/>
                <a:gd name="connsiteX0" fmla="*/ 0 w 3318717"/>
                <a:gd name="connsiteY0" fmla="*/ 80645 h 3063078"/>
                <a:gd name="connsiteX1" fmla="*/ 114300 w 3318717"/>
                <a:gd name="connsiteY1" fmla="*/ 1061720 h 3063078"/>
                <a:gd name="connsiteX2" fmla="*/ 266700 w 3318717"/>
                <a:gd name="connsiteY2" fmla="*/ 1833245 h 3063078"/>
                <a:gd name="connsiteX3" fmla="*/ 523875 w 3318717"/>
                <a:gd name="connsiteY3" fmla="*/ 2452370 h 3063078"/>
                <a:gd name="connsiteX4" fmla="*/ 895350 w 3318717"/>
                <a:gd name="connsiteY4" fmla="*/ 2595245 h 3063078"/>
                <a:gd name="connsiteX5" fmla="*/ 1628775 w 3318717"/>
                <a:gd name="connsiteY5" fmla="*/ 2576195 h 3063078"/>
                <a:gd name="connsiteX6" fmla="*/ 2228850 w 3318717"/>
                <a:gd name="connsiteY6" fmla="*/ 3033395 h 3063078"/>
                <a:gd name="connsiteX7" fmla="*/ 2333625 w 3318717"/>
                <a:gd name="connsiteY7" fmla="*/ 2871470 h 3063078"/>
                <a:gd name="connsiteX8" fmla="*/ 2362200 w 3318717"/>
                <a:gd name="connsiteY8" fmla="*/ 2604770 h 3063078"/>
                <a:gd name="connsiteX9" fmla="*/ 2676525 w 3318717"/>
                <a:gd name="connsiteY9" fmla="*/ 2538095 h 3063078"/>
                <a:gd name="connsiteX10" fmla="*/ 2981325 w 3318717"/>
                <a:gd name="connsiteY10" fmla="*/ 2776220 h 3063078"/>
                <a:gd name="connsiteX11" fmla="*/ 3095625 w 3318717"/>
                <a:gd name="connsiteY11" fmla="*/ 2538095 h 3063078"/>
                <a:gd name="connsiteX12" fmla="*/ 3057525 w 3318717"/>
                <a:gd name="connsiteY12" fmla="*/ 2061845 h 3063078"/>
                <a:gd name="connsiteX13" fmla="*/ 3295650 w 3318717"/>
                <a:gd name="connsiteY13" fmla="*/ 1366520 h 3063078"/>
                <a:gd name="connsiteX14" fmla="*/ 2400300 w 3318717"/>
                <a:gd name="connsiteY14" fmla="*/ 1261745 h 3063078"/>
                <a:gd name="connsiteX15" fmla="*/ 1733550 w 3318717"/>
                <a:gd name="connsiteY15" fmla="*/ 547370 h 3063078"/>
                <a:gd name="connsiteX16" fmla="*/ 1343025 w 3318717"/>
                <a:gd name="connsiteY16" fmla="*/ 23495 h 3063078"/>
                <a:gd name="connsiteX17" fmla="*/ 47625 w 3318717"/>
                <a:gd name="connsiteY17" fmla="*/ 99695 h 3063078"/>
                <a:gd name="connsiteX0" fmla="*/ 0 w 3301954"/>
                <a:gd name="connsiteY0" fmla="*/ 80645 h 3063078"/>
                <a:gd name="connsiteX1" fmla="*/ 114300 w 3301954"/>
                <a:gd name="connsiteY1" fmla="*/ 1061720 h 3063078"/>
                <a:gd name="connsiteX2" fmla="*/ 266700 w 3301954"/>
                <a:gd name="connsiteY2" fmla="*/ 1833245 h 3063078"/>
                <a:gd name="connsiteX3" fmla="*/ 523875 w 3301954"/>
                <a:gd name="connsiteY3" fmla="*/ 2452370 h 3063078"/>
                <a:gd name="connsiteX4" fmla="*/ 895350 w 3301954"/>
                <a:gd name="connsiteY4" fmla="*/ 2595245 h 3063078"/>
                <a:gd name="connsiteX5" fmla="*/ 1628775 w 3301954"/>
                <a:gd name="connsiteY5" fmla="*/ 2576195 h 3063078"/>
                <a:gd name="connsiteX6" fmla="*/ 2228850 w 3301954"/>
                <a:gd name="connsiteY6" fmla="*/ 3033395 h 3063078"/>
                <a:gd name="connsiteX7" fmla="*/ 2333625 w 3301954"/>
                <a:gd name="connsiteY7" fmla="*/ 2871470 h 3063078"/>
                <a:gd name="connsiteX8" fmla="*/ 2362200 w 3301954"/>
                <a:gd name="connsiteY8" fmla="*/ 2604770 h 3063078"/>
                <a:gd name="connsiteX9" fmla="*/ 2676525 w 3301954"/>
                <a:gd name="connsiteY9" fmla="*/ 2538095 h 3063078"/>
                <a:gd name="connsiteX10" fmla="*/ 2981325 w 3301954"/>
                <a:gd name="connsiteY10" fmla="*/ 2776220 h 3063078"/>
                <a:gd name="connsiteX11" fmla="*/ 3095625 w 3301954"/>
                <a:gd name="connsiteY11" fmla="*/ 2538095 h 3063078"/>
                <a:gd name="connsiteX12" fmla="*/ 3057525 w 3301954"/>
                <a:gd name="connsiteY12" fmla="*/ 2061845 h 3063078"/>
                <a:gd name="connsiteX13" fmla="*/ 3295650 w 3301954"/>
                <a:gd name="connsiteY13" fmla="*/ 1366520 h 3063078"/>
                <a:gd name="connsiteX14" fmla="*/ 2762250 w 3301954"/>
                <a:gd name="connsiteY14" fmla="*/ 1014095 h 3063078"/>
                <a:gd name="connsiteX15" fmla="*/ 1733550 w 3301954"/>
                <a:gd name="connsiteY15" fmla="*/ 547370 h 3063078"/>
                <a:gd name="connsiteX16" fmla="*/ 1343025 w 3301954"/>
                <a:gd name="connsiteY16" fmla="*/ 23495 h 3063078"/>
                <a:gd name="connsiteX17" fmla="*/ 47625 w 3301954"/>
                <a:gd name="connsiteY17" fmla="*/ 99695 h 3063078"/>
                <a:gd name="connsiteX0" fmla="*/ 0 w 3301954"/>
                <a:gd name="connsiteY0" fmla="*/ 80645 h 3063078"/>
                <a:gd name="connsiteX1" fmla="*/ 114300 w 3301954"/>
                <a:gd name="connsiteY1" fmla="*/ 1061720 h 3063078"/>
                <a:gd name="connsiteX2" fmla="*/ 266700 w 3301954"/>
                <a:gd name="connsiteY2" fmla="*/ 1833245 h 3063078"/>
                <a:gd name="connsiteX3" fmla="*/ 523875 w 3301954"/>
                <a:gd name="connsiteY3" fmla="*/ 2452370 h 3063078"/>
                <a:gd name="connsiteX4" fmla="*/ 895350 w 3301954"/>
                <a:gd name="connsiteY4" fmla="*/ 2595245 h 3063078"/>
                <a:gd name="connsiteX5" fmla="*/ 1628775 w 3301954"/>
                <a:gd name="connsiteY5" fmla="*/ 2576195 h 3063078"/>
                <a:gd name="connsiteX6" fmla="*/ 2228850 w 3301954"/>
                <a:gd name="connsiteY6" fmla="*/ 3033395 h 3063078"/>
                <a:gd name="connsiteX7" fmla="*/ 2333625 w 3301954"/>
                <a:gd name="connsiteY7" fmla="*/ 2871470 h 3063078"/>
                <a:gd name="connsiteX8" fmla="*/ 2362200 w 3301954"/>
                <a:gd name="connsiteY8" fmla="*/ 2604770 h 3063078"/>
                <a:gd name="connsiteX9" fmla="*/ 2676525 w 3301954"/>
                <a:gd name="connsiteY9" fmla="*/ 2538095 h 3063078"/>
                <a:gd name="connsiteX10" fmla="*/ 2981325 w 3301954"/>
                <a:gd name="connsiteY10" fmla="*/ 2776220 h 3063078"/>
                <a:gd name="connsiteX11" fmla="*/ 3095625 w 3301954"/>
                <a:gd name="connsiteY11" fmla="*/ 2538095 h 3063078"/>
                <a:gd name="connsiteX12" fmla="*/ 3057525 w 3301954"/>
                <a:gd name="connsiteY12" fmla="*/ 2061845 h 3063078"/>
                <a:gd name="connsiteX13" fmla="*/ 3295650 w 3301954"/>
                <a:gd name="connsiteY13" fmla="*/ 1366520 h 3063078"/>
                <a:gd name="connsiteX14" fmla="*/ 2762250 w 3301954"/>
                <a:gd name="connsiteY14" fmla="*/ 1014095 h 3063078"/>
                <a:gd name="connsiteX15" fmla="*/ 1924050 w 3301954"/>
                <a:gd name="connsiteY15" fmla="*/ 80645 h 3063078"/>
                <a:gd name="connsiteX16" fmla="*/ 1343025 w 3301954"/>
                <a:gd name="connsiteY16" fmla="*/ 23495 h 3063078"/>
                <a:gd name="connsiteX17" fmla="*/ 47625 w 3301954"/>
                <a:gd name="connsiteY17" fmla="*/ 99695 h 3063078"/>
                <a:gd name="connsiteX0" fmla="*/ 0 w 3301954"/>
                <a:gd name="connsiteY0" fmla="*/ 80645 h 3063078"/>
                <a:gd name="connsiteX1" fmla="*/ 114300 w 3301954"/>
                <a:gd name="connsiteY1" fmla="*/ 1061720 h 3063078"/>
                <a:gd name="connsiteX2" fmla="*/ 266700 w 3301954"/>
                <a:gd name="connsiteY2" fmla="*/ 1833245 h 3063078"/>
                <a:gd name="connsiteX3" fmla="*/ 523875 w 3301954"/>
                <a:gd name="connsiteY3" fmla="*/ 2452370 h 3063078"/>
                <a:gd name="connsiteX4" fmla="*/ 895350 w 3301954"/>
                <a:gd name="connsiteY4" fmla="*/ 2595245 h 3063078"/>
                <a:gd name="connsiteX5" fmla="*/ 1628775 w 3301954"/>
                <a:gd name="connsiteY5" fmla="*/ 2576195 h 3063078"/>
                <a:gd name="connsiteX6" fmla="*/ 2228850 w 3301954"/>
                <a:gd name="connsiteY6" fmla="*/ 3033395 h 3063078"/>
                <a:gd name="connsiteX7" fmla="*/ 2333625 w 3301954"/>
                <a:gd name="connsiteY7" fmla="*/ 2871470 h 3063078"/>
                <a:gd name="connsiteX8" fmla="*/ 2362200 w 3301954"/>
                <a:gd name="connsiteY8" fmla="*/ 2604770 h 3063078"/>
                <a:gd name="connsiteX9" fmla="*/ 2676525 w 3301954"/>
                <a:gd name="connsiteY9" fmla="*/ 2538095 h 3063078"/>
                <a:gd name="connsiteX10" fmla="*/ 2981325 w 3301954"/>
                <a:gd name="connsiteY10" fmla="*/ 2776220 h 3063078"/>
                <a:gd name="connsiteX11" fmla="*/ 3095625 w 3301954"/>
                <a:gd name="connsiteY11" fmla="*/ 2538095 h 3063078"/>
                <a:gd name="connsiteX12" fmla="*/ 3057525 w 3301954"/>
                <a:gd name="connsiteY12" fmla="*/ 2061845 h 3063078"/>
                <a:gd name="connsiteX13" fmla="*/ 3295650 w 3301954"/>
                <a:gd name="connsiteY13" fmla="*/ 1366520 h 3063078"/>
                <a:gd name="connsiteX14" fmla="*/ 2762250 w 3301954"/>
                <a:gd name="connsiteY14" fmla="*/ 1014095 h 3063078"/>
                <a:gd name="connsiteX15" fmla="*/ 1924050 w 3301954"/>
                <a:gd name="connsiteY15" fmla="*/ 80645 h 3063078"/>
                <a:gd name="connsiteX16" fmla="*/ 1343025 w 3301954"/>
                <a:gd name="connsiteY16" fmla="*/ 23495 h 3063078"/>
                <a:gd name="connsiteX17" fmla="*/ 47625 w 3301954"/>
                <a:gd name="connsiteY17" fmla="*/ 99695 h 3063078"/>
                <a:gd name="connsiteX0" fmla="*/ 0 w 3301954"/>
                <a:gd name="connsiteY0" fmla="*/ 80645 h 3063078"/>
                <a:gd name="connsiteX1" fmla="*/ 114300 w 3301954"/>
                <a:gd name="connsiteY1" fmla="*/ 1061720 h 3063078"/>
                <a:gd name="connsiteX2" fmla="*/ 266700 w 3301954"/>
                <a:gd name="connsiteY2" fmla="*/ 1833245 h 3063078"/>
                <a:gd name="connsiteX3" fmla="*/ 523875 w 3301954"/>
                <a:gd name="connsiteY3" fmla="*/ 2452370 h 3063078"/>
                <a:gd name="connsiteX4" fmla="*/ 895350 w 3301954"/>
                <a:gd name="connsiteY4" fmla="*/ 2595245 h 3063078"/>
                <a:gd name="connsiteX5" fmla="*/ 1628775 w 3301954"/>
                <a:gd name="connsiteY5" fmla="*/ 2576195 h 3063078"/>
                <a:gd name="connsiteX6" fmla="*/ 2228850 w 3301954"/>
                <a:gd name="connsiteY6" fmla="*/ 3033395 h 3063078"/>
                <a:gd name="connsiteX7" fmla="*/ 2333625 w 3301954"/>
                <a:gd name="connsiteY7" fmla="*/ 2871470 h 3063078"/>
                <a:gd name="connsiteX8" fmla="*/ 2362200 w 3301954"/>
                <a:gd name="connsiteY8" fmla="*/ 2604770 h 3063078"/>
                <a:gd name="connsiteX9" fmla="*/ 2676525 w 3301954"/>
                <a:gd name="connsiteY9" fmla="*/ 2538095 h 3063078"/>
                <a:gd name="connsiteX10" fmla="*/ 2981325 w 3301954"/>
                <a:gd name="connsiteY10" fmla="*/ 2776220 h 3063078"/>
                <a:gd name="connsiteX11" fmla="*/ 3095625 w 3301954"/>
                <a:gd name="connsiteY11" fmla="*/ 2538095 h 3063078"/>
                <a:gd name="connsiteX12" fmla="*/ 3057525 w 3301954"/>
                <a:gd name="connsiteY12" fmla="*/ 2061845 h 3063078"/>
                <a:gd name="connsiteX13" fmla="*/ 3295650 w 3301954"/>
                <a:gd name="connsiteY13" fmla="*/ 1366520 h 3063078"/>
                <a:gd name="connsiteX14" fmla="*/ 2762250 w 3301954"/>
                <a:gd name="connsiteY14" fmla="*/ 1014095 h 3063078"/>
                <a:gd name="connsiteX15" fmla="*/ 1924050 w 3301954"/>
                <a:gd name="connsiteY15" fmla="*/ 80645 h 3063078"/>
                <a:gd name="connsiteX16" fmla="*/ 1343025 w 3301954"/>
                <a:gd name="connsiteY16" fmla="*/ 23495 h 3063078"/>
                <a:gd name="connsiteX17" fmla="*/ 47625 w 3301954"/>
                <a:gd name="connsiteY17" fmla="*/ 99695 h 3063078"/>
                <a:gd name="connsiteX0" fmla="*/ 0 w 3301954"/>
                <a:gd name="connsiteY0" fmla="*/ 63913 h 3046346"/>
                <a:gd name="connsiteX1" fmla="*/ 114300 w 3301954"/>
                <a:gd name="connsiteY1" fmla="*/ 1044988 h 3046346"/>
                <a:gd name="connsiteX2" fmla="*/ 266700 w 3301954"/>
                <a:gd name="connsiteY2" fmla="*/ 1816513 h 3046346"/>
                <a:gd name="connsiteX3" fmla="*/ 523875 w 3301954"/>
                <a:gd name="connsiteY3" fmla="*/ 2435638 h 3046346"/>
                <a:gd name="connsiteX4" fmla="*/ 895350 w 3301954"/>
                <a:gd name="connsiteY4" fmla="*/ 2578513 h 3046346"/>
                <a:gd name="connsiteX5" fmla="*/ 1628775 w 3301954"/>
                <a:gd name="connsiteY5" fmla="*/ 2559463 h 3046346"/>
                <a:gd name="connsiteX6" fmla="*/ 2228850 w 3301954"/>
                <a:gd name="connsiteY6" fmla="*/ 3016663 h 3046346"/>
                <a:gd name="connsiteX7" fmla="*/ 2333625 w 3301954"/>
                <a:gd name="connsiteY7" fmla="*/ 2854738 h 3046346"/>
                <a:gd name="connsiteX8" fmla="*/ 2362200 w 3301954"/>
                <a:gd name="connsiteY8" fmla="*/ 2588038 h 3046346"/>
                <a:gd name="connsiteX9" fmla="*/ 2676525 w 3301954"/>
                <a:gd name="connsiteY9" fmla="*/ 2521363 h 3046346"/>
                <a:gd name="connsiteX10" fmla="*/ 2981325 w 3301954"/>
                <a:gd name="connsiteY10" fmla="*/ 2759488 h 3046346"/>
                <a:gd name="connsiteX11" fmla="*/ 3095625 w 3301954"/>
                <a:gd name="connsiteY11" fmla="*/ 2521363 h 3046346"/>
                <a:gd name="connsiteX12" fmla="*/ 3057525 w 3301954"/>
                <a:gd name="connsiteY12" fmla="*/ 2045113 h 3046346"/>
                <a:gd name="connsiteX13" fmla="*/ 3295650 w 3301954"/>
                <a:gd name="connsiteY13" fmla="*/ 1349788 h 3046346"/>
                <a:gd name="connsiteX14" fmla="*/ 2762250 w 3301954"/>
                <a:gd name="connsiteY14" fmla="*/ 997363 h 3046346"/>
                <a:gd name="connsiteX15" fmla="*/ 1924050 w 3301954"/>
                <a:gd name="connsiteY15" fmla="*/ 63913 h 3046346"/>
                <a:gd name="connsiteX16" fmla="*/ 47625 w 3301954"/>
                <a:gd name="connsiteY16" fmla="*/ 82963 h 3046346"/>
                <a:gd name="connsiteX0" fmla="*/ 0 w 3301954"/>
                <a:gd name="connsiteY0" fmla="*/ 0 h 2982433"/>
                <a:gd name="connsiteX1" fmla="*/ 114300 w 3301954"/>
                <a:gd name="connsiteY1" fmla="*/ 981075 h 2982433"/>
                <a:gd name="connsiteX2" fmla="*/ 266700 w 3301954"/>
                <a:gd name="connsiteY2" fmla="*/ 1752600 h 2982433"/>
                <a:gd name="connsiteX3" fmla="*/ 523875 w 3301954"/>
                <a:gd name="connsiteY3" fmla="*/ 2371725 h 2982433"/>
                <a:gd name="connsiteX4" fmla="*/ 895350 w 3301954"/>
                <a:gd name="connsiteY4" fmla="*/ 2514600 h 2982433"/>
                <a:gd name="connsiteX5" fmla="*/ 1628775 w 3301954"/>
                <a:gd name="connsiteY5" fmla="*/ 2495550 h 2982433"/>
                <a:gd name="connsiteX6" fmla="*/ 2228850 w 3301954"/>
                <a:gd name="connsiteY6" fmla="*/ 2952750 h 2982433"/>
                <a:gd name="connsiteX7" fmla="*/ 2333625 w 3301954"/>
                <a:gd name="connsiteY7" fmla="*/ 2790825 h 2982433"/>
                <a:gd name="connsiteX8" fmla="*/ 2362200 w 3301954"/>
                <a:gd name="connsiteY8" fmla="*/ 2524125 h 2982433"/>
                <a:gd name="connsiteX9" fmla="*/ 2676525 w 3301954"/>
                <a:gd name="connsiteY9" fmla="*/ 2457450 h 2982433"/>
                <a:gd name="connsiteX10" fmla="*/ 2981325 w 3301954"/>
                <a:gd name="connsiteY10" fmla="*/ 2695575 h 2982433"/>
                <a:gd name="connsiteX11" fmla="*/ 3095625 w 3301954"/>
                <a:gd name="connsiteY11" fmla="*/ 2457450 h 2982433"/>
                <a:gd name="connsiteX12" fmla="*/ 3057525 w 3301954"/>
                <a:gd name="connsiteY12" fmla="*/ 1981200 h 2982433"/>
                <a:gd name="connsiteX13" fmla="*/ 3295650 w 3301954"/>
                <a:gd name="connsiteY13" fmla="*/ 1285875 h 2982433"/>
                <a:gd name="connsiteX14" fmla="*/ 2762250 w 3301954"/>
                <a:gd name="connsiteY14" fmla="*/ 933450 h 2982433"/>
                <a:gd name="connsiteX15" fmla="*/ 1924050 w 3301954"/>
                <a:gd name="connsiteY15" fmla="*/ 0 h 2982433"/>
                <a:gd name="connsiteX16" fmla="*/ 47625 w 3301954"/>
                <a:gd name="connsiteY16" fmla="*/ 19050 h 2982433"/>
                <a:gd name="connsiteX0" fmla="*/ 0 w 3301954"/>
                <a:gd name="connsiteY0" fmla="*/ 76200 h 3058633"/>
                <a:gd name="connsiteX1" fmla="*/ 114300 w 3301954"/>
                <a:gd name="connsiteY1" fmla="*/ 1057275 h 3058633"/>
                <a:gd name="connsiteX2" fmla="*/ 266700 w 3301954"/>
                <a:gd name="connsiteY2" fmla="*/ 1828800 h 3058633"/>
                <a:gd name="connsiteX3" fmla="*/ 523875 w 3301954"/>
                <a:gd name="connsiteY3" fmla="*/ 2447925 h 3058633"/>
                <a:gd name="connsiteX4" fmla="*/ 895350 w 3301954"/>
                <a:gd name="connsiteY4" fmla="*/ 2590800 h 3058633"/>
                <a:gd name="connsiteX5" fmla="*/ 1628775 w 3301954"/>
                <a:gd name="connsiteY5" fmla="*/ 2571750 h 3058633"/>
                <a:gd name="connsiteX6" fmla="*/ 2228850 w 3301954"/>
                <a:gd name="connsiteY6" fmla="*/ 3028950 h 3058633"/>
                <a:gd name="connsiteX7" fmla="*/ 2333625 w 3301954"/>
                <a:gd name="connsiteY7" fmla="*/ 2867025 h 3058633"/>
                <a:gd name="connsiteX8" fmla="*/ 2362200 w 3301954"/>
                <a:gd name="connsiteY8" fmla="*/ 2600325 h 3058633"/>
                <a:gd name="connsiteX9" fmla="*/ 2676525 w 3301954"/>
                <a:gd name="connsiteY9" fmla="*/ 2533650 h 3058633"/>
                <a:gd name="connsiteX10" fmla="*/ 2981325 w 3301954"/>
                <a:gd name="connsiteY10" fmla="*/ 2771775 h 3058633"/>
                <a:gd name="connsiteX11" fmla="*/ 3095625 w 3301954"/>
                <a:gd name="connsiteY11" fmla="*/ 2533650 h 3058633"/>
                <a:gd name="connsiteX12" fmla="*/ 3057525 w 3301954"/>
                <a:gd name="connsiteY12" fmla="*/ 2057400 h 3058633"/>
                <a:gd name="connsiteX13" fmla="*/ 3295650 w 3301954"/>
                <a:gd name="connsiteY13" fmla="*/ 1362075 h 3058633"/>
                <a:gd name="connsiteX14" fmla="*/ 2762250 w 3301954"/>
                <a:gd name="connsiteY14" fmla="*/ 1009650 h 3058633"/>
                <a:gd name="connsiteX15" fmla="*/ 1876425 w 3301954"/>
                <a:gd name="connsiteY15" fmla="*/ 0 h 3058633"/>
                <a:gd name="connsiteX16" fmla="*/ 47625 w 3301954"/>
                <a:gd name="connsiteY16" fmla="*/ 95250 h 3058633"/>
                <a:gd name="connsiteX0" fmla="*/ 0 w 3318208"/>
                <a:gd name="connsiteY0" fmla="*/ 76200 h 3058633"/>
                <a:gd name="connsiteX1" fmla="*/ 114300 w 3318208"/>
                <a:gd name="connsiteY1" fmla="*/ 1057275 h 3058633"/>
                <a:gd name="connsiteX2" fmla="*/ 266700 w 3318208"/>
                <a:gd name="connsiteY2" fmla="*/ 1828800 h 3058633"/>
                <a:gd name="connsiteX3" fmla="*/ 523875 w 3318208"/>
                <a:gd name="connsiteY3" fmla="*/ 2447925 h 3058633"/>
                <a:gd name="connsiteX4" fmla="*/ 895350 w 3318208"/>
                <a:gd name="connsiteY4" fmla="*/ 2590800 h 3058633"/>
                <a:gd name="connsiteX5" fmla="*/ 1628775 w 3318208"/>
                <a:gd name="connsiteY5" fmla="*/ 2571750 h 3058633"/>
                <a:gd name="connsiteX6" fmla="*/ 2228850 w 3318208"/>
                <a:gd name="connsiteY6" fmla="*/ 3028950 h 3058633"/>
                <a:gd name="connsiteX7" fmla="*/ 2333625 w 3318208"/>
                <a:gd name="connsiteY7" fmla="*/ 2867025 h 3058633"/>
                <a:gd name="connsiteX8" fmla="*/ 2362200 w 3318208"/>
                <a:gd name="connsiteY8" fmla="*/ 2600325 h 3058633"/>
                <a:gd name="connsiteX9" fmla="*/ 2676525 w 3318208"/>
                <a:gd name="connsiteY9" fmla="*/ 2533650 h 3058633"/>
                <a:gd name="connsiteX10" fmla="*/ 2981325 w 3318208"/>
                <a:gd name="connsiteY10" fmla="*/ 2771775 h 3058633"/>
                <a:gd name="connsiteX11" fmla="*/ 3095625 w 3318208"/>
                <a:gd name="connsiteY11" fmla="*/ 2533650 h 3058633"/>
                <a:gd name="connsiteX12" fmla="*/ 3057525 w 3318208"/>
                <a:gd name="connsiteY12" fmla="*/ 2057400 h 3058633"/>
                <a:gd name="connsiteX13" fmla="*/ 3295650 w 3318208"/>
                <a:gd name="connsiteY13" fmla="*/ 1362075 h 3058633"/>
                <a:gd name="connsiteX14" fmla="*/ 2409825 w 3318208"/>
                <a:gd name="connsiteY14" fmla="*/ 752475 h 3058633"/>
                <a:gd name="connsiteX15" fmla="*/ 1876425 w 3318208"/>
                <a:gd name="connsiteY15" fmla="*/ 0 h 3058633"/>
                <a:gd name="connsiteX16" fmla="*/ 47625 w 3318208"/>
                <a:gd name="connsiteY16" fmla="*/ 95250 h 3058633"/>
                <a:gd name="connsiteX0" fmla="*/ 0 w 3318208"/>
                <a:gd name="connsiteY0" fmla="*/ 76200 h 3058633"/>
                <a:gd name="connsiteX1" fmla="*/ 114300 w 3318208"/>
                <a:gd name="connsiteY1" fmla="*/ 1057275 h 3058633"/>
                <a:gd name="connsiteX2" fmla="*/ 266700 w 3318208"/>
                <a:gd name="connsiteY2" fmla="*/ 1828800 h 3058633"/>
                <a:gd name="connsiteX3" fmla="*/ 523875 w 3318208"/>
                <a:gd name="connsiteY3" fmla="*/ 2447925 h 3058633"/>
                <a:gd name="connsiteX4" fmla="*/ 895350 w 3318208"/>
                <a:gd name="connsiteY4" fmla="*/ 2590800 h 3058633"/>
                <a:gd name="connsiteX5" fmla="*/ 1628775 w 3318208"/>
                <a:gd name="connsiteY5" fmla="*/ 2571750 h 3058633"/>
                <a:gd name="connsiteX6" fmla="*/ 2228850 w 3318208"/>
                <a:gd name="connsiteY6" fmla="*/ 3028950 h 3058633"/>
                <a:gd name="connsiteX7" fmla="*/ 2333625 w 3318208"/>
                <a:gd name="connsiteY7" fmla="*/ 2867025 h 3058633"/>
                <a:gd name="connsiteX8" fmla="*/ 2362200 w 3318208"/>
                <a:gd name="connsiteY8" fmla="*/ 2600325 h 3058633"/>
                <a:gd name="connsiteX9" fmla="*/ 2676525 w 3318208"/>
                <a:gd name="connsiteY9" fmla="*/ 2533650 h 3058633"/>
                <a:gd name="connsiteX10" fmla="*/ 2981325 w 3318208"/>
                <a:gd name="connsiteY10" fmla="*/ 2771775 h 3058633"/>
                <a:gd name="connsiteX11" fmla="*/ 3095625 w 3318208"/>
                <a:gd name="connsiteY11" fmla="*/ 2533650 h 3058633"/>
                <a:gd name="connsiteX12" fmla="*/ 3057525 w 3318208"/>
                <a:gd name="connsiteY12" fmla="*/ 2057400 h 3058633"/>
                <a:gd name="connsiteX13" fmla="*/ 3295650 w 3318208"/>
                <a:gd name="connsiteY13" fmla="*/ 1362075 h 3058633"/>
                <a:gd name="connsiteX14" fmla="*/ 2409825 w 3318208"/>
                <a:gd name="connsiteY14" fmla="*/ 752475 h 3058633"/>
                <a:gd name="connsiteX15" fmla="*/ 1876425 w 3318208"/>
                <a:gd name="connsiteY15" fmla="*/ 0 h 3058633"/>
                <a:gd name="connsiteX16" fmla="*/ 47625 w 3318208"/>
                <a:gd name="connsiteY16" fmla="*/ 95250 h 3058633"/>
                <a:gd name="connsiteX0" fmla="*/ 0 w 3318208"/>
                <a:gd name="connsiteY0" fmla="*/ 76200 h 3058633"/>
                <a:gd name="connsiteX1" fmla="*/ 114300 w 3318208"/>
                <a:gd name="connsiteY1" fmla="*/ 1057275 h 3058633"/>
                <a:gd name="connsiteX2" fmla="*/ 266700 w 3318208"/>
                <a:gd name="connsiteY2" fmla="*/ 1828800 h 3058633"/>
                <a:gd name="connsiteX3" fmla="*/ 523875 w 3318208"/>
                <a:gd name="connsiteY3" fmla="*/ 2447925 h 3058633"/>
                <a:gd name="connsiteX4" fmla="*/ 895350 w 3318208"/>
                <a:gd name="connsiteY4" fmla="*/ 2590800 h 3058633"/>
                <a:gd name="connsiteX5" fmla="*/ 1628775 w 3318208"/>
                <a:gd name="connsiteY5" fmla="*/ 2571750 h 3058633"/>
                <a:gd name="connsiteX6" fmla="*/ 2228850 w 3318208"/>
                <a:gd name="connsiteY6" fmla="*/ 3028950 h 3058633"/>
                <a:gd name="connsiteX7" fmla="*/ 2333625 w 3318208"/>
                <a:gd name="connsiteY7" fmla="*/ 2867025 h 3058633"/>
                <a:gd name="connsiteX8" fmla="*/ 2362200 w 3318208"/>
                <a:gd name="connsiteY8" fmla="*/ 2600325 h 3058633"/>
                <a:gd name="connsiteX9" fmla="*/ 2676525 w 3318208"/>
                <a:gd name="connsiteY9" fmla="*/ 2533650 h 3058633"/>
                <a:gd name="connsiteX10" fmla="*/ 2981325 w 3318208"/>
                <a:gd name="connsiteY10" fmla="*/ 2771775 h 3058633"/>
                <a:gd name="connsiteX11" fmla="*/ 3095625 w 3318208"/>
                <a:gd name="connsiteY11" fmla="*/ 2533650 h 3058633"/>
                <a:gd name="connsiteX12" fmla="*/ 3057525 w 3318208"/>
                <a:gd name="connsiteY12" fmla="*/ 2057400 h 3058633"/>
                <a:gd name="connsiteX13" fmla="*/ 3295650 w 3318208"/>
                <a:gd name="connsiteY13" fmla="*/ 1362075 h 3058633"/>
                <a:gd name="connsiteX14" fmla="*/ 2409825 w 3318208"/>
                <a:gd name="connsiteY14" fmla="*/ 752475 h 3058633"/>
                <a:gd name="connsiteX15" fmla="*/ 1876425 w 3318208"/>
                <a:gd name="connsiteY15" fmla="*/ 0 h 3058633"/>
                <a:gd name="connsiteX16" fmla="*/ 47625 w 3318208"/>
                <a:gd name="connsiteY16" fmla="*/ 95250 h 3058633"/>
                <a:gd name="connsiteX0" fmla="*/ 0 w 3295650"/>
                <a:gd name="connsiteY0" fmla="*/ 76200 h 3058633"/>
                <a:gd name="connsiteX1" fmla="*/ 114300 w 3295650"/>
                <a:gd name="connsiteY1" fmla="*/ 1057275 h 3058633"/>
                <a:gd name="connsiteX2" fmla="*/ 266700 w 3295650"/>
                <a:gd name="connsiteY2" fmla="*/ 1828800 h 3058633"/>
                <a:gd name="connsiteX3" fmla="*/ 523875 w 3295650"/>
                <a:gd name="connsiteY3" fmla="*/ 2447925 h 3058633"/>
                <a:gd name="connsiteX4" fmla="*/ 895350 w 3295650"/>
                <a:gd name="connsiteY4" fmla="*/ 2590800 h 3058633"/>
                <a:gd name="connsiteX5" fmla="*/ 1628775 w 3295650"/>
                <a:gd name="connsiteY5" fmla="*/ 2571750 h 3058633"/>
                <a:gd name="connsiteX6" fmla="*/ 2228850 w 3295650"/>
                <a:gd name="connsiteY6" fmla="*/ 3028950 h 3058633"/>
                <a:gd name="connsiteX7" fmla="*/ 2333625 w 3295650"/>
                <a:gd name="connsiteY7" fmla="*/ 2867025 h 3058633"/>
                <a:gd name="connsiteX8" fmla="*/ 2362200 w 3295650"/>
                <a:gd name="connsiteY8" fmla="*/ 2600325 h 3058633"/>
                <a:gd name="connsiteX9" fmla="*/ 2676525 w 3295650"/>
                <a:gd name="connsiteY9" fmla="*/ 2533650 h 3058633"/>
                <a:gd name="connsiteX10" fmla="*/ 2981325 w 3295650"/>
                <a:gd name="connsiteY10" fmla="*/ 2771775 h 3058633"/>
                <a:gd name="connsiteX11" fmla="*/ 3095625 w 3295650"/>
                <a:gd name="connsiteY11" fmla="*/ 2533650 h 3058633"/>
                <a:gd name="connsiteX12" fmla="*/ 3057525 w 3295650"/>
                <a:gd name="connsiteY12" fmla="*/ 2057400 h 3058633"/>
                <a:gd name="connsiteX13" fmla="*/ 3295650 w 3295650"/>
                <a:gd name="connsiteY13" fmla="*/ 1362075 h 3058633"/>
                <a:gd name="connsiteX14" fmla="*/ 2409825 w 3295650"/>
                <a:gd name="connsiteY14" fmla="*/ 752475 h 3058633"/>
                <a:gd name="connsiteX15" fmla="*/ 1876425 w 3295650"/>
                <a:gd name="connsiteY15" fmla="*/ 0 h 3058633"/>
                <a:gd name="connsiteX16" fmla="*/ 47625 w 3295650"/>
                <a:gd name="connsiteY16" fmla="*/ 95250 h 3058633"/>
                <a:gd name="connsiteX0" fmla="*/ 0 w 3495675"/>
                <a:gd name="connsiteY0" fmla="*/ 76200 h 3058633"/>
                <a:gd name="connsiteX1" fmla="*/ 114300 w 3495675"/>
                <a:gd name="connsiteY1" fmla="*/ 1057275 h 3058633"/>
                <a:gd name="connsiteX2" fmla="*/ 266700 w 3495675"/>
                <a:gd name="connsiteY2" fmla="*/ 1828800 h 3058633"/>
                <a:gd name="connsiteX3" fmla="*/ 523875 w 3495675"/>
                <a:gd name="connsiteY3" fmla="*/ 2447925 h 3058633"/>
                <a:gd name="connsiteX4" fmla="*/ 895350 w 3495675"/>
                <a:gd name="connsiteY4" fmla="*/ 2590800 h 3058633"/>
                <a:gd name="connsiteX5" fmla="*/ 1628775 w 3495675"/>
                <a:gd name="connsiteY5" fmla="*/ 2571750 h 3058633"/>
                <a:gd name="connsiteX6" fmla="*/ 2228850 w 3495675"/>
                <a:gd name="connsiteY6" fmla="*/ 3028950 h 3058633"/>
                <a:gd name="connsiteX7" fmla="*/ 2333625 w 3495675"/>
                <a:gd name="connsiteY7" fmla="*/ 2867025 h 3058633"/>
                <a:gd name="connsiteX8" fmla="*/ 2362200 w 3495675"/>
                <a:gd name="connsiteY8" fmla="*/ 2600325 h 3058633"/>
                <a:gd name="connsiteX9" fmla="*/ 2676525 w 3495675"/>
                <a:gd name="connsiteY9" fmla="*/ 2533650 h 3058633"/>
                <a:gd name="connsiteX10" fmla="*/ 2981325 w 3495675"/>
                <a:gd name="connsiteY10" fmla="*/ 2771775 h 3058633"/>
                <a:gd name="connsiteX11" fmla="*/ 3095625 w 3495675"/>
                <a:gd name="connsiteY11" fmla="*/ 2533650 h 3058633"/>
                <a:gd name="connsiteX12" fmla="*/ 3057525 w 3495675"/>
                <a:gd name="connsiteY12" fmla="*/ 2057400 h 3058633"/>
                <a:gd name="connsiteX13" fmla="*/ 3495675 w 3495675"/>
                <a:gd name="connsiteY13" fmla="*/ 1504950 h 3058633"/>
                <a:gd name="connsiteX14" fmla="*/ 2409825 w 3495675"/>
                <a:gd name="connsiteY14" fmla="*/ 752475 h 3058633"/>
                <a:gd name="connsiteX15" fmla="*/ 1876425 w 3495675"/>
                <a:gd name="connsiteY15" fmla="*/ 0 h 3058633"/>
                <a:gd name="connsiteX16" fmla="*/ 47625 w 3495675"/>
                <a:gd name="connsiteY16" fmla="*/ 95250 h 3058633"/>
                <a:gd name="connsiteX0" fmla="*/ 0 w 3495675"/>
                <a:gd name="connsiteY0" fmla="*/ 76200 h 3058633"/>
                <a:gd name="connsiteX1" fmla="*/ 114300 w 3495675"/>
                <a:gd name="connsiteY1" fmla="*/ 1057275 h 3058633"/>
                <a:gd name="connsiteX2" fmla="*/ 266700 w 3495675"/>
                <a:gd name="connsiteY2" fmla="*/ 1828800 h 3058633"/>
                <a:gd name="connsiteX3" fmla="*/ 523875 w 3495675"/>
                <a:gd name="connsiteY3" fmla="*/ 2447925 h 3058633"/>
                <a:gd name="connsiteX4" fmla="*/ 895350 w 3495675"/>
                <a:gd name="connsiteY4" fmla="*/ 2590800 h 3058633"/>
                <a:gd name="connsiteX5" fmla="*/ 1628775 w 3495675"/>
                <a:gd name="connsiteY5" fmla="*/ 2571750 h 3058633"/>
                <a:gd name="connsiteX6" fmla="*/ 2228850 w 3495675"/>
                <a:gd name="connsiteY6" fmla="*/ 3028950 h 3058633"/>
                <a:gd name="connsiteX7" fmla="*/ 2333625 w 3495675"/>
                <a:gd name="connsiteY7" fmla="*/ 2867025 h 3058633"/>
                <a:gd name="connsiteX8" fmla="*/ 2362200 w 3495675"/>
                <a:gd name="connsiteY8" fmla="*/ 2600325 h 3058633"/>
                <a:gd name="connsiteX9" fmla="*/ 2676525 w 3495675"/>
                <a:gd name="connsiteY9" fmla="*/ 2533650 h 3058633"/>
                <a:gd name="connsiteX10" fmla="*/ 2981325 w 3495675"/>
                <a:gd name="connsiteY10" fmla="*/ 2771775 h 3058633"/>
                <a:gd name="connsiteX11" fmla="*/ 3095625 w 3495675"/>
                <a:gd name="connsiteY11" fmla="*/ 2533650 h 3058633"/>
                <a:gd name="connsiteX12" fmla="*/ 3057525 w 3495675"/>
                <a:gd name="connsiteY12" fmla="*/ 2057400 h 3058633"/>
                <a:gd name="connsiteX13" fmla="*/ 3495675 w 3495675"/>
                <a:gd name="connsiteY13" fmla="*/ 1504950 h 3058633"/>
                <a:gd name="connsiteX14" fmla="*/ 2409825 w 3495675"/>
                <a:gd name="connsiteY14" fmla="*/ 752475 h 3058633"/>
                <a:gd name="connsiteX15" fmla="*/ 1876425 w 3495675"/>
                <a:gd name="connsiteY15" fmla="*/ 0 h 3058633"/>
                <a:gd name="connsiteX16" fmla="*/ 47625 w 3495675"/>
                <a:gd name="connsiteY16" fmla="*/ 95250 h 3058633"/>
                <a:gd name="connsiteX0" fmla="*/ 0 w 3495675"/>
                <a:gd name="connsiteY0" fmla="*/ 76200 h 3038816"/>
                <a:gd name="connsiteX1" fmla="*/ 114300 w 3495675"/>
                <a:gd name="connsiteY1" fmla="*/ 1057275 h 3038816"/>
                <a:gd name="connsiteX2" fmla="*/ 266700 w 3495675"/>
                <a:gd name="connsiteY2" fmla="*/ 1828800 h 3038816"/>
                <a:gd name="connsiteX3" fmla="*/ 523875 w 3495675"/>
                <a:gd name="connsiteY3" fmla="*/ 2447925 h 3038816"/>
                <a:gd name="connsiteX4" fmla="*/ 895350 w 3495675"/>
                <a:gd name="connsiteY4" fmla="*/ 2590800 h 3038816"/>
                <a:gd name="connsiteX5" fmla="*/ 1628775 w 3495675"/>
                <a:gd name="connsiteY5" fmla="*/ 2571750 h 3038816"/>
                <a:gd name="connsiteX6" fmla="*/ 2228850 w 3495675"/>
                <a:gd name="connsiteY6" fmla="*/ 3028950 h 3038816"/>
                <a:gd name="connsiteX7" fmla="*/ 2333625 w 3495675"/>
                <a:gd name="connsiteY7" fmla="*/ 2867025 h 3038816"/>
                <a:gd name="connsiteX8" fmla="*/ 2286000 w 3495675"/>
                <a:gd name="connsiteY8" fmla="*/ 2647950 h 3038816"/>
                <a:gd name="connsiteX9" fmla="*/ 2676525 w 3495675"/>
                <a:gd name="connsiteY9" fmla="*/ 2533650 h 3038816"/>
                <a:gd name="connsiteX10" fmla="*/ 2981325 w 3495675"/>
                <a:gd name="connsiteY10" fmla="*/ 2771775 h 3038816"/>
                <a:gd name="connsiteX11" fmla="*/ 3095625 w 3495675"/>
                <a:gd name="connsiteY11" fmla="*/ 2533650 h 3038816"/>
                <a:gd name="connsiteX12" fmla="*/ 3057525 w 3495675"/>
                <a:gd name="connsiteY12" fmla="*/ 2057400 h 3038816"/>
                <a:gd name="connsiteX13" fmla="*/ 3495675 w 3495675"/>
                <a:gd name="connsiteY13" fmla="*/ 1504950 h 3038816"/>
                <a:gd name="connsiteX14" fmla="*/ 2409825 w 3495675"/>
                <a:gd name="connsiteY14" fmla="*/ 752475 h 3038816"/>
                <a:gd name="connsiteX15" fmla="*/ 1876425 w 3495675"/>
                <a:gd name="connsiteY15" fmla="*/ 0 h 3038816"/>
                <a:gd name="connsiteX16" fmla="*/ 47625 w 3495675"/>
                <a:gd name="connsiteY16" fmla="*/ 95250 h 3038816"/>
                <a:gd name="connsiteX0" fmla="*/ 0 w 3495675"/>
                <a:gd name="connsiteY0" fmla="*/ 76200 h 3064392"/>
                <a:gd name="connsiteX1" fmla="*/ 114300 w 3495675"/>
                <a:gd name="connsiteY1" fmla="*/ 1057275 h 3064392"/>
                <a:gd name="connsiteX2" fmla="*/ 266700 w 3495675"/>
                <a:gd name="connsiteY2" fmla="*/ 1828800 h 3064392"/>
                <a:gd name="connsiteX3" fmla="*/ 523875 w 3495675"/>
                <a:gd name="connsiteY3" fmla="*/ 2447925 h 3064392"/>
                <a:gd name="connsiteX4" fmla="*/ 895350 w 3495675"/>
                <a:gd name="connsiteY4" fmla="*/ 2590800 h 3064392"/>
                <a:gd name="connsiteX5" fmla="*/ 1628775 w 3495675"/>
                <a:gd name="connsiteY5" fmla="*/ 2571750 h 3064392"/>
                <a:gd name="connsiteX6" fmla="*/ 2228850 w 3495675"/>
                <a:gd name="connsiteY6" fmla="*/ 3028950 h 3064392"/>
                <a:gd name="connsiteX7" fmla="*/ 2343150 w 3495675"/>
                <a:gd name="connsiteY7" fmla="*/ 2990850 h 3064392"/>
                <a:gd name="connsiteX8" fmla="*/ 2286000 w 3495675"/>
                <a:gd name="connsiteY8" fmla="*/ 2647950 h 3064392"/>
                <a:gd name="connsiteX9" fmla="*/ 2676525 w 3495675"/>
                <a:gd name="connsiteY9" fmla="*/ 2533650 h 3064392"/>
                <a:gd name="connsiteX10" fmla="*/ 2981325 w 3495675"/>
                <a:gd name="connsiteY10" fmla="*/ 2771775 h 3064392"/>
                <a:gd name="connsiteX11" fmla="*/ 3095625 w 3495675"/>
                <a:gd name="connsiteY11" fmla="*/ 2533650 h 3064392"/>
                <a:gd name="connsiteX12" fmla="*/ 3057525 w 3495675"/>
                <a:gd name="connsiteY12" fmla="*/ 2057400 h 3064392"/>
                <a:gd name="connsiteX13" fmla="*/ 3495675 w 3495675"/>
                <a:gd name="connsiteY13" fmla="*/ 1504950 h 3064392"/>
                <a:gd name="connsiteX14" fmla="*/ 2409825 w 3495675"/>
                <a:gd name="connsiteY14" fmla="*/ 752475 h 3064392"/>
                <a:gd name="connsiteX15" fmla="*/ 1876425 w 3495675"/>
                <a:gd name="connsiteY15" fmla="*/ 0 h 3064392"/>
                <a:gd name="connsiteX16" fmla="*/ 47625 w 3495675"/>
                <a:gd name="connsiteY16" fmla="*/ 95250 h 3064392"/>
                <a:gd name="connsiteX0" fmla="*/ 0 w 3495675"/>
                <a:gd name="connsiteY0" fmla="*/ 76200 h 3072137"/>
                <a:gd name="connsiteX1" fmla="*/ 114300 w 3495675"/>
                <a:gd name="connsiteY1" fmla="*/ 1057275 h 3072137"/>
                <a:gd name="connsiteX2" fmla="*/ 266700 w 3495675"/>
                <a:gd name="connsiteY2" fmla="*/ 1828800 h 3072137"/>
                <a:gd name="connsiteX3" fmla="*/ 523875 w 3495675"/>
                <a:gd name="connsiteY3" fmla="*/ 2447925 h 3072137"/>
                <a:gd name="connsiteX4" fmla="*/ 895350 w 3495675"/>
                <a:gd name="connsiteY4" fmla="*/ 2590800 h 3072137"/>
                <a:gd name="connsiteX5" fmla="*/ 1628775 w 3495675"/>
                <a:gd name="connsiteY5" fmla="*/ 2571750 h 3072137"/>
                <a:gd name="connsiteX6" fmla="*/ 2228850 w 3495675"/>
                <a:gd name="connsiteY6" fmla="*/ 3028950 h 3072137"/>
                <a:gd name="connsiteX7" fmla="*/ 2390775 w 3495675"/>
                <a:gd name="connsiteY7" fmla="*/ 3009900 h 3072137"/>
                <a:gd name="connsiteX8" fmla="*/ 2286000 w 3495675"/>
                <a:gd name="connsiteY8" fmla="*/ 2647950 h 3072137"/>
                <a:gd name="connsiteX9" fmla="*/ 2676525 w 3495675"/>
                <a:gd name="connsiteY9" fmla="*/ 2533650 h 3072137"/>
                <a:gd name="connsiteX10" fmla="*/ 2981325 w 3495675"/>
                <a:gd name="connsiteY10" fmla="*/ 2771775 h 3072137"/>
                <a:gd name="connsiteX11" fmla="*/ 3095625 w 3495675"/>
                <a:gd name="connsiteY11" fmla="*/ 2533650 h 3072137"/>
                <a:gd name="connsiteX12" fmla="*/ 3057525 w 3495675"/>
                <a:gd name="connsiteY12" fmla="*/ 2057400 h 3072137"/>
                <a:gd name="connsiteX13" fmla="*/ 3495675 w 3495675"/>
                <a:gd name="connsiteY13" fmla="*/ 1504950 h 3072137"/>
                <a:gd name="connsiteX14" fmla="*/ 2409825 w 3495675"/>
                <a:gd name="connsiteY14" fmla="*/ 752475 h 3072137"/>
                <a:gd name="connsiteX15" fmla="*/ 1876425 w 3495675"/>
                <a:gd name="connsiteY15" fmla="*/ 0 h 3072137"/>
                <a:gd name="connsiteX16" fmla="*/ 47625 w 3495675"/>
                <a:gd name="connsiteY16" fmla="*/ 95250 h 3072137"/>
                <a:gd name="connsiteX0" fmla="*/ 0 w 3495675"/>
                <a:gd name="connsiteY0" fmla="*/ 76200 h 3072137"/>
                <a:gd name="connsiteX1" fmla="*/ 114300 w 3495675"/>
                <a:gd name="connsiteY1" fmla="*/ 1057275 h 3072137"/>
                <a:gd name="connsiteX2" fmla="*/ 266700 w 3495675"/>
                <a:gd name="connsiteY2" fmla="*/ 1828800 h 3072137"/>
                <a:gd name="connsiteX3" fmla="*/ 523875 w 3495675"/>
                <a:gd name="connsiteY3" fmla="*/ 2447925 h 3072137"/>
                <a:gd name="connsiteX4" fmla="*/ 895350 w 3495675"/>
                <a:gd name="connsiteY4" fmla="*/ 2590800 h 3072137"/>
                <a:gd name="connsiteX5" fmla="*/ 1628775 w 3495675"/>
                <a:gd name="connsiteY5" fmla="*/ 2571750 h 3072137"/>
                <a:gd name="connsiteX6" fmla="*/ 2228850 w 3495675"/>
                <a:gd name="connsiteY6" fmla="*/ 3028950 h 3072137"/>
                <a:gd name="connsiteX7" fmla="*/ 2390775 w 3495675"/>
                <a:gd name="connsiteY7" fmla="*/ 3009900 h 3072137"/>
                <a:gd name="connsiteX8" fmla="*/ 2286000 w 3495675"/>
                <a:gd name="connsiteY8" fmla="*/ 2647950 h 3072137"/>
                <a:gd name="connsiteX9" fmla="*/ 2676525 w 3495675"/>
                <a:gd name="connsiteY9" fmla="*/ 2533650 h 3072137"/>
                <a:gd name="connsiteX10" fmla="*/ 2981325 w 3495675"/>
                <a:gd name="connsiteY10" fmla="*/ 2771775 h 3072137"/>
                <a:gd name="connsiteX11" fmla="*/ 3095625 w 3495675"/>
                <a:gd name="connsiteY11" fmla="*/ 2533650 h 3072137"/>
                <a:gd name="connsiteX12" fmla="*/ 3057525 w 3495675"/>
                <a:gd name="connsiteY12" fmla="*/ 2057400 h 3072137"/>
                <a:gd name="connsiteX13" fmla="*/ 3495675 w 3495675"/>
                <a:gd name="connsiteY13" fmla="*/ 1504950 h 3072137"/>
                <a:gd name="connsiteX14" fmla="*/ 2409825 w 3495675"/>
                <a:gd name="connsiteY14" fmla="*/ 752475 h 3072137"/>
                <a:gd name="connsiteX15" fmla="*/ 1876425 w 3495675"/>
                <a:gd name="connsiteY15" fmla="*/ 0 h 3072137"/>
                <a:gd name="connsiteX16" fmla="*/ 47625 w 3495675"/>
                <a:gd name="connsiteY16" fmla="*/ 95250 h 3072137"/>
                <a:gd name="connsiteX0" fmla="*/ 0 w 3495675"/>
                <a:gd name="connsiteY0" fmla="*/ 76200 h 3015540"/>
                <a:gd name="connsiteX1" fmla="*/ 114300 w 3495675"/>
                <a:gd name="connsiteY1" fmla="*/ 1057275 h 3015540"/>
                <a:gd name="connsiteX2" fmla="*/ 266700 w 3495675"/>
                <a:gd name="connsiteY2" fmla="*/ 1828800 h 3015540"/>
                <a:gd name="connsiteX3" fmla="*/ 523875 w 3495675"/>
                <a:gd name="connsiteY3" fmla="*/ 2447925 h 3015540"/>
                <a:gd name="connsiteX4" fmla="*/ 895350 w 3495675"/>
                <a:gd name="connsiteY4" fmla="*/ 2590800 h 3015540"/>
                <a:gd name="connsiteX5" fmla="*/ 1628775 w 3495675"/>
                <a:gd name="connsiteY5" fmla="*/ 2571750 h 3015540"/>
                <a:gd name="connsiteX6" fmla="*/ 2009775 w 3495675"/>
                <a:gd name="connsiteY6" fmla="*/ 2847975 h 3015540"/>
                <a:gd name="connsiteX7" fmla="*/ 2390775 w 3495675"/>
                <a:gd name="connsiteY7" fmla="*/ 3009900 h 3015540"/>
                <a:gd name="connsiteX8" fmla="*/ 2286000 w 3495675"/>
                <a:gd name="connsiteY8" fmla="*/ 2647950 h 3015540"/>
                <a:gd name="connsiteX9" fmla="*/ 2676525 w 3495675"/>
                <a:gd name="connsiteY9" fmla="*/ 2533650 h 3015540"/>
                <a:gd name="connsiteX10" fmla="*/ 2981325 w 3495675"/>
                <a:gd name="connsiteY10" fmla="*/ 2771775 h 3015540"/>
                <a:gd name="connsiteX11" fmla="*/ 3095625 w 3495675"/>
                <a:gd name="connsiteY11" fmla="*/ 2533650 h 3015540"/>
                <a:gd name="connsiteX12" fmla="*/ 3057525 w 3495675"/>
                <a:gd name="connsiteY12" fmla="*/ 2057400 h 3015540"/>
                <a:gd name="connsiteX13" fmla="*/ 3495675 w 3495675"/>
                <a:gd name="connsiteY13" fmla="*/ 1504950 h 3015540"/>
                <a:gd name="connsiteX14" fmla="*/ 2409825 w 3495675"/>
                <a:gd name="connsiteY14" fmla="*/ 752475 h 3015540"/>
                <a:gd name="connsiteX15" fmla="*/ 1876425 w 3495675"/>
                <a:gd name="connsiteY15" fmla="*/ 0 h 3015540"/>
                <a:gd name="connsiteX16" fmla="*/ 47625 w 3495675"/>
                <a:gd name="connsiteY16" fmla="*/ 95250 h 3015540"/>
                <a:gd name="connsiteX0" fmla="*/ 0 w 3495675"/>
                <a:gd name="connsiteY0" fmla="*/ 76200 h 3015540"/>
                <a:gd name="connsiteX1" fmla="*/ 114300 w 3495675"/>
                <a:gd name="connsiteY1" fmla="*/ 1057275 h 3015540"/>
                <a:gd name="connsiteX2" fmla="*/ 266700 w 3495675"/>
                <a:gd name="connsiteY2" fmla="*/ 1828800 h 3015540"/>
                <a:gd name="connsiteX3" fmla="*/ 523875 w 3495675"/>
                <a:gd name="connsiteY3" fmla="*/ 2447925 h 3015540"/>
                <a:gd name="connsiteX4" fmla="*/ 895350 w 3495675"/>
                <a:gd name="connsiteY4" fmla="*/ 2590800 h 3015540"/>
                <a:gd name="connsiteX5" fmla="*/ 1628775 w 3495675"/>
                <a:gd name="connsiteY5" fmla="*/ 2571750 h 3015540"/>
                <a:gd name="connsiteX6" fmla="*/ 2009775 w 3495675"/>
                <a:gd name="connsiteY6" fmla="*/ 2847975 h 3015540"/>
                <a:gd name="connsiteX7" fmla="*/ 2381250 w 3495675"/>
                <a:gd name="connsiteY7" fmla="*/ 3009900 h 3015540"/>
                <a:gd name="connsiteX8" fmla="*/ 2286000 w 3495675"/>
                <a:gd name="connsiteY8" fmla="*/ 2647950 h 3015540"/>
                <a:gd name="connsiteX9" fmla="*/ 2676525 w 3495675"/>
                <a:gd name="connsiteY9" fmla="*/ 2533650 h 3015540"/>
                <a:gd name="connsiteX10" fmla="*/ 2981325 w 3495675"/>
                <a:gd name="connsiteY10" fmla="*/ 2771775 h 3015540"/>
                <a:gd name="connsiteX11" fmla="*/ 3095625 w 3495675"/>
                <a:gd name="connsiteY11" fmla="*/ 2533650 h 3015540"/>
                <a:gd name="connsiteX12" fmla="*/ 3057525 w 3495675"/>
                <a:gd name="connsiteY12" fmla="*/ 2057400 h 3015540"/>
                <a:gd name="connsiteX13" fmla="*/ 3495675 w 3495675"/>
                <a:gd name="connsiteY13" fmla="*/ 1504950 h 3015540"/>
                <a:gd name="connsiteX14" fmla="*/ 2409825 w 3495675"/>
                <a:gd name="connsiteY14" fmla="*/ 752475 h 3015540"/>
                <a:gd name="connsiteX15" fmla="*/ 1876425 w 3495675"/>
                <a:gd name="connsiteY15" fmla="*/ 0 h 3015540"/>
                <a:gd name="connsiteX16" fmla="*/ 47625 w 3495675"/>
                <a:gd name="connsiteY16" fmla="*/ 95250 h 3015540"/>
                <a:gd name="connsiteX0" fmla="*/ 0 w 3495675"/>
                <a:gd name="connsiteY0" fmla="*/ 76200 h 2960978"/>
                <a:gd name="connsiteX1" fmla="*/ 114300 w 3495675"/>
                <a:gd name="connsiteY1" fmla="*/ 1057275 h 2960978"/>
                <a:gd name="connsiteX2" fmla="*/ 266700 w 3495675"/>
                <a:gd name="connsiteY2" fmla="*/ 1828800 h 2960978"/>
                <a:gd name="connsiteX3" fmla="*/ 523875 w 3495675"/>
                <a:gd name="connsiteY3" fmla="*/ 2447925 h 2960978"/>
                <a:gd name="connsiteX4" fmla="*/ 895350 w 3495675"/>
                <a:gd name="connsiteY4" fmla="*/ 2590800 h 2960978"/>
                <a:gd name="connsiteX5" fmla="*/ 1628775 w 3495675"/>
                <a:gd name="connsiteY5" fmla="*/ 2571750 h 2960978"/>
                <a:gd name="connsiteX6" fmla="*/ 2009775 w 3495675"/>
                <a:gd name="connsiteY6" fmla="*/ 2847975 h 2960978"/>
                <a:gd name="connsiteX7" fmla="*/ 2324100 w 3495675"/>
                <a:gd name="connsiteY7" fmla="*/ 2952750 h 2960978"/>
                <a:gd name="connsiteX8" fmla="*/ 2286000 w 3495675"/>
                <a:gd name="connsiteY8" fmla="*/ 2647950 h 2960978"/>
                <a:gd name="connsiteX9" fmla="*/ 2676525 w 3495675"/>
                <a:gd name="connsiteY9" fmla="*/ 2533650 h 2960978"/>
                <a:gd name="connsiteX10" fmla="*/ 2981325 w 3495675"/>
                <a:gd name="connsiteY10" fmla="*/ 2771775 h 2960978"/>
                <a:gd name="connsiteX11" fmla="*/ 3095625 w 3495675"/>
                <a:gd name="connsiteY11" fmla="*/ 2533650 h 2960978"/>
                <a:gd name="connsiteX12" fmla="*/ 3057525 w 3495675"/>
                <a:gd name="connsiteY12" fmla="*/ 2057400 h 2960978"/>
                <a:gd name="connsiteX13" fmla="*/ 3495675 w 3495675"/>
                <a:gd name="connsiteY13" fmla="*/ 1504950 h 2960978"/>
                <a:gd name="connsiteX14" fmla="*/ 2409825 w 3495675"/>
                <a:gd name="connsiteY14" fmla="*/ 752475 h 2960978"/>
                <a:gd name="connsiteX15" fmla="*/ 1876425 w 3495675"/>
                <a:gd name="connsiteY15" fmla="*/ 0 h 2960978"/>
                <a:gd name="connsiteX16" fmla="*/ 47625 w 3495675"/>
                <a:gd name="connsiteY16" fmla="*/ 95250 h 2960978"/>
                <a:gd name="connsiteX0" fmla="*/ 0 w 3495675"/>
                <a:gd name="connsiteY0" fmla="*/ 76200 h 2877929"/>
                <a:gd name="connsiteX1" fmla="*/ 114300 w 3495675"/>
                <a:gd name="connsiteY1" fmla="*/ 1057275 h 2877929"/>
                <a:gd name="connsiteX2" fmla="*/ 266700 w 3495675"/>
                <a:gd name="connsiteY2" fmla="*/ 1828800 h 2877929"/>
                <a:gd name="connsiteX3" fmla="*/ 523875 w 3495675"/>
                <a:gd name="connsiteY3" fmla="*/ 2447925 h 2877929"/>
                <a:gd name="connsiteX4" fmla="*/ 895350 w 3495675"/>
                <a:gd name="connsiteY4" fmla="*/ 2590800 h 2877929"/>
                <a:gd name="connsiteX5" fmla="*/ 1628775 w 3495675"/>
                <a:gd name="connsiteY5" fmla="*/ 2571750 h 2877929"/>
                <a:gd name="connsiteX6" fmla="*/ 2009775 w 3495675"/>
                <a:gd name="connsiteY6" fmla="*/ 2847975 h 2877929"/>
                <a:gd name="connsiteX7" fmla="*/ 2543175 w 3495675"/>
                <a:gd name="connsiteY7" fmla="*/ 2847975 h 2877929"/>
                <a:gd name="connsiteX8" fmla="*/ 2286000 w 3495675"/>
                <a:gd name="connsiteY8" fmla="*/ 2647950 h 2877929"/>
                <a:gd name="connsiteX9" fmla="*/ 2676525 w 3495675"/>
                <a:gd name="connsiteY9" fmla="*/ 2533650 h 2877929"/>
                <a:gd name="connsiteX10" fmla="*/ 2981325 w 3495675"/>
                <a:gd name="connsiteY10" fmla="*/ 2771775 h 2877929"/>
                <a:gd name="connsiteX11" fmla="*/ 3095625 w 3495675"/>
                <a:gd name="connsiteY11" fmla="*/ 2533650 h 2877929"/>
                <a:gd name="connsiteX12" fmla="*/ 3057525 w 3495675"/>
                <a:gd name="connsiteY12" fmla="*/ 2057400 h 2877929"/>
                <a:gd name="connsiteX13" fmla="*/ 3495675 w 3495675"/>
                <a:gd name="connsiteY13" fmla="*/ 1504950 h 2877929"/>
                <a:gd name="connsiteX14" fmla="*/ 2409825 w 3495675"/>
                <a:gd name="connsiteY14" fmla="*/ 752475 h 2877929"/>
                <a:gd name="connsiteX15" fmla="*/ 1876425 w 3495675"/>
                <a:gd name="connsiteY15" fmla="*/ 0 h 2877929"/>
                <a:gd name="connsiteX16" fmla="*/ 47625 w 3495675"/>
                <a:gd name="connsiteY16" fmla="*/ 95250 h 2877929"/>
                <a:gd name="connsiteX0" fmla="*/ 0 w 3495675"/>
                <a:gd name="connsiteY0" fmla="*/ 76200 h 3015540"/>
                <a:gd name="connsiteX1" fmla="*/ 114300 w 3495675"/>
                <a:gd name="connsiteY1" fmla="*/ 1057275 h 3015540"/>
                <a:gd name="connsiteX2" fmla="*/ 266700 w 3495675"/>
                <a:gd name="connsiteY2" fmla="*/ 1828800 h 3015540"/>
                <a:gd name="connsiteX3" fmla="*/ 523875 w 3495675"/>
                <a:gd name="connsiteY3" fmla="*/ 2447925 h 3015540"/>
                <a:gd name="connsiteX4" fmla="*/ 895350 w 3495675"/>
                <a:gd name="connsiteY4" fmla="*/ 2590800 h 3015540"/>
                <a:gd name="connsiteX5" fmla="*/ 1628775 w 3495675"/>
                <a:gd name="connsiteY5" fmla="*/ 2571750 h 3015540"/>
                <a:gd name="connsiteX6" fmla="*/ 2009775 w 3495675"/>
                <a:gd name="connsiteY6" fmla="*/ 2847975 h 3015540"/>
                <a:gd name="connsiteX7" fmla="*/ 2314575 w 3495675"/>
                <a:gd name="connsiteY7" fmla="*/ 3009900 h 3015540"/>
                <a:gd name="connsiteX8" fmla="*/ 2286000 w 3495675"/>
                <a:gd name="connsiteY8" fmla="*/ 2647950 h 3015540"/>
                <a:gd name="connsiteX9" fmla="*/ 2676525 w 3495675"/>
                <a:gd name="connsiteY9" fmla="*/ 2533650 h 3015540"/>
                <a:gd name="connsiteX10" fmla="*/ 2981325 w 3495675"/>
                <a:gd name="connsiteY10" fmla="*/ 2771775 h 3015540"/>
                <a:gd name="connsiteX11" fmla="*/ 3095625 w 3495675"/>
                <a:gd name="connsiteY11" fmla="*/ 2533650 h 3015540"/>
                <a:gd name="connsiteX12" fmla="*/ 3057525 w 3495675"/>
                <a:gd name="connsiteY12" fmla="*/ 2057400 h 3015540"/>
                <a:gd name="connsiteX13" fmla="*/ 3495675 w 3495675"/>
                <a:gd name="connsiteY13" fmla="*/ 1504950 h 3015540"/>
                <a:gd name="connsiteX14" fmla="*/ 2409825 w 3495675"/>
                <a:gd name="connsiteY14" fmla="*/ 752475 h 3015540"/>
                <a:gd name="connsiteX15" fmla="*/ 1876425 w 3495675"/>
                <a:gd name="connsiteY15" fmla="*/ 0 h 3015540"/>
                <a:gd name="connsiteX16" fmla="*/ 47625 w 3495675"/>
                <a:gd name="connsiteY16" fmla="*/ 95250 h 3015540"/>
                <a:gd name="connsiteX0" fmla="*/ 0 w 3495675"/>
                <a:gd name="connsiteY0" fmla="*/ 76200 h 3081263"/>
                <a:gd name="connsiteX1" fmla="*/ 114300 w 3495675"/>
                <a:gd name="connsiteY1" fmla="*/ 1057275 h 3081263"/>
                <a:gd name="connsiteX2" fmla="*/ 266700 w 3495675"/>
                <a:gd name="connsiteY2" fmla="*/ 1828800 h 3081263"/>
                <a:gd name="connsiteX3" fmla="*/ 523875 w 3495675"/>
                <a:gd name="connsiteY3" fmla="*/ 2447925 h 3081263"/>
                <a:gd name="connsiteX4" fmla="*/ 895350 w 3495675"/>
                <a:gd name="connsiteY4" fmla="*/ 2590800 h 3081263"/>
                <a:gd name="connsiteX5" fmla="*/ 1628775 w 3495675"/>
                <a:gd name="connsiteY5" fmla="*/ 2571750 h 3081263"/>
                <a:gd name="connsiteX6" fmla="*/ 2009775 w 3495675"/>
                <a:gd name="connsiteY6" fmla="*/ 2847975 h 3081263"/>
                <a:gd name="connsiteX7" fmla="*/ 2314575 w 3495675"/>
                <a:gd name="connsiteY7" fmla="*/ 3009900 h 3081263"/>
                <a:gd name="connsiteX8" fmla="*/ 2286000 w 3495675"/>
                <a:gd name="connsiteY8" fmla="*/ 2647950 h 3081263"/>
                <a:gd name="connsiteX9" fmla="*/ 2676525 w 3495675"/>
                <a:gd name="connsiteY9" fmla="*/ 2533650 h 3081263"/>
                <a:gd name="connsiteX10" fmla="*/ 2981325 w 3495675"/>
                <a:gd name="connsiteY10" fmla="*/ 2771775 h 3081263"/>
                <a:gd name="connsiteX11" fmla="*/ 3095625 w 3495675"/>
                <a:gd name="connsiteY11" fmla="*/ 2533650 h 3081263"/>
                <a:gd name="connsiteX12" fmla="*/ 3057525 w 3495675"/>
                <a:gd name="connsiteY12" fmla="*/ 2057400 h 3081263"/>
                <a:gd name="connsiteX13" fmla="*/ 3495675 w 3495675"/>
                <a:gd name="connsiteY13" fmla="*/ 1504950 h 3081263"/>
                <a:gd name="connsiteX14" fmla="*/ 2409825 w 3495675"/>
                <a:gd name="connsiteY14" fmla="*/ 752475 h 3081263"/>
                <a:gd name="connsiteX15" fmla="*/ 1876425 w 3495675"/>
                <a:gd name="connsiteY15" fmla="*/ 0 h 3081263"/>
                <a:gd name="connsiteX16" fmla="*/ 47625 w 3495675"/>
                <a:gd name="connsiteY16" fmla="*/ 95250 h 3081263"/>
                <a:gd name="connsiteX0" fmla="*/ 0 w 3495675"/>
                <a:gd name="connsiteY0" fmla="*/ 76200 h 3064850"/>
                <a:gd name="connsiteX1" fmla="*/ 114300 w 3495675"/>
                <a:gd name="connsiteY1" fmla="*/ 1057275 h 3064850"/>
                <a:gd name="connsiteX2" fmla="*/ 266700 w 3495675"/>
                <a:gd name="connsiteY2" fmla="*/ 1828800 h 3064850"/>
                <a:gd name="connsiteX3" fmla="*/ 523875 w 3495675"/>
                <a:gd name="connsiteY3" fmla="*/ 2447925 h 3064850"/>
                <a:gd name="connsiteX4" fmla="*/ 895350 w 3495675"/>
                <a:gd name="connsiteY4" fmla="*/ 2590800 h 3064850"/>
                <a:gd name="connsiteX5" fmla="*/ 1628775 w 3495675"/>
                <a:gd name="connsiteY5" fmla="*/ 2571750 h 3064850"/>
                <a:gd name="connsiteX6" fmla="*/ 2009775 w 3495675"/>
                <a:gd name="connsiteY6" fmla="*/ 2847975 h 3064850"/>
                <a:gd name="connsiteX7" fmla="*/ 2352675 w 3495675"/>
                <a:gd name="connsiteY7" fmla="*/ 2990850 h 3064850"/>
                <a:gd name="connsiteX8" fmla="*/ 2286000 w 3495675"/>
                <a:gd name="connsiteY8" fmla="*/ 2647950 h 3064850"/>
                <a:gd name="connsiteX9" fmla="*/ 2676525 w 3495675"/>
                <a:gd name="connsiteY9" fmla="*/ 2533650 h 3064850"/>
                <a:gd name="connsiteX10" fmla="*/ 2981325 w 3495675"/>
                <a:gd name="connsiteY10" fmla="*/ 2771775 h 3064850"/>
                <a:gd name="connsiteX11" fmla="*/ 3095625 w 3495675"/>
                <a:gd name="connsiteY11" fmla="*/ 2533650 h 3064850"/>
                <a:gd name="connsiteX12" fmla="*/ 3057525 w 3495675"/>
                <a:gd name="connsiteY12" fmla="*/ 2057400 h 3064850"/>
                <a:gd name="connsiteX13" fmla="*/ 3495675 w 3495675"/>
                <a:gd name="connsiteY13" fmla="*/ 1504950 h 3064850"/>
                <a:gd name="connsiteX14" fmla="*/ 2409825 w 3495675"/>
                <a:gd name="connsiteY14" fmla="*/ 752475 h 3064850"/>
                <a:gd name="connsiteX15" fmla="*/ 1876425 w 3495675"/>
                <a:gd name="connsiteY15" fmla="*/ 0 h 3064850"/>
                <a:gd name="connsiteX16" fmla="*/ 47625 w 3495675"/>
                <a:gd name="connsiteY16" fmla="*/ 95250 h 3064850"/>
                <a:gd name="connsiteX0" fmla="*/ 0 w 3495675"/>
                <a:gd name="connsiteY0" fmla="*/ 76200 h 3021231"/>
                <a:gd name="connsiteX1" fmla="*/ 114300 w 3495675"/>
                <a:gd name="connsiteY1" fmla="*/ 1057275 h 3021231"/>
                <a:gd name="connsiteX2" fmla="*/ 266700 w 3495675"/>
                <a:gd name="connsiteY2" fmla="*/ 1828800 h 3021231"/>
                <a:gd name="connsiteX3" fmla="*/ 523875 w 3495675"/>
                <a:gd name="connsiteY3" fmla="*/ 2447925 h 3021231"/>
                <a:gd name="connsiteX4" fmla="*/ 895350 w 3495675"/>
                <a:gd name="connsiteY4" fmla="*/ 2590800 h 3021231"/>
                <a:gd name="connsiteX5" fmla="*/ 1628775 w 3495675"/>
                <a:gd name="connsiteY5" fmla="*/ 2571750 h 3021231"/>
                <a:gd name="connsiteX6" fmla="*/ 2009775 w 3495675"/>
                <a:gd name="connsiteY6" fmla="*/ 2847975 h 3021231"/>
                <a:gd name="connsiteX7" fmla="*/ 2352675 w 3495675"/>
                <a:gd name="connsiteY7" fmla="*/ 2990850 h 3021231"/>
                <a:gd name="connsiteX8" fmla="*/ 2286000 w 3495675"/>
                <a:gd name="connsiteY8" fmla="*/ 2647950 h 3021231"/>
                <a:gd name="connsiteX9" fmla="*/ 2676525 w 3495675"/>
                <a:gd name="connsiteY9" fmla="*/ 2533650 h 3021231"/>
                <a:gd name="connsiteX10" fmla="*/ 2981325 w 3495675"/>
                <a:gd name="connsiteY10" fmla="*/ 2771775 h 3021231"/>
                <a:gd name="connsiteX11" fmla="*/ 3095625 w 3495675"/>
                <a:gd name="connsiteY11" fmla="*/ 2533650 h 3021231"/>
                <a:gd name="connsiteX12" fmla="*/ 3057525 w 3495675"/>
                <a:gd name="connsiteY12" fmla="*/ 2057400 h 3021231"/>
                <a:gd name="connsiteX13" fmla="*/ 3495675 w 3495675"/>
                <a:gd name="connsiteY13" fmla="*/ 1504950 h 3021231"/>
                <a:gd name="connsiteX14" fmla="*/ 2409825 w 3495675"/>
                <a:gd name="connsiteY14" fmla="*/ 752475 h 3021231"/>
                <a:gd name="connsiteX15" fmla="*/ 1876425 w 3495675"/>
                <a:gd name="connsiteY15" fmla="*/ 0 h 3021231"/>
                <a:gd name="connsiteX16" fmla="*/ 47625 w 3495675"/>
                <a:gd name="connsiteY16" fmla="*/ 95250 h 3021231"/>
                <a:gd name="connsiteX0" fmla="*/ 0 w 3495675"/>
                <a:gd name="connsiteY0" fmla="*/ 76200 h 3013786"/>
                <a:gd name="connsiteX1" fmla="*/ 114300 w 3495675"/>
                <a:gd name="connsiteY1" fmla="*/ 1057275 h 3013786"/>
                <a:gd name="connsiteX2" fmla="*/ 266700 w 3495675"/>
                <a:gd name="connsiteY2" fmla="*/ 1828800 h 3013786"/>
                <a:gd name="connsiteX3" fmla="*/ 523875 w 3495675"/>
                <a:gd name="connsiteY3" fmla="*/ 2447925 h 3013786"/>
                <a:gd name="connsiteX4" fmla="*/ 895350 w 3495675"/>
                <a:gd name="connsiteY4" fmla="*/ 2590800 h 3013786"/>
                <a:gd name="connsiteX5" fmla="*/ 1628775 w 3495675"/>
                <a:gd name="connsiteY5" fmla="*/ 2571750 h 3013786"/>
                <a:gd name="connsiteX6" fmla="*/ 2009775 w 3495675"/>
                <a:gd name="connsiteY6" fmla="*/ 2847975 h 3013786"/>
                <a:gd name="connsiteX7" fmla="*/ 2352675 w 3495675"/>
                <a:gd name="connsiteY7" fmla="*/ 2990850 h 3013786"/>
                <a:gd name="connsiteX8" fmla="*/ 2286000 w 3495675"/>
                <a:gd name="connsiteY8" fmla="*/ 2647950 h 3013786"/>
                <a:gd name="connsiteX9" fmla="*/ 2676525 w 3495675"/>
                <a:gd name="connsiteY9" fmla="*/ 2533650 h 3013786"/>
                <a:gd name="connsiteX10" fmla="*/ 2981325 w 3495675"/>
                <a:gd name="connsiteY10" fmla="*/ 2771775 h 3013786"/>
                <a:gd name="connsiteX11" fmla="*/ 3095625 w 3495675"/>
                <a:gd name="connsiteY11" fmla="*/ 2533650 h 3013786"/>
                <a:gd name="connsiteX12" fmla="*/ 3057525 w 3495675"/>
                <a:gd name="connsiteY12" fmla="*/ 2057400 h 3013786"/>
                <a:gd name="connsiteX13" fmla="*/ 3495675 w 3495675"/>
                <a:gd name="connsiteY13" fmla="*/ 1504950 h 3013786"/>
                <a:gd name="connsiteX14" fmla="*/ 2409825 w 3495675"/>
                <a:gd name="connsiteY14" fmla="*/ 752475 h 3013786"/>
                <a:gd name="connsiteX15" fmla="*/ 1876425 w 3495675"/>
                <a:gd name="connsiteY15" fmla="*/ 0 h 3013786"/>
                <a:gd name="connsiteX16" fmla="*/ 47625 w 3495675"/>
                <a:gd name="connsiteY16" fmla="*/ 95250 h 3013786"/>
                <a:gd name="connsiteX0" fmla="*/ 0 w 3495675"/>
                <a:gd name="connsiteY0" fmla="*/ 76200 h 3048971"/>
                <a:gd name="connsiteX1" fmla="*/ 114300 w 3495675"/>
                <a:gd name="connsiteY1" fmla="*/ 1057275 h 3048971"/>
                <a:gd name="connsiteX2" fmla="*/ 266700 w 3495675"/>
                <a:gd name="connsiteY2" fmla="*/ 1828800 h 3048971"/>
                <a:gd name="connsiteX3" fmla="*/ 523875 w 3495675"/>
                <a:gd name="connsiteY3" fmla="*/ 2447925 h 3048971"/>
                <a:gd name="connsiteX4" fmla="*/ 895350 w 3495675"/>
                <a:gd name="connsiteY4" fmla="*/ 2590800 h 3048971"/>
                <a:gd name="connsiteX5" fmla="*/ 1628775 w 3495675"/>
                <a:gd name="connsiteY5" fmla="*/ 2571750 h 3048971"/>
                <a:gd name="connsiteX6" fmla="*/ 2009775 w 3495675"/>
                <a:gd name="connsiteY6" fmla="*/ 2847975 h 3048971"/>
                <a:gd name="connsiteX7" fmla="*/ 2333625 w 3495675"/>
                <a:gd name="connsiteY7" fmla="*/ 3028950 h 3048971"/>
                <a:gd name="connsiteX8" fmla="*/ 2286000 w 3495675"/>
                <a:gd name="connsiteY8" fmla="*/ 2647950 h 3048971"/>
                <a:gd name="connsiteX9" fmla="*/ 2676525 w 3495675"/>
                <a:gd name="connsiteY9" fmla="*/ 2533650 h 3048971"/>
                <a:gd name="connsiteX10" fmla="*/ 2981325 w 3495675"/>
                <a:gd name="connsiteY10" fmla="*/ 2771775 h 3048971"/>
                <a:gd name="connsiteX11" fmla="*/ 3095625 w 3495675"/>
                <a:gd name="connsiteY11" fmla="*/ 2533650 h 3048971"/>
                <a:gd name="connsiteX12" fmla="*/ 3057525 w 3495675"/>
                <a:gd name="connsiteY12" fmla="*/ 2057400 h 3048971"/>
                <a:gd name="connsiteX13" fmla="*/ 3495675 w 3495675"/>
                <a:gd name="connsiteY13" fmla="*/ 1504950 h 3048971"/>
                <a:gd name="connsiteX14" fmla="*/ 2409825 w 3495675"/>
                <a:gd name="connsiteY14" fmla="*/ 752475 h 3048971"/>
                <a:gd name="connsiteX15" fmla="*/ 1876425 w 3495675"/>
                <a:gd name="connsiteY15" fmla="*/ 0 h 3048971"/>
                <a:gd name="connsiteX16" fmla="*/ 47625 w 3495675"/>
                <a:gd name="connsiteY16" fmla="*/ 95250 h 3048971"/>
                <a:gd name="connsiteX0" fmla="*/ 0 w 3495675"/>
                <a:gd name="connsiteY0" fmla="*/ 76200 h 3048971"/>
                <a:gd name="connsiteX1" fmla="*/ 114300 w 3495675"/>
                <a:gd name="connsiteY1" fmla="*/ 1057275 h 3048971"/>
                <a:gd name="connsiteX2" fmla="*/ 266700 w 3495675"/>
                <a:gd name="connsiteY2" fmla="*/ 1828800 h 3048971"/>
                <a:gd name="connsiteX3" fmla="*/ 523875 w 3495675"/>
                <a:gd name="connsiteY3" fmla="*/ 2447925 h 3048971"/>
                <a:gd name="connsiteX4" fmla="*/ 895350 w 3495675"/>
                <a:gd name="connsiteY4" fmla="*/ 2590800 h 3048971"/>
                <a:gd name="connsiteX5" fmla="*/ 1628775 w 3495675"/>
                <a:gd name="connsiteY5" fmla="*/ 2571750 h 3048971"/>
                <a:gd name="connsiteX6" fmla="*/ 2009775 w 3495675"/>
                <a:gd name="connsiteY6" fmla="*/ 2847975 h 3048971"/>
                <a:gd name="connsiteX7" fmla="*/ 2333625 w 3495675"/>
                <a:gd name="connsiteY7" fmla="*/ 3028950 h 3048971"/>
                <a:gd name="connsiteX8" fmla="*/ 2286000 w 3495675"/>
                <a:gd name="connsiteY8" fmla="*/ 2647950 h 3048971"/>
                <a:gd name="connsiteX9" fmla="*/ 2676525 w 3495675"/>
                <a:gd name="connsiteY9" fmla="*/ 2533650 h 3048971"/>
                <a:gd name="connsiteX10" fmla="*/ 2981325 w 3495675"/>
                <a:gd name="connsiteY10" fmla="*/ 2771775 h 3048971"/>
                <a:gd name="connsiteX11" fmla="*/ 3095625 w 3495675"/>
                <a:gd name="connsiteY11" fmla="*/ 2533650 h 3048971"/>
                <a:gd name="connsiteX12" fmla="*/ 3057525 w 3495675"/>
                <a:gd name="connsiteY12" fmla="*/ 2057400 h 3048971"/>
                <a:gd name="connsiteX13" fmla="*/ 3495675 w 3495675"/>
                <a:gd name="connsiteY13" fmla="*/ 1504950 h 3048971"/>
                <a:gd name="connsiteX14" fmla="*/ 2409825 w 3495675"/>
                <a:gd name="connsiteY14" fmla="*/ 752475 h 3048971"/>
                <a:gd name="connsiteX15" fmla="*/ 1876425 w 3495675"/>
                <a:gd name="connsiteY15" fmla="*/ 0 h 3048971"/>
                <a:gd name="connsiteX16" fmla="*/ 47625 w 3495675"/>
                <a:gd name="connsiteY16" fmla="*/ 95250 h 3048971"/>
                <a:gd name="connsiteX0" fmla="*/ 0 w 3495675"/>
                <a:gd name="connsiteY0" fmla="*/ 76200 h 3036607"/>
                <a:gd name="connsiteX1" fmla="*/ 114300 w 3495675"/>
                <a:gd name="connsiteY1" fmla="*/ 1057275 h 3036607"/>
                <a:gd name="connsiteX2" fmla="*/ 266700 w 3495675"/>
                <a:gd name="connsiteY2" fmla="*/ 1828800 h 3036607"/>
                <a:gd name="connsiteX3" fmla="*/ 523875 w 3495675"/>
                <a:gd name="connsiteY3" fmla="*/ 2447925 h 3036607"/>
                <a:gd name="connsiteX4" fmla="*/ 895350 w 3495675"/>
                <a:gd name="connsiteY4" fmla="*/ 2590800 h 3036607"/>
                <a:gd name="connsiteX5" fmla="*/ 1628775 w 3495675"/>
                <a:gd name="connsiteY5" fmla="*/ 2571750 h 3036607"/>
                <a:gd name="connsiteX6" fmla="*/ 2009775 w 3495675"/>
                <a:gd name="connsiteY6" fmla="*/ 2847975 h 3036607"/>
                <a:gd name="connsiteX7" fmla="*/ 2333625 w 3495675"/>
                <a:gd name="connsiteY7" fmla="*/ 3028950 h 3036607"/>
                <a:gd name="connsiteX8" fmla="*/ 2352675 w 3495675"/>
                <a:gd name="connsiteY8" fmla="*/ 2590800 h 3036607"/>
                <a:gd name="connsiteX9" fmla="*/ 2676525 w 3495675"/>
                <a:gd name="connsiteY9" fmla="*/ 2533650 h 3036607"/>
                <a:gd name="connsiteX10" fmla="*/ 2981325 w 3495675"/>
                <a:gd name="connsiteY10" fmla="*/ 2771775 h 3036607"/>
                <a:gd name="connsiteX11" fmla="*/ 3095625 w 3495675"/>
                <a:gd name="connsiteY11" fmla="*/ 2533650 h 3036607"/>
                <a:gd name="connsiteX12" fmla="*/ 3057525 w 3495675"/>
                <a:gd name="connsiteY12" fmla="*/ 2057400 h 3036607"/>
                <a:gd name="connsiteX13" fmla="*/ 3495675 w 3495675"/>
                <a:gd name="connsiteY13" fmla="*/ 1504950 h 3036607"/>
                <a:gd name="connsiteX14" fmla="*/ 2409825 w 3495675"/>
                <a:gd name="connsiteY14" fmla="*/ 752475 h 3036607"/>
                <a:gd name="connsiteX15" fmla="*/ 1876425 w 3495675"/>
                <a:gd name="connsiteY15" fmla="*/ 0 h 3036607"/>
                <a:gd name="connsiteX16" fmla="*/ 47625 w 3495675"/>
                <a:gd name="connsiteY16" fmla="*/ 95250 h 3036607"/>
                <a:gd name="connsiteX0" fmla="*/ 0 w 3495675"/>
                <a:gd name="connsiteY0" fmla="*/ 76200 h 3036607"/>
                <a:gd name="connsiteX1" fmla="*/ 114300 w 3495675"/>
                <a:gd name="connsiteY1" fmla="*/ 1057275 h 3036607"/>
                <a:gd name="connsiteX2" fmla="*/ 266700 w 3495675"/>
                <a:gd name="connsiteY2" fmla="*/ 1828800 h 3036607"/>
                <a:gd name="connsiteX3" fmla="*/ 523875 w 3495675"/>
                <a:gd name="connsiteY3" fmla="*/ 2447925 h 3036607"/>
                <a:gd name="connsiteX4" fmla="*/ 895350 w 3495675"/>
                <a:gd name="connsiteY4" fmla="*/ 2590800 h 3036607"/>
                <a:gd name="connsiteX5" fmla="*/ 1628775 w 3495675"/>
                <a:gd name="connsiteY5" fmla="*/ 2571750 h 3036607"/>
                <a:gd name="connsiteX6" fmla="*/ 2009775 w 3495675"/>
                <a:gd name="connsiteY6" fmla="*/ 2847975 h 3036607"/>
                <a:gd name="connsiteX7" fmla="*/ 2333625 w 3495675"/>
                <a:gd name="connsiteY7" fmla="*/ 3028950 h 3036607"/>
                <a:gd name="connsiteX8" fmla="*/ 2352675 w 3495675"/>
                <a:gd name="connsiteY8" fmla="*/ 2590800 h 3036607"/>
                <a:gd name="connsiteX9" fmla="*/ 2676525 w 3495675"/>
                <a:gd name="connsiteY9" fmla="*/ 2533650 h 3036607"/>
                <a:gd name="connsiteX10" fmla="*/ 2981325 w 3495675"/>
                <a:gd name="connsiteY10" fmla="*/ 2771775 h 3036607"/>
                <a:gd name="connsiteX11" fmla="*/ 3095625 w 3495675"/>
                <a:gd name="connsiteY11" fmla="*/ 2533650 h 3036607"/>
                <a:gd name="connsiteX12" fmla="*/ 3057525 w 3495675"/>
                <a:gd name="connsiteY12" fmla="*/ 2057400 h 3036607"/>
                <a:gd name="connsiteX13" fmla="*/ 3495675 w 3495675"/>
                <a:gd name="connsiteY13" fmla="*/ 1504950 h 3036607"/>
                <a:gd name="connsiteX14" fmla="*/ 2409825 w 3495675"/>
                <a:gd name="connsiteY14" fmla="*/ 752475 h 3036607"/>
                <a:gd name="connsiteX15" fmla="*/ 1876425 w 3495675"/>
                <a:gd name="connsiteY15" fmla="*/ 0 h 3036607"/>
                <a:gd name="connsiteX16" fmla="*/ 47625 w 3495675"/>
                <a:gd name="connsiteY16" fmla="*/ 95250 h 3036607"/>
                <a:gd name="connsiteX0" fmla="*/ 0 w 3495675"/>
                <a:gd name="connsiteY0" fmla="*/ 76200 h 3036607"/>
                <a:gd name="connsiteX1" fmla="*/ 114300 w 3495675"/>
                <a:gd name="connsiteY1" fmla="*/ 1057275 h 3036607"/>
                <a:gd name="connsiteX2" fmla="*/ 266700 w 3495675"/>
                <a:gd name="connsiteY2" fmla="*/ 1828800 h 3036607"/>
                <a:gd name="connsiteX3" fmla="*/ 523875 w 3495675"/>
                <a:gd name="connsiteY3" fmla="*/ 2447925 h 3036607"/>
                <a:gd name="connsiteX4" fmla="*/ 895350 w 3495675"/>
                <a:gd name="connsiteY4" fmla="*/ 2590800 h 3036607"/>
                <a:gd name="connsiteX5" fmla="*/ 1628775 w 3495675"/>
                <a:gd name="connsiteY5" fmla="*/ 2571750 h 3036607"/>
                <a:gd name="connsiteX6" fmla="*/ 2009775 w 3495675"/>
                <a:gd name="connsiteY6" fmla="*/ 2847975 h 3036607"/>
                <a:gd name="connsiteX7" fmla="*/ 2333625 w 3495675"/>
                <a:gd name="connsiteY7" fmla="*/ 3028950 h 3036607"/>
                <a:gd name="connsiteX8" fmla="*/ 2352675 w 3495675"/>
                <a:gd name="connsiteY8" fmla="*/ 2590800 h 3036607"/>
                <a:gd name="connsiteX9" fmla="*/ 2752725 w 3495675"/>
                <a:gd name="connsiteY9" fmla="*/ 2571750 h 3036607"/>
                <a:gd name="connsiteX10" fmla="*/ 2981325 w 3495675"/>
                <a:gd name="connsiteY10" fmla="*/ 2771775 h 3036607"/>
                <a:gd name="connsiteX11" fmla="*/ 3095625 w 3495675"/>
                <a:gd name="connsiteY11" fmla="*/ 2533650 h 3036607"/>
                <a:gd name="connsiteX12" fmla="*/ 3057525 w 3495675"/>
                <a:gd name="connsiteY12" fmla="*/ 2057400 h 3036607"/>
                <a:gd name="connsiteX13" fmla="*/ 3495675 w 3495675"/>
                <a:gd name="connsiteY13" fmla="*/ 1504950 h 3036607"/>
                <a:gd name="connsiteX14" fmla="*/ 2409825 w 3495675"/>
                <a:gd name="connsiteY14" fmla="*/ 752475 h 3036607"/>
                <a:gd name="connsiteX15" fmla="*/ 1876425 w 3495675"/>
                <a:gd name="connsiteY15" fmla="*/ 0 h 3036607"/>
                <a:gd name="connsiteX16" fmla="*/ 47625 w 3495675"/>
                <a:gd name="connsiteY16" fmla="*/ 95250 h 3036607"/>
                <a:gd name="connsiteX0" fmla="*/ 0 w 3495675"/>
                <a:gd name="connsiteY0" fmla="*/ 76200 h 3036607"/>
                <a:gd name="connsiteX1" fmla="*/ 114300 w 3495675"/>
                <a:gd name="connsiteY1" fmla="*/ 1057275 h 3036607"/>
                <a:gd name="connsiteX2" fmla="*/ 266700 w 3495675"/>
                <a:gd name="connsiteY2" fmla="*/ 1828800 h 3036607"/>
                <a:gd name="connsiteX3" fmla="*/ 523875 w 3495675"/>
                <a:gd name="connsiteY3" fmla="*/ 2447925 h 3036607"/>
                <a:gd name="connsiteX4" fmla="*/ 895350 w 3495675"/>
                <a:gd name="connsiteY4" fmla="*/ 2590800 h 3036607"/>
                <a:gd name="connsiteX5" fmla="*/ 1628775 w 3495675"/>
                <a:gd name="connsiteY5" fmla="*/ 2571750 h 3036607"/>
                <a:gd name="connsiteX6" fmla="*/ 2009775 w 3495675"/>
                <a:gd name="connsiteY6" fmla="*/ 2847975 h 3036607"/>
                <a:gd name="connsiteX7" fmla="*/ 2333625 w 3495675"/>
                <a:gd name="connsiteY7" fmla="*/ 3028950 h 3036607"/>
                <a:gd name="connsiteX8" fmla="*/ 2352675 w 3495675"/>
                <a:gd name="connsiteY8" fmla="*/ 2590800 h 3036607"/>
                <a:gd name="connsiteX9" fmla="*/ 2752725 w 3495675"/>
                <a:gd name="connsiteY9" fmla="*/ 2571750 h 3036607"/>
                <a:gd name="connsiteX10" fmla="*/ 2981325 w 3495675"/>
                <a:gd name="connsiteY10" fmla="*/ 2771775 h 3036607"/>
                <a:gd name="connsiteX11" fmla="*/ 3095625 w 3495675"/>
                <a:gd name="connsiteY11" fmla="*/ 2533650 h 3036607"/>
                <a:gd name="connsiteX12" fmla="*/ 3057525 w 3495675"/>
                <a:gd name="connsiteY12" fmla="*/ 2057400 h 3036607"/>
                <a:gd name="connsiteX13" fmla="*/ 3495675 w 3495675"/>
                <a:gd name="connsiteY13" fmla="*/ 1504950 h 3036607"/>
                <a:gd name="connsiteX14" fmla="*/ 2409825 w 3495675"/>
                <a:gd name="connsiteY14" fmla="*/ 752475 h 3036607"/>
                <a:gd name="connsiteX15" fmla="*/ 1876425 w 3495675"/>
                <a:gd name="connsiteY15" fmla="*/ 0 h 3036607"/>
                <a:gd name="connsiteX16" fmla="*/ 47625 w 3495675"/>
                <a:gd name="connsiteY16" fmla="*/ 95250 h 3036607"/>
                <a:gd name="connsiteX0" fmla="*/ 0 w 3495675"/>
                <a:gd name="connsiteY0" fmla="*/ 76200 h 3036607"/>
                <a:gd name="connsiteX1" fmla="*/ 114300 w 3495675"/>
                <a:gd name="connsiteY1" fmla="*/ 1057275 h 3036607"/>
                <a:gd name="connsiteX2" fmla="*/ 266700 w 3495675"/>
                <a:gd name="connsiteY2" fmla="*/ 1828800 h 3036607"/>
                <a:gd name="connsiteX3" fmla="*/ 523875 w 3495675"/>
                <a:gd name="connsiteY3" fmla="*/ 2447925 h 3036607"/>
                <a:gd name="connsiteX4" fmla="*/ 895350 w 3495675"/>
                <a:gd name="connsiteY4" fmla="*/ 2590800 h 3036607"/>
                <a:gd name="connsiteX5" fmla="*/ 1628775 w 3495675"/>
                <a:gd name="connsiteY5" fmla="*/ 2571750 h 3036607"/>
                <a:gd name="connsiteX6" fmla="*/ 2009775 w 3495675"/>
                <a:gd name="connsiteY6" fmla="*/ 2847975 h 3036607"/>
                <a:gd name="connsiteX7" fmla="*/ 2333625 w 3495675"/>
                <a:gd name="connsiteY7" fmla="*/ 3028950 h 3036607"/>
                <a:gd name="connsiteX8" fmla="*/ 2352675 w 3495675"/>
                <a:gd name="connsiteY8" fmla="*/ 2590800 h 3036607"/>
                <a:gd name="connsiteX9" fmla="*/ 2752725 w 3495675"/>
                <a:gd name="connsiteY9" fmla="*/ 2571750 h 3036607"/>
                <a:gd name="connsiteX10" fmla="*/ 2981325 w 3495675"/>
                <a:gd name="connsiteY10" fmla="*/ 2771775 h 3036607"/>
                <a:gd name="connsiteX11" fmla="*/ 3095625 w 3495675"/>
                <a:gd name="connsiteY11" fmla="*/ 2533650 h 3036607"/>
                <a:gd name="connsiteX12" fmla="*/ 3057525 w 3495675"/>
                <a:gd name="connsiteY12" fmla="*/ 2057400 h 3036607"/>
                <a:gd name="connsiteX13" fmla="*/ 3495675 w 3495675"/>
                <a:gd name="connsiteY13" fmla="*/ 1504950 h 3036607"/>
                <a:gd name="connsiteX14" fmla="*/ 2409825 w 3495675"/>
                <a:gd name="connsiteY14" fmla="*/ 752475 h 3036607"/>
                <a:gd name="connsiteX15" fmla="*/ 1876425 w 3495675"/>
                <a:gd name="connsiteY15" fmla="*/ 0 h 3036607"/>
                <a:gd name="connsiteX16" fmla="*/ 47625 w 3495675"/>
                <a:gd name="connsiteY16" fmla="*/ 95250 h 3036607"/>
                <a:gd name="connsiteX0" fmla="*/ 0 w 3495675"/>
                <a:gd name="connsiteY0" fmla="*/ 76200 h 3036607"/>
                <a:gd name="connsiteX1" fmla="*/ 114300 w 3495675"/>
                <a:gd name="connsiteY1" fmla="*/ 1057275 h 3036607"/>
                <a:gd name="connsiteX2" fmla="*/ 266700 w 3495675"/>
                <a:gd name="connsiteY2" fmla="*/ 1828800 h 3036607"/>
                <a:gd name="connsiteX3" fmla="*/ 523875 w 3495675"/>
                <a:gd name="connsiteY3" fmla="*/ 2447925 h 3036607"/>
                <a:gd name="connsiteX4" fmla="*/ 895350 w 3495675"/>
                <a:gd name="connsiteY4" fmla="*/ 2590800 h 3036607"/>
                <a:gd name="connsiteX5" fmla="*/ 1628775 w 3495675"/>
                <a:gd name="connsiteY5" fmla="*/ 2571750 h 3036607"/>
                <a:gd name="connsiteX6" fmla="*/ 2009775 w 3495675"/>
                <a:gd name="connsiteY6" fmla="*/ 2847975 h 3036607"/>
                <a:gd name="connsiteX7" fmla="*/ 2333625 w 3495675"/>
                <a:gd name="connsiteY7" fmla="*/ 3028950 h 3036607"/>
                <a:gd name="connsiteX8" fmla="*/ 2352675 w 3495675"/>
                <a:gd name="connsiteY8" fmla="*/ 2590800 h 3036607"/>
                <a:gd name="connsiteX9" fmla="*/ 2752725 w 3495675"/>
                <a:gd name="connsiteY9" fmla="*/ 2571750 h 3036607"/>
                <a:gd name="connsiteX10" fmla="*/ 2981325 w 3495675"/>
                <a:gd name="connsiteY10" fmla="*/ 2771775 h 3036607"/>
                <a:gd name="connsiteX11" fmla="*/ 3095625 w 3495675"/>
                <a:gd name="connsiteY11" fmla="*/ 2533650 h 3036607"/>
                <a:gd name="connsiteX12" fmla="*/ 3057525 w 3495675"/>
                <a:gd name="connsiteY12" fmla="*/ 2057400 h 3036607"/>
                <a:gd name="connsiteX13" fmla="*/ 3495675 w 3495675"/>
                <a:gd name="connsiteY13" fmla="*/ 1504950 h 3036607"/>
                <a:gd name="connsiteX14" fmla="*/ 2409825 w 3495675"/>
                <a:gd name="connsiteY14" fmla="*/ 752475 h 3036607"/>
                <a:gd name="connsiteX15" fmla="*/ 1876425 w 3495675"/>
                <a:gd name="connsiteY15" fmla="*/ 0 h 3036607"/>
                <a:gd name="connsiteX16" fmla="*/ 47625 w 3495675"/>
                <a:gd name="connsiteY16" fmla="*/ 95250 h 3036607"/>
                <a:gd name="connsiteX0" fmla="*/ 0 w 3495675"/>
                <a:gd name="connsiteY0" fmla="*/ 76200 h 3036607"/>
                <a:gd name="connsiteX1" fmla="*/ 114300 w 3495675"/>
                <a:gd name="connsiteY1" fmla="*/ 1057275 h 3036607"/>
                <a:gd name="connsiteX2" fmla="*/ 266700 w 3495675"/>
                <a:gd name="connsiteY2" fmla="*/ 1828800 h 3036607"/>
                <a:gd name="connsiteX3" fmla="*/ 523875 w 3495675"/>
                <a:gd name="connsiteY3" fmla="*/ 2447925 h 3036607"/>
                <a:gd name="connsiteX4" fmla="*/ 895350 w 3495675"/>
                <a:gd name="connsiteY4" fmla="*/ 2590800 h 3036607"/>
                <a:gd name="connsiteX5" fmla="*/ 1628775 w 3495675"/>
                <a:gd name="connsiteY5" fmla="*/ 2571750 h 3036607"/>
                <a:gd name="connsiteX6" fmla="*/ 2009775 w 3495675"/>
                <a:gd name="connsiteY6" fmla="*/ 2847975 h 3036607"/>
                <a:gd name="connsiteX7" fmla="*/ 2333625 w 3495675"/>
                <a:gd name="connsiteY7" fmla="*/ 3028950 h 3036607"/>
                <a:gd name="connsiteX8" fmla="*/ 2352675 w 3495675"/>
                <a:gd name="connsiteY8" fmla="*/ 2590800 h 3036607"/>
                <a:gd name="connsiteX9" fmla="*/ 2752725 w 3495675"/>
                <a:gd name="connsiteY9" fmla="*/ 2571750 h 3036607"/>
                <a:gd name="connsiteX10" fmla="*/ 2981325 w 3495675"/>
                <a:gd name="connsiteY10" fmla="*/ 2771775 h 3036607"/>
                <a:gd name="connsiteX11" fmla="*/ 3095625 w 3495675"/>
                <a:gd name="connsiteY11" fmla="*/ 2533650 h 3036607"/>
                <a:gd name="connsiteX12" fmla="*/ 3057525 w 3495675"/>
                <a:gd name="connsiteY12" fmla="*/ 2057400 h 3036607"/>
                <a:gd name="connsiteX13" fmla="*/ 3495675 w 3495675"/>
                <a:gd name="connsiteY13" fmla="*/ 1504950 h 3036607"/>
                <a:gd name="connsiteX14" fmla="*/ 2409825 w 3495675"/>
                <a:gd name="connsiteY14" fmla="*/ 752475 h 3036607"/>
                <a:gd name="connsiteX15" fmla="*/ 1876425 w 3495675"/>
                <a:gd name="connsiteY15" fmla="*/ 0 h 3036607"/>
                <a:gd name="connsiteX16" fmla="*/ 47625 w 3495675"/>
                <a:gd name="connsiteY16" fmla="*/ 95250 h 3036607"/>
                <a:gd name="connsiteX0" fmla="*/ 0 w 3495675"/>
                <a:gd name="connsiteY0" fmla="*/ 76200 h 3036607"/>
                <a:gd name="connsiteX1" fmla="*/ 114300 w 3495675"/>
                <a:gd name="connsiteY1" fmla="*/ 1057275 h 3036607"/>
                <a:gd name="connsiteX2" fmla="*/ 266700 w 3495675"/>
                <a:gd name="connsiteY2" fmla="*/ 1828800 h 3036607"/>
                <a:gd name="connsiteX3" fmla="*/ 523875 w 3495675"/>
                <a:gd name="connsiteY3" fmla="*/ 2447925 h 3036607"/>
                <a:gd name="connsiteX4" fmla="*/ 895350 w 3495675"/>
                <a:gd name="connsiteY4" fmla="*/ 2590800 h 3036607"/>
                <a:gd name="connsiteX5" fmla="*/ 1628775 w 3495675"/>
                <a:gd name="connsiteY5" fmla="*/ 2571750 h 3036607"/>
                <a:gd name="connsiteX6" fmla="*/ 2009775 w 3495675"/>
                <a:gd name="connsiteY6" fmla="*/ 2847975 h 3036607"/>
                <a:gd name="connsiteX7" fmla="*/ 2333625 w 3495675"/>
                <a:gd name="connsiteY7" fmla="*/ 3028950 h 3036607"/>
                <a:gd name="connsiteX8" fmla="*/ 2352675 w 3495675"/>
                <a:gd name="connsiteY8" fmla="*/ 2590800 h 3036607"/>
                <a:gd name="connsiteX9" fmla="*/ 2752725 w 3495675"/>
                <a:gd name="connsiteY9" fmla="*/ 2571750 h 3036607"/>
                <a:gd name="connsiteX10" fmla="*/ 2981325 w 3495675"/>
                <a:gd name="connsiteY10" fmla="*/ 2771775 h 3036607"/>
                <a:gd name="connsiteX11" fmla="*/ 3095625 w 3495675"/>
                <a:gd name="connsiteY11" fmla="*/ 2533650 h 3036607"/>
                <a:gd name="connsiteX12" fmla="*/ 3057525 w 3495675"/>
                <a:gd name="connsiteY12" fmla="*/ 2057400 h 3036607"/>
                <a:gd name="connsiteX13" fmla="*/ 3495675 w 3495675"/>
                <a:gd name="connsiteY13" fmla="*/ 1504950 h 3036607"/>
                <a:gd name="connsiteX14" fmla="*/ 2409825 w 3495675"/>
                <a:gd name="connsiteY14" fmla="*/ 752475 h 3036607"/>
                <a:gd name="connsiteX15" fmla="*/ 1876425 w 3495675"/>
                <a:gd name="connsiteY15" fmla="*/ 0 h 3036607"/>
                <a:gd name="connsiteX16" fmla="*/ 47625 w 3495675"/>
                <a:gd name="connsiteY16" fmla="*/ 95250 h 3036607"/>
                <a:gd name="connsiteX0" fmla="*/ 0 w 3495675"/>
                <a:gd name="connsiteY0" fmla="*/ 76200 h 3036607"/>
                <a:gd name="connsiteX1" fmla="*/ 114300 w 3495675"/>
                <a:gd name="connsiteY1" fmla="*/ 1057275 h 3036607"/>
                <a:gd name="connsiteX2" fmla="*/ 266700 w 3495675"/>
                <a:gd name="connsiteY2" fmla="*/ 1828800 h 3036607"/>
                <a:gd name="connsiteX3" fmla="*/ 523875 w 3495675"/>
                <a:gd name="connsiteY3" fmla="*/ 2447925 h 3036607"/>
                <a:gd name="connsiteX4" fmla="*/ 895350 w 3495675"/>
                <a:gd name="connsiteY4" fmla="*/ 2590800 h 3036607"/>
                <a:gd name="connsiteX5" fmla="*/ 1628775 w 3495675"/>
                <a:gd name="connsiteY5" fmla="*/ 2571750 h 3036607"/>
                <a:gd name="connsiteX6" fmla="*/ 2009775 w 3495675"/>
                <a:gd name="connsiteY6" fmla="*/ 2847975 h 3036607"/>
                <a:gd name="connsiteX7" fmla="*/ 2333625 w 3495675"/>
                <a:gd name="connsiteY7" fmla="*/ 3028950 h 3036607"/>
                <a:gd name="connsiteX8" fmla="*/ 2352675 w 3495675"/>
                <a:gd name="connsiteY8" fmla="*/ 2590800 h 3036607"/>
                <a:gd name="connsiteX9" fmla="*/ 2752725 w 3495675"/>
                <a:gd name="connsiteY9" fmla="*/ 2571750 h 3036607"/>
                <a:gd name="connsiteX10" fmla="*/ 2962275 w 3495675"/>
                <a:gd name="connsiteY10" fmla="*/ 2771775 h 3036607"/>
                <a:gd name="connsiteX11" fmla="*/ 3095625 w 3495675"/>
                <a:gd name="connsiteY11" fmla="*/ 2533650 h 3036607"/>
                <a:gd name="connsiteX12" fmla="*/ 3057525 w 3495675"/>
                <a:gd name="connsiteY12" fmla="*/ 2057400 h 3036607"/>
                <a:gd name="connsiteX13" fmla="*/ 3495675 w 3495675"/>
                <a:gd name="connsiteY13" fmla="*/ 1504950 h 3036607"/>
                <a:gd name="connsiteX14" fmla="*/ 2409825 w 3495675"/>
                <a:gd name="connsiteY14" fmla="*/ 752475 h 3036607"/>
                <a:gd name="connsiteX15" fmla="*/ 1876425 w 3495675"/>
                <a:gd name="connsiteY15" fmla="*/ 0 h 3036607"/>
                <a:gd name="connsiteX16" fmla="*/ 47625 w 3495675"/>
                <a:gd name="connsiteY16" fmla="*/ 95250 h 3036607"/>
                <a:gd name="connsiteX0" fmla="*/ 0 w 3495675"/>
                <a:gd name="connsiteY0" fmla="*/ 76200 h 3036607"/>
                <a:gd name="connsiteX1" fmla="*/ 114300 w 3495675"/>
                <a:gd name="connsiteY1" fmla="*/ 1057275 h 3036607"/>
                <a:gd name="connsiteX2" fmla="*/ 266700 w 3495675"/>
                <a:gd name="connsiteY2" fmla="*/ 1828800 h 3036607"/>
                <a:gd name="connsiteX3" fmla="*/ 523875 w 3495675"/>
                <a:gd name="connsiteY3" fmla="*/ 2447925 h 3036607"/>
                <a:gd name="connsiteX4" fmla="*/ 895350 w 3495675"/>
                <a:gd name="connsiteY4" fmla="*/ 2590800 h 3036607"/>
                <a:gd name="connsiteX5" fmla="*/ 1628775 w 3495675"/>
                <a:gd name="connsiteY5" fmla="*/ 2571750 h 3036607"/>
                <a:gd name="connsiteX6" fmla="*/ 2009775 w 3495675"/>
                <a:gd name="connsiteY6" fmla="*/ 2847975 h 3036607"/>
                <a:gd name="connsiteX7" fmla="*/ 2333625 w 3495675"/>
                <a:gd name="connsiteY7" fmla="*/ 3028950 h 3036607"/>
                <a:gd name="connsiteX8" fmla="*/ 2352675 w 3495675"/>
                <a:gd name="connsiteY8" fmla="*/ 2590800 h 3036607"/>
                <a:gd name="connsiteX9" fmla="*/ 2752725 w 3495675"/>
                <a:gd name="connsiteY9" fmla="*/ 2571750 h 3036607"/>
                <a:gd name="connsiteX10" fmla="*/ 2962275 w 3495675"/>
                <a:gd name="connsiteY10" fmla="*/ 2771775 h 3036607"/>
                <a:gd name="connsiteX11" fmla="*/ 3095625 w 3495675"/>
                <a:gd name="connsiteY11" fmla="*/ 2533650 h 3036607"/>
                <a:gd name="connsiteX12" fmla="*/ 3057525 w 3495675"/>
                <a:gd name="connsiteY12" fmla="*/ 2057400 h 3036607"/>
                <a:gd name="connsiteX13" fmla="*/ 3495675 w 3495675"/>
                <a:gd name="connsiteY13" fmla="*/ 1504950 h 3036607"/>
                <a:gd name="connsiteX14" fmla="*/ 2409825 w 3495675"/>
                <a:gd name="connsiteY14" fmla="*/ 752475 h 3036607"/>
                <a:gd name="connsiteX15" fmla="*/ 1876425 w 3495675"/>
                <a:gd name="connsiteY15" fmla="*/ 0 h 3036607"/>
                <a:gd name="connsiteX16" fmla="*/ 47625 w 3495675"/>
                <a:gd name="connsiteY16" fmla="*/ 66675 h 3036607"/>
                <a:gd name="connsiteX0" fmla="*/ 0 w 3495675"/>
                <a:gd name="connsiteY0" fmla="*/ 76200 h 3036607"/>
                <a:gd name="connsiteX1" fmla="*/ 114300 w 3495675"/>
                <a:gd name="connsiteY1" fmla="*/ 1057275 h 3036607"/>
                <a:gd name="connsiteX2" fmla="*/ 266700 w 3495675"/>
                <a:gd name="connsiteY2" fmla="*/ 1828800 h 3036607"/>
                <a:gd name="connsiteX3" fmla="*/ 523875 w 3495675"/>
                <a:gd name="connsiteY3" fmla="*/ 2447925 h 3036607"/>
                <a:gd name="connsiteX4" fmla="*/ 895350 w 3495675"/>
                <a:gd name="connsiteY4" fmla="*/ 2590800 h 3036607"/>
                <a:gd name="connsiteX5" fmla="*/ 1628775 w 3495675"/>
                <a:gd name="connsiteY5" fmla="*/ 2571750 h 3036607"/>
                <a:gd name="connsiteX6" fmla="*/ 2009775 w 3495675"/>
                <a:gd name="connsiteY6" fmla="*/ 2847975 h 3036607"/>
                <a:gd name="connsiteX7" fmla="*/ 2333625 w 3495675"/>
                <a:gd name="connsiteY7" fmla="*/ 3028950 h 3036607"/>
                <a:gd name="connsiteX8" fmla="*/ 2352675 w 3495675"/>
                <a:gd name="connsiteY8" fmla="*/ 2590800 h 3036607"/>
                <a:gd name="connsiteX9" fmla="*/ 2752725 w 3495675"/>
                <a:gd name="connsiteY9" fmla="*/ 2571750 h 3036607"/>
                <a:gd name="connsiteX10" fmla="*/ 2962275 w 3495675"/>
                <a:gd name="connsiteY10" fmla="*/ 2771775 h 3036607"/>
                <a:gd name="connsiteX11" fmla="*/ 3095625 w 3495675"/>
                <a:gd name="connsiteY11" fmla="*/ 2533650 h 3036607"/>
                <a:gd name="connsiteX12" fmla="*/ 3057525 w 3495675"/>
                <a:gd name="connsiteY12" fmla="*/ 2057400 h 3036607"/>
                <a:gd name="connsiteX13" fmla="*/ 3495675 w 3495675"/>
                <a:gd name="connsiteY13" fmla="*/ 1504950 h 3036607"/>
                <a:gd name="connsiteX14" fmla="*/ 2409825 w 3495675"/>
                <a:gd name="connsiteY14" fmla="*/ 752475 h 3036607"/>
                <a:gd name="connsiteX15" fmla="*/ 1876425 w 3495675"/>
                <a:gd name="connsiteY15" fmla="*/ 0 h 3036607"/>
                <a:gd name="connsiteX16" fmla="*/ 47625 w 3495675"/>
                <a:gd name="connsiteY16" fmla="*/ 66675 h 3036607"/>
                <a:gd name="connsiteX17" fmla="*/ 0 w 3495675"/>
                <a:gd name="connsiteY17" fmla="*/ 76200 h 3036607"/>
                <a:gd name="connsiteX0" fmla="*/ 0 w 3495675"/>
                <a:gd name="connsiteY0" fmla="*/ 76200 h 3036607"/>
                <a:gd name="connsiteX1" fmla="*/ 114300 w 3495675"/>
                <a:gd name="connsiteY1" fmla="*/ 1057275 h 3036607"/>
                <a:gd name="connsiteX2" fmla="*/ 266700 w 3495675"/>
                <a:gd name="connsiteY2" fmla="*/ 1828800 h 3036607"/>
                <a:gd name="connsiteX3" fmla="*/ 523875 w 3495675"/>
                <a:gd name="connsiteY3" fmla="*/ 2447925 h 3036607"/>
                <a:gd name="connsiteX4" fmla="*/ 895350 w 3495675"/>
                <a:gd name="connsiteY4" fmla="*/ 2590800 h 3036607"/>
                <a:gd name="connsiteX5" fmla="*/ 1628775 w 3495675"/>
                <a:gd name="connsiteY5" fmla="*/ 2571750 h 3036607"/>
                <a:gd name="connsiteX6" fmla="*/ 2009775 w 3495675"/>
                <a:gd name="connsiteY6" fmla="*/ 2847975 h 3036607"/>
                <a:gd name="connsiteX7" fmla="*/ 2333625 w 3495675"/>
                <a:gd name="connsiteY7" fmla="*/ 3028950 h 3036607"/>
                <a:gd name="connsiteX8" fmla="*/ 2352675 w 3495675"/>
                <a:gd name="connsiteY8" fmla="*/ 2590800 h 3036607"/>
                <a:gd name="connsiteX9" fmla="*/ 2752725 w 3495675"/>
                <a:gd name="connsiteY9" fmla="*/ 2571750 h 3036607"/>
                <a:gd name="connsiteX10" fmla="*/ 2962275 w 3495675"/>
                <a:gd name="connsiteY10" fmla="*/ 2771775 h 3036607"/>
                <a:gd name="connsiteX11" fmla="*/ 3095625 w 3495675"/>
                <a:gd name="connsiteY11" fmla="*/ 2533650 h 3036607"/>
                <a:gd name="connsiteX12" fmla="*/ 3057525 w 3495675"/>
                <a:gd name="connsiteY12" fmla="*/ 2057400 h 3036607"/>
                <a:gd name="connsiteX13" fmla="*/ 3495675 w 3495675"/>
                <a:gd name="connsiteY13" fmla="*/ 1504950 h 3036607"/>
                <a:gd name="connsiteX14" fmla="*/ 2409825 w 3495675"/>
                <a:gd name="connsiteY14" fmla="*/ 752475 h 3036607"/>
                <a:gd name="connsiteX15" fmla="*/ 1876425 w 3495675"/>
                <a:gd name="connsiteY15" fmla="*/ 0 h 3036607"/>
                <a:gd name="connsiteX16" fmla="*/ 457200 w 3495675"/>
                <a:gd name="connsiteY16" fmla="*/ 95250 h 3036607"/>
                <a:gd name="connsiteX17" fmla="*/ 0 w 3495675"/>
                <a:gd name="connsiteY17" fmla="*/ 76200 h 3036607"/>
                <a:gd name="connsiteX0" fmla="*/ 0 w 3495675"/>
                <a:gd name="connsiteY0" fmla="*/ 76200 h 3036607"/>
                <a:gd name="connsiteX1" fmla="*/ 114300 w 3495675"/>
                <a:gd name="connsiteY1" fmla="*/ 1057275 h 3036607"/>
                <a:gd name="connsiteX2" fmla="*/ 266700 w 3495675"/>
                <a:gd name="connsiteY2" fmla="*/ 1828800 h 3036607"/>
                <a:gd name="connsiteX3" fmla="*/ 523875 w 3495675"/>
                <a:gd name="connsiteY3" fmla="*/ 2447925 h 3036607"/>
                <a:gd name="connsiteX4" fmla="*/ 895350 w 3495675"/>
                <a:gd name="connsiteY4" fmla="*/ 2590800 h 3036607"/>
                <a:gd name="connsiteX5" fmla="*/ 1628775 w 3495675"/>
                <a:gd name="connsiteY5" fmla="*/ 2571750 h 3036607"/>
                <a:gd name="connsiteX6" fmla="*/ 2009775 w 3495675"/>
                <a:gd name="connsiteY6" fmla="*/ 2847975 h 3036607"/>
                <a:gd name="connsiteX7" fmla="*/ 2333625 w 3495675"/>
                <a:gd name="connsiteY7" fmla="*/ 3028950 h 3036607"/>
                <a:gd name="connsiteX8" fmla="*/ 2352675 w 3495675"/>
                <a:gd name="connsiteY8" fmla="*/ 2590800 h 3036607"/>
                <a:gd name="connsiteX9" fmla="*/ 2752725 w 3495675"/>
                <a:gd name="connsiteY9" fmla="*/ 2571750 h 3036607"/>
                <a:gd name="connsiteX10" fmla="*/ 2962275 w 3495675"/>
                <a:gd name="connsiteY10" fmla="*/ 2771775 h 3036607"/>
                <a:gd name="connsiteX11" fmla="*/ 3095625 w 3495675"/>
                <a:gd name="connsiteY11" fmla="*/ 2533650 h 3036607"/>
                <a:gd name="connsiteX12" fmla="*/ 3057525 w 3495675"/>
                <a:gd name="connsiteY12" fmla="*/ 2057400 h 3036607"/>
                <a:gd name="connsiteX13" fmla="*/ 3495675 w 3495675"/>
                <a:gd name="connsiteY13" fmla="*/ 1504950 h 3036607"/>
                <a:gd name="connsiteX14" fmla="*/ 2409825 w 3495675"/>
                <a:gd name="connsiteY14" fmla="*/ 752475 h 3036607"/>
                <a:gd name="connsiteX15" fmla="*/ 1876425 w 3495675"/>
                <a:gd name="connsiteY15" fmla="*/ 0 h 3036607"/>
                <a:gd name="connsiteX16" fmla="*/ 0 w 3495675"/>
                <a:gd name="connsiteY16" fmla="*/ 76200 h 3036607"/>
                <a:gd name="connsiteX0" fmla="*/ 0 w 3495675"/>
                <a:gd name="connsiteY0" fmla="*/ 76200 h 3036607"/>
                <a:gd name="connsiteX1" fmla="*/ 114300 w 3495675"/>
                <a:gd name="connsiteY1" fmla="*/ 1057275 h 3036607"/>
                <a:gd name="connsiteX2" fmla="*/ 266700 w 3495675"/>
                <a:gd name="connsiteY2" fmla="*/ 1828800 h 3036607"/>
                <a:gd name="connsiteX3" fmla="*/ 390525 w 3495675"/>
                <a:gd name="connsiteY3" fmla="*/ 2495550 h 3036607"/>
                <a:gd name="connsiteX4" fmla="*/ 895350 w 3495675"/>
                <a:gd name="connsiteY4" fmla="*/ 2590800 h 3036607"/>
                <a:gd name="connsiteX5" fmla="*/ 1628775 w 3495675"/>
                <a:gd name="connsiteY5" fmla="*/ 2571750 h 3036607"/>
                <a:gd name="connsiteX6" fmla="*/ 2009775 w 3495675"/>
                <a:gd name="connsiteY6" fmla="*/ 2847975 h 3036607"/>
                <a:gd name="connsiteX7" fmla="*/ 2333625 w 3495675"/>
                <a:gd name="connsiteY7" fmla="*/ 3028950 h 3036607"/>
                <a:gd name="connsiteX8" fmla="*/ 2352675 w 3495675"/>
                <a:gd name="connsiteY8" fmla="*/ 2590800 h 3036607"/>
                <a:gd name="connsiteX9" fmla="*/ 2752725 w 3495675"/>
                <a:gd name="connsiteY9" fmla="*/ 2571750 h 3036607"/>
                <a:gd name="connsiteX10" fmla="*/ 2962275 w 3495675"/>
                <a:gd name="connsiteY10" fmla="*/ 2771775 h 3036607"/>
                <a:gd name="connsiteX11" fmla="*/ 3095625 w 3495675"/>
                <a:gd name="connsiteY11" fmla="*/ 2533650 h 3036607"/>
                <a:gd name="connsiteX12" fmla="*/ 3057525 w 3495675"/>
                <a:gd name="connsiteY12" fmla="*/ 2057400 h 3036607"/>
                <a:gd name="connsiteX13" fmla="*/ 3495675 w 3495675"/>
                <a:gd name="connsiteY13" fmla="*/ 1504950 h 3036607"/>
                <a:gd name="connsiteX14" fmla="*/ 2409825 w 3495675"/>
                <a:gd name="connsiteY14" fmla="*/ 752475 h 3036607"/>
                <a:gd name="connsiteX15" fmla="*/ 1876425 w 3495675"/>
                <a:gd name="connsiteY15" fmla="*/ 0 h 3036607"/>
                <a:gd name="connsiteX16" fmla="*/ 0 w 3495675"/>
                <a:gd name="connsiteY16" fmla="*/ 76200 h 3036607"/>
                <a:gd name="connsiteX0" fmla="*/ 0 w 3495675"/>
                <a:gd name="connsiteY0" fmla="*/ 76200 h 3036607"/>
                <a:gd name="connsiteX1" fmla="*/ 114300 w 3495675"/>
                <a:gd name="connsiteY1" fmla="*/ 1057275 h 3036607"/>
                <a:gd name="connsiteX2" fmla="*/ 171450 w 3495675"/>
                <a:gd name="connsiteY2" fmla="*/ 1809750 h 3036607"/>
                <a:gd name="connsiteX3" fmla="*/ 390525 w 3495675"/>
                <a:gd name="connsiteY3" fmla="*/ 2495550 h 3036607"/>
                <a:gd name="connsiteX4" fmla="*/ 895350 w 3495675"/>
                <a:gd name="connsiteY4" fmla="*/ 2590800 h 3036607"/>
                <a:gd name="connsiteX5" fmla="*/ 1628775 w 3495675"/>
                <a:gd name="connsiteY5" fmla="*/ 2571750 h 3036607"/>
                <a:gd name="connsiteX6" fmla="*/ 2009775 w 3495675"/>
                <a:gd name="connsiteY6" fmla="*/ 2847975 h 3036607"/>
                <a:gd name="connsiteX7" fmla="*/ 2333625 w 3495675"/>
                <a:gd name="connsiteY7" fmla="*/ 3028950 h 3036607"/>
                <a:gd name="connsiteX8" fmla="*/ 2352675 w 3495675"/>
                <a:gd name="connsiteY8" fmla="*/ 2590800 h 3036607"/>
                <a:gd name="connsiteX9" fmla="*/ 2752725 w 3495675"/>
                <a:gd name="connsiteY9" fmla="*/ 2571750 h 3036607"/>
                <a:gd name="connsiteX10" fmla="*/ 2962275 w 3495675"/>
                <a:gd name="connsiteY10" fmla="*/ 2771775 h 3036607"/>
                <a:gd name="connsiteX11" fmla="*/ 3095625 w 3495675"/>
                <a:gd name="connsiteY11" fmla="*/ 2533650 h 3036607"/>
                <a:gd name="connsiteX12" fmla="*/ 3057525 w 3495675"/>
                <a:gd name="connsiteY12" fmla="*/ 2057400 h 3036607"/>
                <a:gd name="connsiteX13" fmla="*/ 3495675 w 3495675"/>
                <a:gd name="connsiteY13" fmla="*/ 1504950 h 3036607"/>
                <a:gd name="connsiteX14" fmla="*/ 2409825 w 3495675"/>
                <a:gd name="connsiteY14" fmla="*/ 752475 h 3036607"/>
                <a:gd name="connsiteX15" fmla="*/ 1876425 w 3495675"/>
                <a:gd name="connsiteY15" fmla="*/ 0 h 3036607"/>
                <a:gd name="connsiteX16" fmla="*/ 0 w 3495675"/>
                <a:gd name="connsiteY16" fmla="*/ 76200 h 3036607"/>
                <a:gd name="connsiteX0" fmla="*/ 16319 w 3511994"/>
                <a:gd name="connsiteY0" fmla="*/ 76200 h 3036607"/>
                <a:gd name="connsiteX1" fmla="*/ 6794 w 3511994"/>
                <a:gd name="connsiteY1" fmla="*/ 962025 h 3036607"/>
                <a:gd name="connsiteX2" fmla="*/ 187769 w 3511994"/>
                <a:gd name="connsiteY2" fmla="*/ 1809750 h 3036607"/>
                <a:gd name="connsiteX3" fmla="*/ 406844 w 3511994"/>
                <a:gd name="connsiteY3" fmla="*/ 2495550 h 3036607"/>
                <a:gd name="connsiteX4" fmla="*/ 911669 w 3511994"/>
                <a:gd name="connsiteY4" fmla="*/ 2590800 h 3036607"/>
                <a:gd name="connsiteX5" fmla="*/ 1645094 w 3511994"/>
                <a:gd name="connsiteY5" fmla="*/ 2571750 h 3036607"/>
                <a:gd name="connsiteX6" fmla="*/ 2026094 w 3511994"/>
                <a:gd name="connsiteY6" fmla="*/ 2847975 h 3036607"/>
                <a:gd name="connsiteX7" fmla="*/ 2349944 w 3511994"/>
                <a:gd name="connsiteY7" fmla="*/ 3028950 h 3036607"/>
                <a:gd name="connsiteX8" fmla="*/ 2368994 w 3511994"/>
                <a:gd name="connsiteY8" fmla="*/ 2590800 h 3036607"/>
                <a:gd name="connsiteX9" fmla="*/ 2769044 w 3511994"/>
                <a:gd name="connsiteY9" fmla="*/ 2571750 h 3036607"/>
                <a:gd name="connsiteX10" fmla="*/ 2978594 w 3511994"/>
                <a:gd name="connsiteY10" fmla="*/ 2771775 h 3036607"/>
                <a:gd name="connsiteX11" fmla="*/ 3111944 w 3511994"/>
                <a:gd name="connsiteY11" fmla="*/ 2533650 h 3036607"/>
                <a:gd name="connsiteX12" fmla="*/ 3073844 w 3511994"/>
                <a:gd name="connsiteY12" fmla="*/ 2057400 h 3036607"/>
                <a:gd name="connsiteX13" fmla="*/ 3511994 w 3511994"/>
                <a:gd name="connsiteY13" fmla="*/ 1504950 h 3036607"/>
                <a:gd name="connsiteX14" fmla="*/ 2426144 w 3511994"/>
                <a:gd name="connsiteY14" fmla="*/ 752475 h 3036607"/>
                <a:gd name="connsiteX15" fmla="*/ 1892744 w 3511994"/>
                <a:gd name="connsiteY15" fmla="*/ 0 h 3036607"/>
                <a:gd name="connsiteX16" fmla="*/ 16319 w 3511994"/>
                <a:gd name="connsiteY16" fmla="*/ 76200 h 3036607"/>
                <a:gd name="connsiteX0" fmla="*/ 0 w 3619500"/>
                <a:gd name="connsiteY0" fmla="*/ 38100 h 3036607"/>
                <a:gd name="connsiteX1" fmla="*/ 114300 w 3619500"/>
                <a:gd name="connsiteY1" fmla="*/ 962025 h 3036607"/>
                <a:gd name="connsiteX2" fmla="*/ 295275 w 3619500"/>
                <a:gd name="connsiteY2" fmla="*/ 1809750 h 3036607"/>
                <a:gd name="connsiteX3" fmla="*/ 514350 w 3619500"/>
                <a:gd name="connsiteY3" fmla="*/ 2495550 h 3036607"/>
                <a:gd name="connsiteX4" fmla="*/ 1019175 w 3619500"/>
                <a:gd name="connsiteY4" fmla="*/ 2590800 h 3036607"/>
                <a:gd name="connsiteX5" fmla="*/ 1752600 w 3619500"/>
                <a:gd name="connsiteY5" fmla="*/ 2571750 h 3036607"/>
                <a:gd name="connsiteX6" fmla="*/ 2133600 w 3619500"/>
                <a:gd name="connsiteY6" fmla="*/ 2847975 h 3036607"/>
                <a:gd name="connsiteX7" fmla="*/ 2457450 w 3619500"/>
                <a:gd name="connsiteY7" fmla="*/ 3028950 h 3036607"/>
                <a:gd name="connsiteX8" fmla="*/ 2476500 w 3619500"/>
                <a:gd name="connsiteY8" fmla="*/ 2590800 h 3036607"/>
                <a:gd name="connsiteX9" fmla="*/ 2876550 w 3619500"/>
                <a:gd name="connsiteY9" fmla="*/ 2571750 h 3036607"/>
                <a:gd name="connsiteX10" fmla="*/ 3086100 w 3619500"/>
                <a:gd name="connsiteY10" fmla="*/ 2771775 h 3036607"/>
                <a:gd name="connsiteX11" fmla="*/ 3219450 w 3619500"/>
                <a:gd name="connsiteY11" fmla="*/ 2533650 h 3036607"/>
                <a:gd name="connsiteX12" fmla="*/ 3181350 w 3619500"/>
                <a:gd name="connsiteY12" fmla="*/ 2057400 h 3036607"/>
                <a:gd name="connsiteX13" fmla="*/ 3619500 w 3619500"/>
                <a:gd name="connsiteY13" fmla="*/ 1504950 h 3036607"/>
                <a:gd name="connsiteX14" fmla="*/ 2533650 w 3619500"/>
                <a:gd name="connsiteY14" fmla="*/ 752475 h 3036607"/>
                <a:gd name="connsiteX15" fmla="*/ 2000250 w 3619500"/>
                <a:gd name="connsiteY15" fmla="*/ 0 h 3036607"/>
                <a:gd name="connsiteX16" fmla="*/ 0 w 3619500"/>
                <a:gd name="connsiteY16" fmla="*/ 38100 h 3036607"/>
                <a:gd name="connsiteX0" fmla="*/ 0 w 3619500"/>
                <a:gd name="connsiteY0" fmla="*/ 38100 h 3036607"/>
                <a:gd name="connsiteX1" fmla="*/ 114300 w 3619500"/>
                <a:gd name="connsiteY1" fmla="*/ 962025 h 3036607"/>
                <a:gd name="connsiteX2" fmla="*/ 247650 w 3619500"/>
                <a:gd name="connsiteY2" fmla="*/ 1743075 h 3036607"/>
                <a:gd name="connsiteX3" fmla="*/ 514350 w 3619500"/>
                <a:gd name="connsiteY3" fmla="*/ 2495550 h 3036607"/>
                <a:gd name="connsiteX4" fmla="*/ 1019175 w 3619500"/>
                <a:gd name="connsiteY4" fmla="*/ 2590800 h 3036607"/>
                <a:gd name="connsiteX5" fmla="*/ 1752600 w 3619500"/>
                <a:gd name="connsiteY5" fmla="*/ 2571750 h 3036607"/>
                <a:gd name="connsiteX6" fmla="*/ 2133600 w 3619500"/>
                <a:gd name="connsiteY6" fmla="*/ 2847975 h 3036607"/>
                <a:gd name="connsiteX7" fmla="*/ 2457450 w 3619500"/>
                <a:gd name="connsiteY7" fmla="*/ 3028950 h 3036607"/>
                <a:gd name="connsiteX8" fmla="*/ 2476500 w 3619500"/>
                <a:gd name="connsiteY8" fmla="*/ 2590800 h 3036607"/>
                <a:gd name="connsiteX9" fmla="*/ 2876550 w 3619500"/>
                <a:gd name="connsiteY9" fmla="*/ 2571750 h 3036607"/>
                <a:gd name="connsiteX10" fmla="*/ 3086100 w 3619500"/>
                <a:gd name="connsiteY10" fmla="*/ 2771775 h 3036607"/>
                <a:gd name="connsiteX11" fmla="*/ 3219450 w 3619500"/>
                <a:gd name="connsiteY11" fmla="*/ 2533650 h 3036607"/>
                <a:gd name="connsiteX12" fmla="*/ 3181350 w 3619500"/>
                <a:gd name="connsiteY12" fmla="*/ 2057400 h 3036607"/>
                <a:gd name="connsiteX13" fmla="*/ 3619500 w 3619500"/>
                <a:gd name="connsiteY13" fmla="*/ 1504950 h 3036607"/>
                <a:gd name="connsiteX14" fmla="*/ 2533650 w 3619500"/>
                <a:gd name="connsiteY14" fmla="*/ 752475 h 3036607"/>
                <a:gd name="connsiteX15" fmla="*/ 2000250 w 3619500"/>
                <a:gd name="connsiteY15" fmla="*/ 0 h 3036607"/>
                <a:gd name="connsiteX16" fmla="*/ 0 w 3619500"/>
                <a:gd name="connsiteY16" fmla="*/ 38100 h 3036607"/>
                <a:gd name="connsiteX0" fmla="*/ 0 w 3619500"/>
                <a:gd name="connsiteY0" fmla="*/ 238125 h 3236632"/>
                <a:gd name="connsiteX1" fmla="*/ 114300 w 3619500"/>
                <a:gd name="connsiteY1" fmla="*/ 1162050 h 3236632"/>
                <a:gd name="connsiteX2" fmla="*/ 247650 w 3619500"/>
                <a:gd name="connsiteY2" fmla="*/ 1943100 h 3236632"/>
                <a:gd name="connsiteX3" fmla="*/ 514350 w 3619500"/>
                <a:gd name="connsiteY3" fmla="*/ 2695575 h 3236632"/>
                <a:gd name="connsiteX4" fmla="*/ 1019175 w 3619500"/>
                <a:gd name="connsiteY4" fmla="*/ 2790825 h 3236632"/>
                <a:gd name="connsiteX5" fmla="*/ 1752600 w 3619500"/>
                <a:gd name="connsiteY5" fmla="*/ 2771775 h 3236632"/>
                <a:gd name="connsiteX6" fmla="*/ 2133600 w 3619500"/>
                <a:gd name="connsiteY6" fmla="*/ 3048000 h 3236632"/>
                <a:gd name="connsiteX7" fmla="*/ 2457450 w 3619500"/>
                <a:gd name="connsiteY7" fmla="*/ 3228975 h 3236632"/>
                <a:gd name="connsiteX8" fmla="*/ 2476500 w 3619500"/>
                <a:gd name="connsiteY8" fmla="*/ 2790825 h 3236632"/>
                <a:gd name="connsiteX9" fmla="*/ 2876550 w 3619500"/>
                <a:gd name="connsiteY9" fmla="*/ 2771775 h 3236632"/>
                <a:gd name="connsiteX10" fmla="*/ 3086100 w 3619500"/>
                <a:gd name="connsiteY10" fmla="*/ 2971800 h 3236632"/>
                <a:gd name="connsiteX11" fmla="*/ 3219450 w 3619500"/>
                <a:gd name="connsiteY11" fmla="*/ 2733675 h 3236632"/>
                <a:gd name="connsiteX12" fmla="*/ 3181350 w 3619500"/>
                <a:gd name="connsiteY12" fmla="*/ 2257425 h 3236632"/>
                <a:gd name="connsiteX13" fmla="*/ 3619500 w 3619500"/>
                <a:gd name="connsiteY13" fmla="*/ 1704975 h 3236632"/>
                <a:gd name="connsiteX14" fmla="*/ 2533650 w 3619500"/>
                <a:gd name="connsiteY14" fmla="*/ 952500 h 3236632"/>
                <a:gd name="connsiteX15" fmla="*/ 1924050 w 3619500"/>
                <a:gd name="connsiteY15" fmla="*/ 0 h 3236632"/>
                <a:gd name="connsiteX16" fmla="*/ 0 w 3619500"/>
                <a:gd name="connsiteY16" fmla="*/ 238125 h 3236632"/>
                <a:gd name="connsiteX0" fmla="*/ 0 w 3619500"/>
                <a:gd name="connsiteY0" fmla="*/ 257175 h 3255682"/>
                <a:gd name="connsiteX1" fmla="*/ 114300 w 3619500"/>
                <a:gd name="connsiteY1" fmla="*/ 1181100 h 3255682"/>
                <a:gd name="connsiteX2" fmla="*/ 247650 w 3619500"/>
                <a:gd name="connsiteY2" fmla="*/ 1962150 h 3255682"/>
                <a:gd name="connsiteX3" fmla="*/ 514350 w 3619500"/>
                <a:gd name="connsiteY3" fmla="*/ 2714625 h 3255682"/>
                <a:gd name="connsiteX4" fmla="*/ 1019175 w 3619500"/>
                <a:gd name="connsiteY4" fmla="*/ 2809875 h 3255682"/>
                <a:gd name="connsiteX5" fmla="*/ 1752600 w 3619500"/>
                <a:gd name="connsiteY5" fmla="*/ 2790825 h 3255682"/>
                <a:gd name="connsiteX6" fmla="*/ 2133600 w 3619500"/>
                <a:gd name="connsiteY6" fmla="*/ 3067050 h 3255682"/>
                <a:gd name="connsiteX7" fmla="*/ 2457450 w 3619500"/>
                <a:gd name="connsiteY7" fmla="*/ 3248025 h 3255682"/>
                <a:gd name="connsiteX8" fmla="*/ 2476500 w 3619500"/>
                <a:gd name="connsiteY8" fmla="*/ 2809875 h 3255682"/>
                <a:gd name="connsiteX9" fmla="*/ 2876550 w 3619500"/>
                <a:gd name="connsiteY9" fmla="*/ 2790825 h 3255682"/>
                <a:gd name="connsiteX10" fmla="*/ 3086100 w 3619500"/>
                <a:gd name="connsiteY10" fmla="*/ 2990850 h 3255682"/>
                <a:gd name="connsiteX11" fmla="*/ 3219450 w 3619500"/>
                <a:gd name="connsiteY11" fmla="*/ 2752725 h 3255682"/>
                <a:gd name="connsiteX12" fmla="*/ 3181350 w 3619500"/>
                <a:gd name="connsiteY12" fmla="*/ 2276475 h 3255682"/>
                <a:gd name="connsiteX13" fmla="*/ 3619500 w 3619500"/>
                <a:gd name="connsiteY13" fmla="*/ 1724025 h 3255682"/>
                <a:gd name="connsiteX14" fmla="*/ 2533650 w 3619500"/>
                <a:gd name="connsiteY14" fmla="*/ 971550 h 3255682"/>
                <a:gd name="connsiteX15" fmla="*/ 1914525 w 3619500"/>
                <a:gd name="connsiteY15" fmla="*/ 0 h 3255682"/>
                <a:gd name="connsiteX16" fmla="*/ 0 w 3619500"/>
                <a:gd name="connsiteY16" fmla="*/ 257175 h 3255682"/>
                <a:gd name="connsiteX0" fmla="*/ 0 w 3619500"/>
                <a:gd name="connsiteY0" fmla="*/ 257175 h 3255682"/>
                <a:gd name="connsiteX1" fmla="*/ 114300 w 3619500"/>
                <a:gd name="connsiteY1" fmla="*/ 1181100 h 3255682"/>
                <a:gd name="connsiteX2" fmla="*/ 247650 w 3619500"/>
                <a:gd name="connsiteY2" fmla="*/ 1962150 h 3255682"/>
                <a:gd name="connsiteX3" fmla="*/ 514350 w 3619500"/>
                <a:gd name="connsiteY3" fmla="*/ 2714625 h 3255682"/>
                <a:gd name="connsiteX4" fmla="*/ 1019175 w 3619500"/>
                <a:gd name="connsiteY4" fmla="*/ 2809875 h 3255682"/>
                <a:gd name="connsiteX5" fmla="*/ 1752600 w 3619500"/>
                <a:gd name="connsiteY5" fmla="*/ 2790825 h 3255682"/>
                <a:gd name="connsiteX6" fmla="*/ 2133600 w 3619500"/>
                <a:gd name="connsiteY6" fmla="*/ 3067050 h 3255682"/>
                <a:gd name="connsiteX7" fmla="*/ 2457450 w 3619500"/>
                <a:gd name="connsiteY7" fmla="*/ 3248025 h 3255682"/>
                <a:gd name="connsiteX8" fmla="*/ 2476500 w 3619500"/>
                <a:gd name="connsiteY8" fmla="*/ 2809875 h 3255682"/>
                <a:gd name="connsiteX9" fmla="*/ 2876550 w 3619500"/>
                <a:gd name="connsiteY9" fmla="*/ 2790825 h 3255682"/>
                <a:gd name="connsiteX10" fmla="*/ 3086100 w 3619500"/>
                <a:gd name="connsiteY10" fmla="*/ 2990850 h 3255682"/>
                <a:gd name="connsiteX11" fmla="*/ 3219450 w 3619500"/>
                <a:gd name="connsiteY11" fmla="*/ 2752725 h 3255682"/>
                <a:gd name="connsiteX12" fmla="*/ 3181350 w 3619500"/>
                <a:gd name="connsiteY12" fmla="*/ 2276475 h 3255682"/>
                <a:gd name="connsiteX13" fmla="*/ 3619500 w 3619500"/>
                <a:gd name="connsiteY13" fmla="*/ 1724025 h 3255682"/>
                <a:gd name="connsiteX14" fmla="*/ 2533650 w 3619500"/>
                <a:gd name="connsiteY14" fmla="*/ 971550 h 3255682"/>
                <a:gd name="connsiteX15" fmla="*/ 1914525 w 3619500"/>
                <a:gd name="connsiteY15" fmla="*/ 0 h 3255682"/>
                <a:gd name="connsiteX16" fmla="*/ 0 w 3619500"/>
                <a:gd name="connsiteY16" fmla="*/ 257175 h 3255682"/>
                <a:gd name="connsiteX0" fmla="*/ 0 w 3619500"/>
                <a:gd name="connsiteY0" fmla="*/ 257175 h 3255810"/>
                <a:gd name="connsiteX1" fmla="*/ 114300 w 3619500"/>
                <a:gd name="connsiteY1" fmla="*/ 1181100 h 3255810"/>
                <a:gd name="connsiteX2" fmla="*/ 247650 w 3619500"/>
                <a:gd name="connsiteY2" fmla="*/ 1962150 h 3255810"/>
                <a:gd name="connsiteX3" fmla="*/ 514350 w 3619500"/>
                <a:gd name="connsiteY3" fmla="*/ 2714625 h 3255810"/>
                <a:gd name="connsiteX4" fmla="*/ 1019175 w 3619500"/>
                <a:gd name="connsiteY4" fmla="*/ 2809875 h 3255810"/>
                <a:gd name="connsiteX5" fmla="*/ 1590675 w 3619500"/>
                <a:gd name="connsiteY5" fmla="*/ 2771775 h 3255810"/>
                <a:gd name="connsiteX6" fmla="*/ 2133600 w 3619500"/>
                <a:gd name="connsiteY6" fmla="*/ 3067050 h 3255810"/>
                <a:gd name="connsiteX7" fmla="*/ 2457450 w 3619500"/>
                <a:gd name="connsiteY7" fmla="*/ 3248025 h 3255810"/>
                <a:gd name="connsiteX8" fmla="*/ 2476500 w 3619500"/>
                <a:gd name="connsiteY8" fmla="*/ 2809875 h 3255810"/>
                <a:gd name="connsiteX9" fmla="*/ 2876550 w 3619500"/>
                <a:gd name="connsiteY9" fmla="*/ 2790825 h 3255810"/>
                <a:gd name="connsiteX10" fmla="*/ 3086100 w 3619500"/>
                <a:gd name="connsiteY10" fmla="*/ 2990850 h 3255810"/>
                <a:gd name="connsiteX11" fmla="*/ 3219450 w 3619500"/>
                <a:gd name="connsiteY11" fmla="*/ 2752725 h 3255810"/>
                <a:gd name="connsiteX12" fmla="*/ 3181350 w 3619500"/>
                <a:gd name="connsiteY12" fmla="*/ 2276475 h 3255810"/>
                <a:gd name="connsiteX13" fmla="*/ 3619500 w 3619500"/>
                <a:gd name="connsiteY13" fmla="*/ 1724025 h 3255810"/>
                <a:gd name="connsiteX14" fmla="*/ 2533650 w 3619500"/>
                <a:gd name="connsiteY14" fmla="*/ 971550 h 3255810"/>
                <a:gd name="connsiteX15" fmla="*/ 1914525 w 3619500"/>
                <a:gd name="connsiteY15" fmla="*/ 0 h 3255810"/>
                <a:gd name="connsiteX16" fmla="*/ 0 w 3619500"/>
                <a:gd name="connsiteY16" fmla="*/ 257175 h 3255810"/>
                <a:gd name="connsiteX0" fmla="*/ 0 w 3619500"/>
                <a:gd name="connsiteY0" fmla="*/ 257175 h 3255876"/>
                <a:gd name="connsiteX1" fmla="*/ 114300 w 3619500"/>
                <a:gd name="connsiteY1" fmla="*/ 1181100 h 3255876"/>
                <a:gd name="connsiteX2" fmla="*/ 247650 w 3619500"/>
                <a:gd name="connsiteY2" fmla="*/ 1962150 h 3255876"/>
                <a:gd name="connsiteX3" fmla="*/ 514350 w 3619500"/>
                <a:gd name="connsiteY3" fmla="*/ 2714625 h 3255876"/>
                <a:gd name="connsiteX4" fmla="*/ 1019175 w 3619500"/>
                <a:gd name="connsiteY4" fmla="*/ 2809875 h 3255876"/>
                <a:gd name="connsiteX5" fmla="*/ 1590675 w 3619500"/>
                <a:gd name="connsiteY5" fmla="*/ 2762250 h 3255876"/>
                <a:gd name="connsiteX6" fmla="*/ 2133600 w 3619500"/>
                <a:gd name="connsiteY6" fmla="*/ 3067050 h 3255876"/>
                <a:gd name="connsiteX7" fmla="*/ 2457450 w 3619500"/>
                <a:gd name="connsiteY7" fmla="*/ 3248025 h 3255876"/>
                <a:gd name="connsiteX8" fmla="*/ 2476500 w 3619500"/>
                <a:gd name="connsiteY8" fmla="*/ 2809875 h 3255876"/>
                <a:gd name="connsiteX9" fmla="*/ 2876550 w 3619500"/>
                <a:gd name="connsiteY9" fmla="*/ 2790825 h 3255876"/>
                <a:gd name="connsiteX10" fmla="*/ 3086100 w 3619500"/>
                <a:gd name="connsiteY10" fmla="*/ 2990850 h 3255876"/>
                <a:gd name="connsiteX11" fmla="*/ 3219450 w 3619500"/>
                <a:gd name="connsiteY11" fmla="*/ 2752725 h 3255876"/>
                <a:gd name="connsiteX12" fmla="*/ 3181350 w 3619500"/>
                <a:gd name="connsiteY12" fmla="*/ 2276475 h 3255876"/>
                <a:gd name="connsiteX13" fmla="*/ 3619500 w 3619500"/>
                <a:gd name="connsiteY13" fmla="*/ 1724025 h 3255876"/>
                <a:gd name="connsiteX14" fmla="*/ 2533650 w 3619500"/>
                <a:gd name="connsiteY14" fmla="*/ 971550 h 3255876"/>
                <a:gd name="connsiteX15" fmla="*/ 1914525 w 3619500"/>
                <a:gd name="connsiteY15" fmla="*/ 0 h 3255876"/>
                <a:gd name="connsiteX16" fmla="*/ 0 w 3619500"/>
                <a:gd name="connsiteY16" fmla="*/ 257175 h 3255876"/>
                <a:gd name="connsiteX0" fmla="*/ 0 w 3619500"/>
                <a:gd name="connsiteY0" fmla="*/ 257175 h 3256148"/>
                <a:gd name="connsiteX1" fmla="*/ 114300 w 3619500"/>
                <a:gd name="connsiteY1" fmla="*/ 1181100 h 3256148"/>
                <a:gd name="connsiteX2" fmla="*/ 247650 w 3619500"/>
                <a:gd name="connsiteY2" fmla="*/ 1962150 h 3256148"/>
                <a:gd name="connsiteX3" fmla="*/ 514350 w 3619500"/>
                <a:gd name="connsiteY3" fmla="*/ 2714625 h 3256148"/>
                <a:gd name="connsiteX4" fmla="*/ 1019175 w 3619500"/>
                <a:gd name="connsiteY4" fmla="*/ 2809875 h 3256148"/>
                <a:gd name="connsiteX5" fmla="*/ 1628775 w 3619500"/>
                <a:gd name="connsiteY5" fmla="*/ 2724150 h 3256148"/>
                <a:gd name="connsiteX6" fmla="*/ 2133600 w 3619500"/>
                <a:gd name="connsiteY6" fmla="*/ 3067050 h 3256148"/>
                <a:gd name="connsiteX7" fmla="*/ 2457450 w 3619500"/>
                <a:gd name="connsiteY7" fmla="*/ 3248025 h 3256148"/>
                <a:gd name="connsiteX8" fmla="*/ 2476500 w 3619500"/>
                <a:gd name="connsiteY8" fmla="*/ 2809875 h 3256148"/>
                <a:gd name="connsiteX9" fmla="*/ 2876550 w 3619500"/>
                <a:gd name="connsiteY9" fmla="*/ 2790825 h 3256148"/>
                <a:gd name="connsiteX10" fmla="*/ 3086100 w 3619500"/>
                <a:gd name="connsiteY10" fmla="*/ 2990850 h 3256148"/>
                <a:gd name="connsiteX11" fmla="*/ 3219450 w 3619500"/>
                <a:gd name="connsiteY11" fmla="*/ 2752725 h 3256148"/>
                <a:gd name="connsiteX12" fmla="*/ 3181350 w 3619500"/>
                <a:gd name="connsiteY12" fmla="*/ 2276475 h 3256148"/>
                <a:gd name="connsiteX13" fmla="*/ 3619500 w 3619500"/>
                <a:gd name="connsiteY13" fmla="*/ 1724025 h 3256148"/>
                <a:gd name="connsiteX14" fmla="*/ 2533650 w 3619500"/>
                <a:gd name="connsiteY14" fmla="*/ 971550 h 3256148"/>
                <a:gd name="connsiteX15" fmla="*/ 1914525 w 3619500"/>
                <a:gd name="connsiteY15" fmla="*/ 0 h 3256148"/>
                <a:gd name="connsiteX16" fmla="*/ 0 w 3619500"/>
                <a:gd name="connsiteY16" fmla="*/ 257175 h 3256148"/>
                <a:gd name="connsiteX0" fmla="*/ 0 w 3619500"/>
                <a:gd name="connsiteY0" fmla="*/ 257175 h 3256148"/>
                <a:gd name="connsiteX1" fmla="*/ 114300 w 3619500"/>
                <a:gd name="connsiteY1" fmla="*/ 1181100 h 3256148"/>
                <a:gd name="connsiteX2" fmla="*/ 247650 w 3619500"/>
                <a:gd name="connsiteY2" fmla="*/ 1962150 h 3256148"/>
                <a:gd name="connsiteX3" fmla="*/ 514350 w 3619500"/>
                <a:gd name="connsiteY3" fmla="*/ 2714625 h 3256148"/>
                <a:gd name="connsiteX4" fmla="*/ 1019175 w 3619500"/>
                <a:gd name="connsiteY4" fmla="*/ 2809875 h 3256148"/>
                <a:gd name="connsiteX5" fmla="*/ 1628775 w 3619500"/>
                <a:gd name="connsiteY5" fmla="*/ 2724150 h 3256148"/>
                <a:gd name="connsiteX6" fmla="*/ 2181225 w 3619500"/>
                <a:gd name="connsiteY6" fmla="*/ 3067050 h 3256148"/>
                <a:gd name="connsiteX7" fmla="*/ 2457450 w 3619500"/>
                <a:gd name="connsiteY7" fmla="*/ 3248025 h 3256148"/>
                <a:gd name="connsiteX8" fmla="*/ 2476500 w 3619500"/>
                <a:gd name="connsiteY8" fmla="*/ 2809875 h 3256148"/>
                <a:gd name="connsiteX9" fmla="*/ 2876550 w 3619500"/>
                <a:gd name="connsiteY9" fmla="*/ 2790825 h 3256148"/>
                <a:gd name="connsiteX10" fmla="*/ 3086100 w 3619500"/>
                <a:gd name="connsiteY10" fmla="*/ 2990850 h 3256148"/>
                <a:gd name="connsiteX11" fmla="*/ 3219450 w 3619500"/>
                <a:gd name="connsiteY11" fmla="*/ 2752725 h 3256148"/>
                <a:gd name="connsiteX12" fmla="*/ 3181350 w 3619500"/>
                <a:gd name="connsiteY12" fmla="*/ 2276475 h 3256148"/>
                <a:gd name="connsiteX13" fmla="*/ 3619500 w 3619500"/>
                <a:gd name="connsiteY13" fmla="*/ 1724025 h 3256148"/>
                <a:gd name="connsiteX14" fmla="*/ 2533650 w 3619500"/>
                <a:gd name="connsiteY14" fmla="*/ 971550 h 3256148"/>
                <a:gd name="connsiteX15" fmla="*/ 1914525 w 3619500"/>
                <a:gd name="connsiteY15" fmla="*/ 0 h 3256148"/>
                <a:gd name="connsiteX16" fmla="*/ 0 w 3619500"/>
                <a:gd name="connsiteY16" fmla="*/ 257175 h 3256148"/>
                <a:gd name="connsiteX0" fmla="*/ 0 w 3619500"/>
                <a:gd name="connsiteY0" fmla="*/ 257175 h 3256148"/>
                <a:gd name="connsiteX1" fmla="*/ 114300 w 3619500"/>
                <a:gd name="connsiteY1" fmla="*/ 1181100 h 3256148"/>
                <a:gd name="connsiteX2" fmla="*/ 247650 w 3619500"/>
                <a:gd name="connsiteY2" fmla="*/ 1962150 h 3256148"/>
                <a:gd name="connsiteX3" fmla="*/ 514350 w 3619500"/>
                <a:gd name="connsiteY3" fmla="*/ 2714625 h 3256148"/>
                <a:gd name="connsiteX4" fmla="*/ 1038225 w 3619500"/>
                <a:gd name="connsiteY4" fmla="*/ 2752725 h 3256148"/>
                <a:gd name="connsiteX5" fmla="*/ 1628775 w 3619500"/>
                <a:gd name="connsiteY5" fmla="*/ 2724150 h 3256148"/>
                <a:gd name="connsiteX6" fmla="*/ 2181225 w 3619500"/>
                <a:gd name="connsiteY6" fmla="*/ 3067050 h 3256148"/>
                <a:gd name="connsiteX7" fmla="*/ 2457450 w 3619500"/>
                <a:gd name="connsiteY7" fmla="*/ 3248025 h 3256148"/>
                <a:gd name="connsiteX8" fmla="*/ 2476500 w 3619500"/>
                <a:gd name="connsiteY8" fmla="*/ 2809875 h 3256148"/>
                <a:gd name="connsiteX9" fmla="*/ 2876550 w 3619500"/>
                <a:gd name="connsiteY9" fmla="*/ 2790825 h 3256148"/>
                <a:gd name="connsiteX10" fmla="*/ 3086100 w 3619500"/>
                <a:gd name="connsiteY10" fmla="*/ 2990850 h 3256148"/>
                <a:gd name="connsiteX11" fmla="*/ 3219450 w 3619500"/>
                <a:gd name="connsiteY11" fmla="*/ 2752725 h 3256148"/>
                <a:gd name="connsiteX12" fmla="*/ 3181350 w 3619500"/>
                <a:gd name="connsiteY12" fmla="*/ 2276475 h 3256148"/>
                <a:gd name="connsiteX13" fmla="*/ 3619500 w 3619500"/>
                <a:gd name="connsiteY13" fmla="*/ 1724025 h 3256148"/>
                <a:gd name="connsiteX14" fmla="*/ 2533650 w 3619500"/>
                <a:gd name="connsiteY14" fmla="*/ 971550 h 3256148"/>
                <a:gd name="connsiteX15" fmla="*/ 1914525 w 3619500"/>
                <a:gd name="connsiteY15" fmla="*/ 0 h 3256148"/>
                <a:gd name="connsiteX16" fmla="*/ 0 w 3619500"/>
                <a:gd name="connsiteY16" fmla="*/ 257175 h 3256148"/>
                <a:gd name="connsiteX0" fmla="*/ 0 w 3619500"/>
                <a:gd name="connsiteY0" fmla="*/ 257175 h 3256148"/>
                <a:gd name="connsiteX1" fmla="*/ 114300 w 3619500"/>
                <a:gd name="connsiteY1" fmla="*/ 1181100 h 3256148"/>
                <a:gd name="connsiteX2" fmla="*/ 247650 w 3619500"/>
                <a:gd name="connsiteY2" fmla="*/ 1962150 h 3256148"/>
                <a:gd name="connsiteX3" fmla="*/ 514350 w 3619500"/>
                <a:gd name="connsiteY3" fmla="*/ 2714625 h 3256148"/>
                <a:gd name="connsiteX4" fmla="*/ 1038225 w 3619500"/>
                <a:gd name="connsiteY4" fmla="*/ 2752725 h 3256148"/>
                <a:gd name="connsiteX5" fmla="*/ 1628775 w 3619500"/>
                <a:gd name="connsiteY5" fmla="*/ 2724150 h 3256148"/>
                <a:gd name="connsiteX6" fmla="*/ 2181225 w 3619500"/>
                <a:gd name="connsiteY6" fmla="*/ 3067050 h 3256148"/>
                <a:gd name="connsiteX7" fmla="*/ 2457450 w 3619500"/>
                <a:gd name="connsiteY7" fmla="*/ 3248025 h 3256148"/>
                <a:gd name="connsiteX8" fmla="*/ 2476500 w 3619500"/>
                <a:gd name="connsiteY8" fmla="*/ 2809875 h 3256148"/>
                <a:gd name="connsiteX9" fmla="*/ 2876550 w 3619500"/>
                <a:gd name="connsiteY9" fmla="*/ 2790825 h 3256148"/>
                <a:gd name="connsiteX10" fmla="*/ 3086100 w 3619500"/>
                <a:gd name="connsiteY10" fmla="*/ 2990850 h 3256148"/>
                <a:gd name="connsiteX11" fmla="*/ 3219450 w 3619500"/>
                <a:gd name="connsiteY11" fmla="*/ 2752725 h 3256148"/>
                <a:gd name="connsiteX12" fmla="*/ 3181350 w 3619500"/>
                <a:gd name="connsiteY12" fmla="*/ 2276475 h 3256148"/>
                <a:gd name="connsiteX13" fmla="*/ 3619500 w 3619500"/>
                <a:gd name="connsiteY13" fmla="*/ 1724025 h 3256148"/>
                <a:gd name="connsiteX14" fmla="*/ 2533650 w 3619500"/>
                <a:gd name="connsiteY14" fmla="*/ 971550 h 3256148"/>
                <a:gd name="connsiteX15" fmla="*/ 1914525 w 3619500"/>
                <a:gd name="connsiteY15" fmla="*/ 0 h 3256148"/>
                <a:gd name="connsiteX16" fmla="*/ 0 w 3619500"/>
                <a:gd name="connsiteY16" fmla="*/ 257175 h 3256148"/>
                <a:gd name="connsiteX0" fmla="*/ 0 w 3619500"/>
                <a:gd name="connsiteY0" fmla="*/ 257175 h 3256148"/>
                <a:gd name="connsiteX1" fmla="*/ 114300 w 3619500"/>
                <a:gd name="connsiteY1" fmla="*/ 1181100 h 3256148"/>
                <a:gd name="connsiteX2" fmla="*/ 247650 w 3619500"/>
                <a:gd name="connsiteY2" fmla="*/ 1962150 h 3256148"/>
                <a:gd name="connsiteX3" fmla="*/ 514350 w 3619500"/>
                <a:gd name="connsiteY3" fmla="*/ 2714625 h 3256148"/>
                <a:gd name="connsiteX4" fmla="*/ 1038225 w 3619500"/>
                <a:gd name="connsiteY4" fmla="*/ 2752725 h 3256148"/>
                <a:gd name="connsiteX5" fmla="*/ 1628775 w 3619500"/>
                <a:gd name="connsiteY5" fmla="*/ 2724150 h 3256148"/>
                <a:gd name="connsiteX6" fmla="*/ 2181225 w 3619500"/>
                <a:gd name="connsiteY6" fmla="*/ 3067050 h 3256148"/>
                <a:gd name="connsiteX7" fmla="*/ 2457450 w 3619500"/>
                <a:gd name="connsiteY7" fmla="*/ 3248025 h 3256148"/>
                <a:gd name="connsiteX8" fmla="*/ 2476500 w 3619500"/>
                <a:gd name="connsiteY8" fmla="*/ 2809875 h 3256148"/>
                <a:gd name="connsiteX9" fmla="*/ 2876550 w 3619500"/>
                <a:gd name="connsiteY9" fmla="*/ 2790825 h 3256148"/>
                <a:gd name="connsiteX10" fmla="*/ 3086100 w 3619500"/>
                <a:gd name="connsiteY10" fmla="*/ 2990850 h 3256148"/>
                <a:gd name="connsiteX11" fmla="*/ 3219450 w 3619500"/>
                <a:gd name="connsiteY11" fmla="*/ 2752725 h 3256148"/>
                <a:gd name="connsiteX12" fmla="*/ 3181350 w 3619500"/>
                <a:gd name="connsiteY12" fmla="*/ 2276475 h 3256148"/>
                <a:gd name="connsiteX13" fmla="*/ 3619500 w 3619500"/>
                <a:gd name="connsiteY13" fmla="*/ 1724025 h 3256148"/>
                <a:gd name="connsiteX14" fmla="*/ 2533650 w 3619500"/>
                <a:gd name="connsiteY14" fmla="*/ 971550 h 3256148"/>
                <a:gd name="connsiteX15" fmla="*/ 1914525 w 3619500"/>
                <a:gd name="connsiteY15" fmla="*/ 0 h 3256148"/>
                <a:gd name="connsiteX16" fmla="*/ 0 w 3619500"/>
                <a:gd name="connsiteY16" fmla="*/ 257175 h 3256148"/>
                <a:gd name="connsiteX0" fmla="*/ 0 w 3619500"/>
                <a:gd name="connsiteY0" fmla="*/ 257175 h 3256148"/>
                <a:gd name="connsiteX1" fmla="*/ 114300 w 3619500"/>
                <a:gd name="connsiteY1" fmla="*/ 1181100 h 3256148"/>
                <a:gd name="connsiteX2" fmla="*/ 247650 w 3619500"/>
                <a:gd name="connsiteY2" fmla="*/ 1962150 h 3256148"/>
                <a:gd name="connsiteX3" fmla="*/ 514350 w 3619500"/>
                <a:gd name="connsiteY3" fmla="*/ 2714625 h 3256148"/>
                <a:gd name="connsiteX4" fmla="*/ 1038225 w 3619500"/>
                <a:gd name="connsiteY4" fmla="*/ 2752725 h 3256148"/>
                <a:gd name="connsiteX5" fmla="*/ 1628775 w 3619500"/>
                <a:gd name="connsiteY5" fmla="*/ 2724150 h 3256148"/>
                <a:gd name="connsiteX6" fmla="*/ 2181225 w 3619500"/>
                <a:gd name="connsiteY6" fmla="*/ 3067050 h 3256148"/>
                <a:gd name="connsiteX7" fmla="*/ 2457450 w 3619500"/>
                <a:gd name="connsiteY7" fmla="*/ 3248025 h 3256148"/>
                <a:gd name="connsiteX8" fmla="*/ 2476500 w 3619500"/>
                <a:gd name="connsiteY8" fmla="*/ 2809875 h 3256148"/>
                <a:gd name="connsiteX9" fmla="*/ 2876550 w 3619500"/>
                <a:gd name="connsiteY9" fmla="*/ 2790825 h 3256148"/>
                <a:gd name="connsiteX10" fmla="*/ 3086100 w 3619500"/>
                <a:gd name="connsiteY10" fmla="*/ 2990850 h 3256148"/>
                <a:gd name="connsiteX11" fmla="*/ 3219450 w 3619500"/>
                <a:gd name="connsiteY11" fmla="*/ 2752725 h 3256148"/>
                <a:gd name="connsiteX12" fmla="*/ 3181350 w 3619500"/>
                <a:gd name="connsiteY12" fmla="*/ 2276475 h 3256148"/>
                <a:gd name="connsiteX13" fmla="*/ 3619500 w 3619500"/>
                <a:gd name="connsiteY13" fmla="*/ 1724025 h 3256148"/>
                <a:gd name="connsiteX14" fmla="*/ 2533650 w 3619500"/>
                <a:gd name="connsiteY14" fmla="*/ 971550 h 3256148"/>
                <a:gd name="connsiteX15" fmla="*/ 1914525 w 3619500"/>
                <a:gd name="connsiteY15" fmla="*/ 0 h 3256148"/>
                <a:gd name="connsiteX16" fmla="*/ 0 w 3619500"/>
                <a:gd name="connsiteY16" fmla="*/ 257175 h 3256148"/>
                <a:gd name="connsiteX0" fmla="*/ 0 w 3619500"/>
                <a:gd name="connsiteY0" fmla="*/ 257175 h 3256148"/>
                <a:gd name="connsiteX1" fmla="*/ 114300 w 3619500"/>
                <a:gd name="connsiteY1" fmla="*/ 1181100 h 3256148"/>
                <a:gd name="connsiteX2" fmla="*/ 247650 w 3619500"/>
                <a:gd name="connsiteY2" fmla="*/ 1962150 h 3256148"/>
                <a:gd name="connsiteX3" fmla="*/ 514350 w 3619500"/>
                <a:gd name="connsiteY3" fmla="*/ 2714625 h 3256148"/>
                <a:gd name="connsiteX4" fmla="*/ 1019175 w 3619500"/>
                <a:gd name="connsiteY4" fmla="*/ 2733675 h 3256148"/>
                <a:gd name="connsiteX5" fmla="*/ 1628775 w 3619500"/>
                <a:gd name="connsiteY5" fmla="*/ 2724150 h 3256148"/>
                <a:gd name="connsiteX6" fmla="*/ 2181225 w 3619500"/>
                <a:gd name="connsiteY6" fmla="*/ 3067050 h 3256148"/>
                <a:gd name="connsiteX7" fmla="*/ 2457450 w 3619500"/>
                <a:gd name="connsiteY7" fmla="*/ 3248025 h 3256148"/>
                <a:gd name="connsiteX8" fmla="*/ 2476500 w 3619500"/>
                <a:gd name="connsiteY8" fmla="*/ 2809875 h 3256148"/>
                <a:gd name="connsiteX9" fmla="*/ 2876550 w 3619500"/>
                <a:gd name="connsiteY9" fmla="*/ 2790825 h 3256148"/>
                <a:gd name="connsiteX10" fmla="*/ 3086100 w 3619500"/>
                <a:gd name="connsiteY10" fmla="*/ 2990850 h 3256148"/>
                <a:gd name="connsiteX11" fmla="*/ 3219450 w 3619500"/>
                <a:gd name="connsiteY11" fmla="*/ 2752725 h 3256148"/>
                <a:gd name="connsiteX12" fmla="*/ 3181350 w 3619500"/>
                <a:gd name="connsiteY12" fmla="*/ 2276475 h 3256148"/>
                <a:gd name="connsiteX13" fmla="*/ 3619500 w 3619500"/>
                <a:gd name="connsiteY13" fmla="*/ 1724025 h 3256148"/>
                <a:gd name="connsiteX14" fmla="*/ 2533650 w 3619500"/>
                <a:gd name="connsiteY14" fmla="*/ 971550 h 3256148"/>
                <a:gd name="connsiteX15" fmla="*/ 1914525 w 3619500"/>
                <a:gd name="connsiteY15" fmla="*/ 0 h 3256148"/>
                <a:gd name="connsiteX16" fmla="*/ 0 w 3619500"/>
                <a:gd name="connsiteY16" fmla="*/ 257175 h 3256148"/>
                <a:gd name="connsiteX0" fmla="*/ 0 w 3619500"/>
                <a:gd name="connsiteY0" fmla="*/ 257175 h 3256148"/>
                <a:gd name="connsiteX1" fmla="*/ 114300 w 3619500"/>
                <a:gd name="connsiteY1" fmla="*/ 1181100 h 3256148"/>
                <a:gd name="connsiteX2" fmla="*/ 247650 w 3619500"/>
                <a:gd name="connsiteY2" fmla="*/ 1962150 h 3256148"/>
                <a:gd name="connsiteX3" fmla="*/ 514350 w 3619500"/>
                <a:gd name="connsiteY3" fmla="*/ 2714625 h 3256148"/>
                <a:gd name="connsiteX4" fmla="*/ 1019175 w 3619500"/>
                <a:gd name="connsiteY4" fmla="*/ 2733675 h 3256148"/>
                <a:gd name="connsiteX5" fmla="*/ 1628775 w 3619500"/>
                <a:gd name="connsiteY5" fmla="*/ 2724150 h 3256148"/>
                <a:gd name="connsiteX6" fmla="*/ 2181225 w 3619500"/>
                <a:gd name="connsiteY6" fmla="*/ 3067050 h 3256148"/>
                <a:gd name="connsiteX7" fmla="*/ 2457450 w 3619500"/>
                <a:gd name="connsiteY7" fmla="*/ 3248025 h 3256148"/>
                <a:gd name="connsiteX8" fmla="*/ 2476500 w 3619500"/>
                <a:gd name="connsiteY8" fmla="*/ 2809875 h 3256148"/>
                <a:gd name="connsiteX9" fmla="*/ 2876550 w 3619500"/>
                <a:gd name="connsiteY9" fmla="*/ 2790825 h 3256148"/>
                <a:gd name="connsiteX10" fmla="*/ 3086100 w 3619500"/>
                <a:gd name="connsiteY10" fmla="*/ 2990850 h 3256148"/>
                <a:gd name="connsiteX11" fmla="*/ 3219450 w 3619500"/>
                <a:gd name="connsiteY11" fmla="*/ 2752725 h 3256148"/>
                <a:gd name="connsiteX12" fmla="*/ 3181350 w 3619500"/>
                <a:gd name="connsiteY12" fmla="*/ 2276475 h 3256148"/>
                <a:gd name="connsiteX13" fmla="*/ 3619500 w 3619500"/>
                <a:gd name="connsiteY13" fmla="*/ 1724025 h 3256148"/>
                <a:gd name="connsiteX14" fmla="*/ 2533650 w 3619500"/>
                <a:gd name="connsiteY14" fmla="*/ 971550 h 3256148"/>
                <a:gd name="connsiteX15" fmla="*/ 1914525 w 3619500"/>
                <a:gd name="connsiteY15" fmla="*/ 0 h 3256148"/>
                <a:gd name="connsiteX16" fmla="*/ 0 w 3619500"/>
                <a:gd name="connsiteY16" fmla="*/ 257175 h 3256148"/>
                <a:gd name="connsiteX0" fmla="*/ 0 w 3619500"/>
                <a:gd name="connsiteY0" fmla="*/ 257175 h 3256079"/>
                <a:gd name="connsiteX1" fmla="*/ 114300 w 3619500"/>
                <a:gd name="connsiteY1" fmla="*/ 1181100 h 3256079"/>
                <a:gd name="connsiteX2" fmla="*/ 247650 w 3619500"/>
                <a:gd name="connsiteY2" fmla="*/ 1962150 h 3256079"/>
                <a:gd name="connsiteX3" fmla="*/ 514350 w 3619500"/>
                <a:gd name="connsiteY3" fmla="*/ 2714625 h 3256079"/>
                <a:gd name="connsiteX4" fmla="*/ 1019175 w 3619500"/>
                <a:gd name="connsiteY4" fmla="*/ 2733675 h 3256079"/>
                <a:gd name="connsiteX5" fmla="*/ 1695450 w 3619500"/>
                <a:gd name="connsiteY5" fmla="*/ 2733675 h 3256079"/>
                <a:gd name="connsiteX6" fmla="*/ 2181225 w 3619500"/>
                <a:gd name="connsiteY6" fmla="*/ 3067050 h 3256079"/>
                <a:gd name="connsiteX7" fmla="*/ 2457450 w 3619500"/>
                <a:gd name="connsiteY7" fmla="*/ 3248025 h 3256079"/>
                <a:gd name="connsiteX8" fmla="*/ 2476500 w 3619500"/>
                <a:gd name="connsiteY8" fmla="*/ 2809875 h 3256079"/>
                <a:gd name="connsiteX9" fmla="*/ 2876550 w 3619500"/>
                <a:gd name="connsiteY9" fmla="*/ 2790825 h 3256079"/>
                <a:gd name="connsiteX10" fmla="*/ 3086100 w 3619500"/>
                <a:gd name="connsiteY10" fmla="*/ 2990850 h 3256079"/>
                <a:gd name="connsiteX11" fmla="*/ 3219450 w 3619500"/>
                <a:gd name="connsiteY11" fmla="*/ 2752725 h 3256079"/>
                <a:gd name="connsiteX12" fmla="*/ 3181350 w 3619500"/>
                <a:gd name="connsiteY12" fmla="*/ 2276475 h 3256079"/>
                <a:gd name="connsiteX13" fmla="*/ 3619500 w 3619500"/>
                <a:gd name="connsiteY13" fmla="*/ 1724025 h 3256079"/>
                <a:gd name="connsiteX14" fmla="*/ 2533650 w 3619500"/>
                <a:gd name="connsiteY14" fmla="*/ 971550 h 3256079"/>
                <a:gd name="connsiteX15" fmla="*/ 1914525 w 3619500"/>
                <a:gd name="connsiteY15" fmla="*/ 0 h 3256079"/>
                <a:gd name="connsiteX16" fmla="*/ 0 w 3619500"/>
                <a:gd name="connsiteY16" fmla="*/ 257175 h 3256079"/>
                <a:gd name="connsiteX0" fmla="*/ 0 w 3619500"/>
                <a:gd name="connsiteY0" fmla="*/ 257175 h 3256078"/>
                <a:gd name="connsiteX1" fmla="*/ 114300 w 3619500"/>
                <a:gd name="connsiteY1" fmla="*/ 1181100 h 3256078"/>
                <a:gd name="connsiteX2" fmla="*/ 247650 w 3619500"/>
                <a:gd name="connsiteY2" fmla="*/ 1962150 h 3256078"/>
                <a:gd name="connsiteX3" fmla="*/ 514350 w 3619500"/>
                <a:gd name="connsiteY3" fmla="*/ 2714625 h 3256078"/>
                <a:gd name="connsiteX4" fmla="*/ 1019175 w 3619500"/>
                <a:gd name="connsiteY4" fmla="*/ 2733675 h 3256078"/>
                <a:gd name="connsiteX5" fmla="*/ 1695450 w 3619500"/>
                <a:gd name="connsiteY5" fmla="*/ 2733675 h 3256078"/>
                <a:gd name="connsiteX6" fmla="*/ 2190750 w 3619500"/>
                <a:gd name="connsiteY6" fmla="*/ 3067050 h 3256078"/>
                <a:gd name="connsiteX7" fmla="*/ 2457450 w 3619500"/>
                <a:gd name="connsiteY7" fmla="*/ 3248025 h 3256078"/>
                <a:gd name="connsiteX8" fmla="*/ 2476500 w 3619500"/>
                <a:gd name="connsiteY8" fmla="*/ 2809875 h 3256078"/>
                <a:gd name="connsiteX9" fmla="*/ 2876550 w 3619500"/>
                <a:gd name="connsiteY9" fmla="*/ 2790825 h 3256078"/>
                <a:gd name="connsiteX10" fmla="*/ 3086100 w 3619500"/>
                <a:gd name="connsiteY10" fmla="*/ 2990850 h 3256078"/>
                <a:gd name="connsiteX11" fmla="*/ 3219450 w 3619500"/>
                <a:gd name="connsiteY11" fmla="*/ 2752725 h 3256078"/>
                <a:gd name="connsiteX12" fmla="*/ 3181350 w 3619500"/>
                <a:gd name="connsiteY12" fmla="*/ 2276475 h 3256078"/>
                <a:gd name="connsiteX13" fmla="*/ 3619500 w 3619500"/>
                <a:gd name="connsiteY13" fmla="*/ 1724025 h 3256078"/>
                <a:gd name="connsiteX14" fmla="*/ 2533650 w 3619500"/>
                <a:gd name="connsiteY14" fmla="*/ 971550 h 3256078"/>
                <a:gd name="connsiteX15" fmla="*/ 1914525 w 3619500"/>
                <a:gd name="connsiteY15" fmla="*/ 0 h 3256078"/>
                <a:gd name="connsiteX16" fmla="*/ 0 w 3619500"/>
                <a:gd name="connsiteY16" fmla="*/ 257175 h 3256078"/>
                <a:gd name="connsiteX0" fmla="*/ 0 w 3619500"/>
                <a:gd name="connsiteY0" fmla="*/ 257175 h 3256078"/>
                <a:gd name="connsiteX1" fmla="*/ 114300 w 3619500"/>
                <a:gd name="connsiteY1" fmla="*/ 1181100 h 3256078"/>
                <a:gd name="connsiteX2" fmla="*/ 247650 w 3619500"/>
                <a:gd name="connsiteY2" fmla="*/ 1962150 h 3256078"/>
                <a:gd name="connsiteX3" fmla="*/ 514350 w 3619500"/>
                <a:gd name="connsiteY3" fmla="*/ 2714625 h 3256078"/>
                <a:gd name="connsiteX4" fmla="*/ 1019175 w 3619500"/>
                <a:gd name="connsiteY4" fmla="*/ 2733675 h 3256078"/>
                <a:gd name="connsiteX5" fmla="*/ 1695450 w 3619500"/>
                <a:gd name="connsiteY5" fmla="*/ 2733675 h 3256078"/>
                <a:gd name="connsiteX6" fmla="*/ 2190750 w 3619500"/>
                <a:gd name="connsiteY6" fmla="*/ 3067050 h 3256078"/>
                <a:gd name="connsiteX7" fmla="*/ 2457450 w 3619500"/>
                <a:gd name="connsiteY7" fmla="*/ 3248025 h 3256078"/>
                <a:gd name="connsiteX8" fmla="*/ 2476500 w 3619500"/>
                <a:gd name="connsiteY8" fmla="*/ 2809875 h 3256078"/>
                <a:gd name="connsiteX9" fmla="*/ 2876550 w 3619500"/>
                <a:gd name="connsiteY9" fmla="*/ 2790825 h 3256078"/>
                <a:gd name="connsiteX10" fmla="*/ 3086100 w 3619500"/>
                <a:gd name="connsiteY10" fmla="*/ 2990850 h 3256078"/>
                <a:gd name="connsiteX11" fmla="*/ 3209925 w 3619500"/>
                <a:gd name="connsiteY11" fmla="*/ 2752725 h 3256078"/>
                <a:gd name="connsiteX12" fmla="*/ 3181350 w 3619500"/>
                <a:gd name="connsiteY12" fmla="*/ 2276475 h 3256078"/>
                <a:gd name="connsiteX13" fmla="*/ 3619500 w 3619500"/>
                <a:gd name="connsiteY13" fmla="*/ 1724025 h 3256078"/>
                <a:gd name="connsiteX14" fmla="*/ 2533650 w 3619500"/>
                <a:gd name="connsiteY14" fmla="*/ 971550 h 3256078"/>
                <a:gd name="connsiteX15" fmla="*/ 1914525 w 3619500"/>
                <a:gd name="connsiteY15" fmla="*/ 0 h 3256078"/>
                <a:gd name="connsiteX16" fmla="*/ 0 w 3619500"/>
                <a:gd name="connsiteY16" fmla="*/ 257175 h 3256078"/>
                <a:gd name="connsiteX0" fmla="*/ 0 w 3219399"/>
                <a:gd name="connsiteY0" fmla="*/ 257175 h 3256078"/>
                <a:gd name="connsiteX1" fmla="*/ 114300 w 3219399"/>
                <a:gd name="connsiteY1" fmla="*/ 1181100 h 3256078"/>
                <a:gd name="connsiteX2" fmla="*/ 247650 w 3219399"/>
                <a:gd name="connsiteY2" fmla="*/ 1962150 h 3256078"/>
                <a:gd name="connsiteX3" fmla="*/ 514350 w 3219399"/>
                <a:gd name="connsiteY3" fmla="*/ 2714625 h 3256078"/>
                <a:gd name="connsiteX4" fmla="*/ 1019175 w 3219399"/>
                <a:gd name="connsiteY4" fmla="*/ 2733675 h 3256078"/>
                <a:gd name="connsiteX5" fmla="*/ 1695450 w 3219399"/>
                <a:gd name="connsiteY5" fmla="*/ 2733675 h 3256078"/>
                <a:gd name="connsiteX6" fmla="*/ 2190750 w 3219399"/>
                <a:gd name="connsiteY6" fmla="*/ 3067050 h 3256078"/>
                <a:gd name="connsiteX7" fmla="*/ 2457450 w 3219399"/>
                <a:gd name="connsiteY7" fmla="*/ 3248025 h 3256078"/>
                <a:gd name="connsiteX8" fmla="*/ 2476500 w 3219399"/>
                <a:gd name="connsiteY8" fmla="*/ 2809875 h 3256078"/>
                <a:gd name="connsiteX9" fmla="*/ 2876550 w 3219399"/>
                <a:gd name="connsiteY9" fmla="*/ 2790825 h 3256078"/>
                <a:gd name="connsiteX10" fmla="*/ 3086100 w 3219399"/>
                <a:gd name="connsiteY10" fmla="*/ 2990850 h 3256078"/>
                <a:gd name="connsiteX11" fmla="*/ 3209925 w 3219399"/>
                <a:gd name="connsiteY11" fmla="*/ 2752725 h 3256078"/>
                <a:gd name="connsiteX12" fmla="*/ 3181350 w 3219399"/>
                <a:gd name="connsiteY12" fmla="*/ 2276475 h 3256078"/>
                <a:gd name="connsiteX13" fmla="*/ 2947380 w 3219399"/>
                <a:gd name="connsiteY13" fmla="*/ 1305167 h 3256078"/>
                <a:gd name="connsiteX14" fmla="*/ 2533650 w 3219399"/>
                <a:gd name="connsiteY14" fmla="*/ 971550 h 3256078"/>
                <a:gd name="connsiteX15" fmla="*/ 1914525 w 3219399"/>
                <a:gd name="connsiteY15" fmla="*/ 0 h 3256078"/>
                <a:gd name="connsiteX16" fmla="*/ 0 w 3219399"/>
                <a:gd name="connsiteY16" fmla="*/ 257175 h 3256078"/>
                <a:gd name="connsiteX0" fmla="*/ 0 w 3212400"/>
                <a:gd name="connsiteY0" fmla="*/ 257175 h 3256078"/>
                <a:gd name="connsiteX1" fmla="*/ 114300 w 3212400"/>
                <a:gd name="connsiteY1" fmla="*/ 1181100 h 3256078"/>
                <a:gd name="connsiteX2" fmla="*/ 247650 w 3212400"/>
                <a:gd name="connsiteY2" fmla="*/ 1962150 h 3256078"/>
                <a:gd name="connsiteX3" fmla="*/ 514350 w 3212400"/>
                <a:gd name="connsiteY3" fmla="*/ 2714625 h 3256078"/>
                <a:gd name="connsiteX4" fmla="*/ 1019175 w 3212400"/>
                <a:gd name="connsiteY4" fmla="*/ 2733675 h 3256078"/>
                <a:gd name="connsiteX5" fmla="*/ 1695450 w 3212400"/>
                <a:gd name="connsiteY5" fmla="*/ 2733675 h 3256078"/>
                <a:gd name="connsiteX6" fmla="*/ 2190750 w 3212400"/>
                <a:gd name="connsiteY6" fmla="*/ 3067050 h 3256078"/>
                <a:gd name="connsiteX7" fmla="*/ 2457450 w 3212400"/>
                <a:gd name="connsiteY7" fmla="*/ 3248025 h 3256078"/>
                <a:gd name="connsiteX8" fmla="*/ 2476500 w 3212400"/>
                <a:gd name="connsiteY8" fmla="*/ 2809875 h 3256078"/>
                <a:gd name="connsiteX9" fmla="*/ 2876550 w 3212400"/>
                <a:gd name="connsiteY9" fmla="*/ 2790825 h 3256078"/>
                <a:gd name="connsiteX10" fmla="*/ 3086100 w 3212400"/>
                <a:gd name="connsiteY10" fmla="*/ 2990850 h 3256078"/>
                <a:gd name="connsiteX11" fmla="*/ 3209925 w 3212400"/>
                <a:gd name="connsiteY11" fmla="*/ 2752725 h 3256078"/>
                <a:gd name="connsiteX12" fmla="*/ 2976792 w 3212400"/>
                <a:gd name="connsiteY12" fmla="*/ 2354402 h 3256078"/>
                <a:gd name="connsiteX13" fmla="*/ 2947380 w 3212400"/>
                <a:gd name="connsiteY13" fmla="*/ 1305167 h 3256078"/>
                <a:gd name="connsiteX14" fmla="*/ 2533650 w 3212400"/>
                <a:gd name="connsiteY14" fmla="*/ 971550 h 3256078"/>
                <a:gd name="connsiteX15" fmla="*/ 1914525 w 3212400"/>
                <a:gd name="connsiteY15" fmla="*/ 0 h 3256078"/>
                <a:gd name="connsiteX16" fmla="*/ 0 w 3212400"/>
                <a:gd name="connsiteY16" fmla="*/ 257175 h 3256078"/>
                <a:gd name="connsiteX0" fmla="*/ 0 w 3212400"/>
                <a:gd name="connsiteY0" fmla="*/ 257175 h 3256078"/>
                <a:gd name="connsiteX1" fmla="*/ 114300 w 3212400"/>
                <a:gd name="connsiteY1" fmla="*/ 1181100 h 3256078"/>
                <a:gd name="connsiteX2" fmla="*/ 247650 w 3212400"/>
                <a:gd name="connsiteY2" fmla="*/ 1962150 h 3256078"/>
                <a:gd name="connsiteX3" fmla="*/ 514350 w 3212400"/>
                <a:gd name="connsiteY3" fmla="*/ 2714625 h 3256078"/>
                <a:gd name="connsiteX4" fmla="*/ 1019175 w 3212400"/>
                <a:gd name="connsiteY4" fmla="*/ 2733675 h 3256078"/>
                <a:gd name="connsiteX5" fmla="*/ 1695450 w 3212400"/>
                <a:gd name="connsiteY5" fmla="*/ 2733675 h 3256078"/>
                <a:gd name="connsiteX6" fmla="*/ 2190750 w 3212400"/>
                <a:gd name="connsiteY6" fmla="*/ 3067050 h 3256078"/>
                <a:gd name="connsiteX7" fmla="*/ 2457450 w 3212400"/>
                <a:gd name="connsiteY7" fmla="*/ 3248025 h 3256078"/>
                <a:gd name="connsiteX8" fmla="*/ 2476500 w 3212400"/>
                <a:gd name="connsiteY8" fmla="*/ 2809875 h 3256078"/>
                <a:gd name="connsiteX9" fmla="*/ 2876550 w 3212400"/>
                <a:gd name="connsiteY9" fmla="*/ 2790825 h 3256078"/>
                <a:gd name="connsiteX10" fmla="*/ 3086100 w 3212400"/>
                <a:gd name="connsiteY10" fmla="*/ 2990850 h 3256078"/>
                <a:gd name="connsiteX11" fmla="*/ 3209925 w 3212400"/>
                <a:gd name="connsiteY11" fmla="*/ 2752725 h 3256078"/>
                <a:gd name="connsiteX12" fmla="*/ 2976792 w 3212400"/>
                <a:gd name="connsiteY12" fmla="*/ 2354402 h 3256078"/>
                <a:gd name="connsiteX13" fmla="*/ 2947380 w 3212400"/>
                <a:gd name="connsiteY13" fmla="*/ 1305167 h 3256078"/>
                <a:gd name="connsiteX14" fmla="*/ 2533650 w 3212400"/>
                <a:gd name="connsiteY14" fmla="*/ 971550 h 3256078"/>
                <a:gd name="connsiteX15" fmla="*/ 1914525 w 3212400"/>
                <a:gd name="connsiteY15" fmla="*/ 0 h 3256078"/>
                <a:gd name="connsiteX16" fmla="*/ 0 w 3212400"/>
                <a:gd name="connsiteY16" fmla="*/ 257175 h 3256078"/>
                <a:gd name="connsiteX0" fmla="*/ 0 w 3212400"/>
                <a:gd name="connsiteY0" fmla="*/ 257175 h 3256078"/>
                <a:gd name="connsiteX1" fmla="*/ 114300 w 3212400"/>
                <a:gd name="connsiteY1" fmla="*/ 1181100 h 3256078"/>
                <a:gd name="connsiteX2" fmla="*/ 247650 w 3212400"/>
                <a:gd name="connsiteY2" fmla="*/ 1962150 h 3256078"/>
                <a:gd name="connsiteX3" fmla="*/ 514350 w 3212400"/>
                <a:gd name="connsiteY3" fmla="*/ 2714625 h 3256078"/>
                <a:gd name="connsiteX4" fmla="*/ 1019175 w 3212400"/>
                <a:gd name="connsiteY4" fmla="*/ 2733675 h 3256078"/>
                <a:gd name="connsiteX5" fmla="*/ 1695450 w 3212400"/>
                <a:gd name="connsiteY5" fmla="*/ 2733675 h 3256078"/>
                <a:gd name="connsiteX6" fmla="*/ 2190750 w 3212400"/>
                <a:gd name="connsiteY6" fmla="*/ 3067050 h 3256078"/>
                <a:gd name="connsiteX7" fmla="*/ 2457450 w 3212400"/>
                <a:gd name="connsiteY7" fmla="*/ 3248025 h 3256078"/>
                <a:gd name="connsiteX8" fmla="*/ 2476500 w 3212400"/>
                <a:gd name="connsiteY8" fmla="*/ 2809875 h 3256078"/>
                <a:gd name="connsiteX9" fmla="*/ 2876550 w 3212400"/>
                <a:gd name="connsiteY9" fmla="*/ 2790825 h 3256078"/>
                <a:gd name="connsiteX10" fmla="*/ 3086100 w 3212400"/>
                <a:gd name="connsiteY10" fmla="*/ 2990850 h 3256078"/>
                <a:gd name="connsiteX11" fmla="*/ 3209925 w 3212400"/>
                <a:gd name="connsiteY11" fmla="*/ 2752725 h 3256078"/>
                <a:gd name="connsiteX12" fmla="*/ 2976792 w 3212400"/>
                <a:gd name="connsiteY12" fmla="*/ 2354402 h 3256078"/>
                <a:gd name="connsiteX13" fmla="*/ 2947380 w 3212400"/>
                <a:gd name="connsiteY13" fmla="*/ 1305167 h 3256078"/>
                <a:gd name="connsiteX14" fmla="*/ 2533650 w 3212400"/>
                <a:gd name="connsiteY14" fmla="*/ 971550 h 3256078"/>
                <a:gd name="connsiteX15" fmla="*/ 1914525 w 3212400"/>
                <a:gd name="connsiteY15" fmla="*/ 0 h 3256078"/>
                <a:gd name="connsiteX16" fmla="*/ 0 w 3212400"/>
                <a:gd name="connsiteY16" fmla="*/ 257175 h 3256078"/>
                <a:gd name="connsiteX0" fmla="*/ 0 w 3212400"/>
                <a:gd name="connsiteY0" fmla="*/ 257175 h 3256078"/>
                <a:gd name="connsiteX1" fmla="*/ 114300 w 3212400"/>
                <a:gd name="connsiteY1" fmla="*/ 1181100 h 3256078"/>
                <a:gd name="connsiteX2" fmla="*/ 247650 w 3212400"/>
                <a:gd name="connsiteY2" fmla="*/ 1962150 h 3256078"/>
                <a:gd name="connsiteX3" fmla="*/ 514350 w 3212400"/>
                <a:gd name="connsiteY3" fmla="*/ 2714625 h 3256078"/>
                <a:gd name="connsiteX4" fmla="*/ 1019175 w 3212400"/>
                <a:gd name="connsiteY4" fmla="*/ 2733675 h 3256078"/>
                <a:gd name="connsiteX5" fmla="*/ 1695450 w 3212400"/>
                <a:gd name="connsiteY5" fmla="*/ 2733675 h 3256078"/>
                <a:gd name="connsiteX6" fmla="*/ 2190750 w 3212400"/>
                <a:gd name="connsiteY6" fmla="*/ 3067050 h 3256078"/>
                <a:gd name="connsiteX7" fmla="*/ 2457450 w 3212400"/>
                <a:gd name="connsiteY7" fmla="*/ 3248025 h 3256078"/>
                <a:gd name="connsiteX8" fmla="*/ 2476500 w 3212400"/>
                <a:gd name="connsiteY8" fmla="*/ 2809875 h 3256078"/>
                <a:gd name="connsiteX9" fmla="*/ 2876550 w 3212400"/>
                <a:gd name="connsiteY9" fmla="*/ 2790825 h 3256078"/>
                <a:gd name="connsiteX10" fmla="*/ 3086100 w 3212400"/>
                <a:gd name="connsiteY10" fmla="*/ 2990850 h 3256078"/>
                <a:gd name="connsiteX11" fmla="*/ 3209925 w 3212400"/>
                <a:gd name="connsiteY11" fmla="*/ 2752725 h 3256078"/>
                <a:gd name="connsiteX12" fmla="*/ 2976792 w 3212400"/>
                <a:gd name="connsiteY12" fmla="*/ 2354402 h 3256078"/>
                <a:gd name="connsiteX13" fmla="*/ 2908417 w 3212400"/>
                <a:gd name="connsiteY13" fmla="*/ 1295427 h 3256078"/>
                <a:gd name="connsiteX14" fmla="*/ 2533650 w 3212400"/>
                <a:gd name="connsiteY14" fmla="*/ 971550 h 3256078"/>
                <a:gd name="connsiteX15" fmla="*/ 1914525 w 3212400"/>
                <a:gd name="connsiteY15" fmla="*/ 0 h 3256078"/>
                <a:gd name="connsiteX16" fmla="*/ 0 w 3212400"/>
                <a:gd name="connsiteY16" fmla="*/ 257175 h 3256078"/>
                <a:gd name="connsiteX0" fmla="*/ 0 w 3212400"/>
                <a:gd name="connsiteY0" fmla="*/ 257175 h 3256078"/>
                <a:gd name="connsiteX1" fmla="*/ 114300 w 3212400"/>
                <a:gd name="connsiteY1" fmla="*/ 1181100 h 3256078"/>
                <a:gd name="connsiteX2" fmla="*/ 247650 w 3212400"/>
                <a:gd name="connsiteY2" fmla="*/ 1962150 h 3256078"/>
                <a:gd name="connsiteX3" fmla="*/ 514350 w 3212400"/>
                <a:gd name="connsiteY3" fmla="*/ 2714625 h 3256078"/>
                <a:gd name="connsiteX4" fmla="*/ 1019175 w 3212400"/>
                <a:gd name="connsiteY4" fmla="*/ 2733675 h 3256078"/>
                <a:gd name="connsiteX5" fmla="*/ 1695450 w 3212400"/>
                <a:gd name="connsiteY5" fmla="*/ 2733675 h 3256078"/>
                <a:gd name="connsiteX6" fmla="*/ 2190750 w 3212400"/>
                <a:gd name="connsiteY6" fmla="*/ 3067050 h 3256078"/>
                <a:gd name="connsiteX7" fmla="*/ 2457450 w 3212400"/>
                <a:gd name="connsiteY7" fmla="*/ 3248025 h 3256078"/>
                <a:gd name="connsiteX8" fmla="*/ 2476500 w 3212400"/>
                <a:gd name="connsiteY8" fmla="*/ 2809875 h 3256078"/>
                <a:gd name="connsiteX9" fmla="*/ 2876550 w 3212400"/>
                <a:gd name="connsiteY9" fmla="*/ 2790825 h 3256078"/>
                <a:gd name="connsiteX10" fmla="*/ 3086100 w 3212400"/>
                <a:gd name="connsiteY10" fmla="*/ 2990850 h 3256078"/>
                <a:gd name="connsiteX11" fmla="*/ 3209925 w 3212400"/>
                <a:gd name="connsiteY11" fmla="*/ 2752725 h 3256078"/>
                <a:gd name="connsiteX12" fmla="*/ 2976792 w 3212400"/>
                <a:gd name="connsiteY12" fmla="*/ 2354402 h 3256078"/>
                <a:gd name="connsiteX13" fmla="*/ 2908417 w 3212400"/>
                <a:gd name="connsiteY13" fmla="*/ 1295427 h 3256078"/>
                <a:gd name="connsiteX14" fmla="*/ 2533650 w 3212400"/>
                <a:gd name="connsiteY14" fmla="*/ 971550 h 3256078"/>
                <a:gd name="connsiteX15" fmla="*/ 1914525 w 3212400"/>
                <a:gd name="connsiteY15" fmla="*/ 0 h 3256078"/>
                <a:gd name="connsiteX16" fmla="*/ 0 w 3212400"/>
                <a:gd name="connsiteY16" fmla="*/ 257175 h 3256078"/>
                <a:gd name="connsiteX0" fmla="*/ 0 w 3212400"/>
                <a:gd name="connsiteY0" fmla="*/ 257175 h 3256078"/>
                <a:gd name="connsiteX1" fmla="*/ 114300 w 3212400"/>
                <a:gd name="connsiteY1" fmla="*/ 1181100 h 3256078"/>
                <a:gd name="connsiteX2" fmla="*/ 247650 w 3212400"/>
                <a:gd name="connsiteY2" fmla="*/ 1962150 h 3256078"/>
                <a:gd name="connsiteX3" fmla="*/ 514350 w 3212400"/>
                <a:gd name="connsiteY3" fmla="*/ 2714625 h 3256078"/>
                <a:gd name="connsiteX4" fmla="*/ 1019175 w 3212400"/>
                <a:gd name="connsiteY4" fmla="*/ 2733675 h 3256078"/>
                <a:gd name="connsiteX5" fmla="*/ 1695450 w 3212400"/>
                <a:gd name="connsiteY5" fmla="*/ 2733675 h 3256078"/>
                <a:gd name="connsiteX6" fmla="*/ 2190750 w 3212400"/>
                <a:gd name="connsiteY6" fmla="*/ 3067050 h 3256078"/>
                <a:gd name="connsiteX7" fmla="*/ 2457450 w 3212400"/>
                <a:gd name="connsiteY7" fmla="*/ 3248025 h 3256078"/>
                <a:gd name="connsiteX8" fmla="*/ 2476500 w 3212400"/>
                <a:gd name="connsiteY8" fmla="*/ 2809875 h 3256078"/>
                <a:gd name="connsiteX9" fmla="*/ 2876550 w 3212400"/>
                <a:gd name="connsiteY9" fmla="*/ 2790825 h 3256078"/>
                <a:gd name="connsiteX10" fmla="*/ 3086100 w 3212400"/>
                <a:gd name="connsiteY10" fmla="*/ 2990850 h 3256078"/>
                <a:gd name="connsiteX11" fmla="*/ 3209925 w 3212400"/>
                <a:gd name="connsiteY11" fmla="*/ 2752725 h 3256078"/>
                <a:gd name="connsiteX12" fmla="*/ 2976792 w 3212400"/>
                <a:gd name="connsiteY12" fmla="*/ 2354402 h 3256078"/>
                <a:gd name="connsiteX13" fmla="*/ 2908417 w 3212400"/>
                <a:gd name="connsiteY13" fmla="*/ 1295427 h 3256078"/>
                <a:gd name="connsiteX14" fmla="*/ 2533650 w 3212400"/>
                <a:gd name="connsiteY14" fmla="*/ 971550 h 3256078"/>
                <a:gd name="connsiteX15" fmla="*/ 1914525 w 3212400"/>
                <a:gd name="connsiteY15" fmla="*/ 0 h 3256078"/>
                <a:gd name="connsiteX16" fmla="*/ 0 w 3212400"/>
                <a:gd name="connsiteY16" fmla="*/ 257175 h 3256078"/>
                <a:gd name="connsiteX0" fmla="*/ 0 w 3210362"/>
                <a:gd name="connsiteY0" fmla="*/ 257175 h 3256078"/>
                <a:gd name="connsiteX1" fmla="*/ 114300 w 3210362"/>
                <a:gd name="connsiteY1" fmla="*/ 1181100 h 3256078"/>
                <a:gd name="connsiteX2" fmla="*/ 247650 w 3210362"/>
                <a:gd name="connsiteY2" fmla="*/ 1962150 h 3256078"/>
                <a:gd name="connsiteX3" fmla="*/ 514350 w 3210362"/>
                <a:gd name="connsiteY3" fmla="*/ 2714625 h 3256078"/>
                <a:gd name="connsiteX4" fmla="*/ 1019175 w 3210362"/>
                <a:gd name="connsiteY4" fmla="*/ 2733675 h 3256078"/>
                <a:gd name="connsiteX5" fmla="*/ 1695450 w 3210362"/>
                <a:gd name="connsiteY5" fmla="*/ 2733675 h 3256078"/>
                <a:gd name="connsiteX6" fmla="*/ 2190750 w 3210362"/>
                <a:gd name="connsiteY6" fmla="*/ 3067050 h 3256078"/>
                <a:gd name="connsiteX7" fmla="*/ 2457450 w 3210362"/>
                <a:gd name="connsiteY7" fmla="*/ 3248025 h 3256078"/>
                <a:gd name="connsiteX8" fmla="*/ 2476500 w 3210362"/>
                <a:gd name="connsiteY8" fmla="*/ 2809875 h 3256078"/>
                <a:gd name="connsiteX9" fmla="*/ 2876550 w 3210362"/>
                <a:gd name="connsiteY9" fmla="*/ 2790825 h 3256078"/>
                <a:gd name="connsiteX10" fmla="*/ 3086100 w 3210362"/>
                <a:gd name="connsiteY10" fmla="*/ 2990850 h 3256078"/>
                <a:gd name="connsiteX11" fmla="*/ 3209925 w 3210362"/>
                <a:gd name="connsiteY11" fmla="*/ 2752725 h 3256078"/>
                <a:gd name="connsiteX12" fmla="*/ 3044978 w 3210362"/>
                <a:gd name="connsiteY12" fmla="*/ 2432329 h 3256078"/>
                <a:gd name="connsiteX13" fmla="*/ 2908417 w 3210362"/>
                <a:gd name="connsiteY13" fmla="*/ 1295427 h 3256078"/>
                <a:gd name="connsiteX14" fmla="*/ 2533650 w 3210362"/>
                <a:gd name="connsiteY14" fmla="*/ 971550 h 3256078"/>
                <a:gd name="connsiteX15" fmla="*/ 1914525 w 3210362"/>
                <a:gd name="connsiteY15" fmla="*/ 0 h 3256078"/>
                <a:gd name="connsiteX16" fmla="*/ 0 w 3210362"/>
                <a:gd name="connsiteY16" fmla="*/ 257175 h 3256078"/>
                <a:gd name="connsiteX0" fmla="*/ 0 w 3212721"/>
                <a:gd name="connsiteY0" fmla="*/ 257175 h 3256078"/>
                <a:gd name="connsiteX1" fmla="*/ 114300 w 3212721"/>
                <a:gd name="connsiteY1" fmla="*/ 1181100 h 3256078"/>
                <a:gd name="connsiteX2" fmla="*/ 247650 w 3212721"/>
                <a:gd name="connsiteY2" fmla="*/ 1962150 h 3256078"/>
                <a:gd name="connsiteX3" fmla="*/ 514350 w 3212721"/>
                <a:gd name="connsiteY3" fmla="*/ 2714625 h 3256078"/>
                <a:gd name="connsiteX4" fmla="*/ 1019175 w 3212721"/>
                <a:gd name="connsiteY4" fmla="*/ 2733675 h 3256078"/>
                <a:gd name="connsiteX5" fmla="*/ 1695450 w 3212721"/>
                <a:gd name="connsiteY5" fmla="*/ 2733675 h 3256078"/>
                <a:gd name="connsiteX6" fmla="*/ 2190750 w 3212721"/>
                <a:gd name="connsiteY6" fmla="*/ 3067050 h 3256078"/>
                <a:gd name="connsiteX7" fmla="*/ 2457450 w 3212721"/>
                <a:gd name="connsiteY7" fmla="*/ 3248025 h 3256078"/>
                <a:gd name="connsiteX8" fmla="*/ 2476500 w 3212721"/>
                <a:gd name="connsiteY8" fmla="*/ 2809875 h 3256078"/>
                <a:gd name="connsiteX9" fmla="*/ 2876550 w 3212721"/>
                <a:gd name="connsiteY9" fmla="*/ 2790825 h 3256078"/>
                <a:gd name="connsiteX10" fmla="*/ 3086100 w 3212721"/>
                <a:gd name="connsiteY10" fmla="*/ 2990850 h 3256078"/>
                <a:gd name="connsiteX11" fmla="*/ 3209925 w 3212721"/>
                <a:gd name="connsiteY11" fmla="*/ 2752725 h 3256078"/>
                <a:gd name="connsiteX12" fmla="*/ 2968522 w 3212721"/>
                <a:gd name="connsiteY12" fmla="*/ 2461736 h 3256078"/>
                <a:gd name="connsiteX13" fmla="*/ 2908417 w 3212721"/>
                <a:gd name="connsiteY13" fmla="*/ 1295427 h 3256078"/>
                <a:gd name="connsiteX14" fmla="*/ 2533650 w 3212721"/>
                <a:gd name="connsiteY14" fmla="*/ 971550 h 3256078"/>
                <a:gd name="connsiteX15" fmla="*/ 1914525 w 3212721"/>
                <a:gd name="connsiteY15" fmla="*/ 0 h 3256078"/>
                <a:gd name="connsiteX16" fmla="*/ 0 w 3212721"/>
                <a:gd name="connsiteY16" fmla="*/ 257175 h 3256078"/>
                <a:gd name="connsiteX0" fmla="*/ 0 w 3212721"/>
                <a:gd name="connsiteY0" fmla="*/ 257175 h 3256078"/>
                <a:gd name="connsiteX1" fmla="*/ 114300 w 3212721"/>
                <a:gd name="connsiteY1" fmla="*/ 1181100 h 3256078"/>
                <a:gd name="connsiteX2" fmla="*/ 247650 w 3212721"/>
                <a:gd name="connsiteY2" fmla="*/ 1962150 h 3256078"/>
                <a:gd name="connsiteX3" fmla="*/ 514350 w 3212721"/>
                <a:gd name="connsiteY3" fmla="*/ 2714625 h 3256078"/>
                <a:gd name="connsiteX4" fmla="*/ 1019175 w 3212721"/>
                <a:gd name="connsiteY4" fmla="*/ 2733675 h 3256078"/>
                <a:gd name="connsiteX5" fmla="*/ 1695450 w 3212721"/>
                <a:gd name="connsiteY5" fmla="*/ 2733675 h 3256078"/>
                <a:gd name="connsiteX6" fmla="*/ 2190750 w 3212721"/>
                <a:gd name="connsiteY6" fmla="*/ 3067050 h 3256078"/>
                <a:gd name="connsiteX7" fmla="*/ 2457450 w 3212721"/>
                <a:gd name="connsiteY7" fmla="*/ 3248025 h 3256078"/>
                <a:gd name="connsiteX8" fmla="*/ 2476500 w 3212721"/>
                <a:gd name="connsiteY8" fmla="*/ 2809875 h 3256078"/>
                <a:gd name="connsiteX9" fmla="*/ 2876550 w 3212721"/>
                <a:gd name="connsiteY9" fmla="*/ 2790825 h 3256078"/>
                <a:gd name="connsiteX10" fmla="*/ 3086100 w 3212721"/>
                <a:gd name="connsiteY10" fmla="*/ 2990850 h 3256078"/>
                <a:gd name="connsiteX11" fmla="*/ 3209925 w 3212721"/>
                <a:gd name="connsiteY11" fmla="*/ 2752725 h 3256078"/>
                <a:gd name="connsiteX12" fmla="*/ 2968522 w 3212721"/>
                <a:gd name="connsiteY12" fmla="*/ 2461736 h 3256078"/>
                <a:gd name="connsiteX13" fmla="*/ 2720217 w 3212721"/>
                <a:gd name="connsiteY13" fmla="*/ 1201326 h 3256078"/>
                <a:gd name="connsiteX14" fmla="*/ 2533650 w 3212721"/>
                <a:gd name="connsiteY14" fmla="*/ 971550 h 3256078"/>
                <a:gd name="connsiteX15" fmla="*/ 1914525 w 3212721"/>
                <a:gd name="connsiteY15" fmla="*/ 0 h 3256078"/>
                <a:gd name="connsiteX16" fmla="*/ 0 w 3212721"/>
                <a:gd name="connsiteY16" fmla="*/ 257175 h 3256078"/>
                <a:gd name="connsiteX0" fmla="*/ 0 w 3212721"/>
                <a:gd name="connsiteY0" fmla="*/ 257175 h 3256078"/>
                <a:gd name="connsiteX1" fmla="*/ 114300 w 3212721"/>
                <a:gd name="connsiteY1" fmla="*/ 1181100 h 3256078"/>
                <a:gd name="connsiteX2" fmla="*/ 247650 w 3212721"/>
                <a:gd name="connsiteY2" fmla="*/ 1962150 h 3256078"/>
                <a:gd name="connsiteX3" fmla="*/ 514350 w 3212721"/>
                <a:gd name="connsiteY3" fmla="*/ 2714625 h 3256078"/>
                <a:gd name="connsiteX4" fmla="*/ 1019175 w 3212721"/>
                <a:gd name="connsiteY4" fmla="*/ 2733675 h 3256078"/>
                <a:gd name="connsiteX5" fmla="*/ 1695450 w 3212721"/>
                <a:gd name="connsiteY5" fmla="*/ 2733675 h 3256078"/>
                <a:gd name="connsiteX6" fmla="*/ 2190750 w 3212721"/>
                <a:gd name="connsiteY6" fmla="*/ 3067050 h 3256078"/>
                <a:gd name="connsiteX7" fmla="*/ 2457450 w 3212721"/>
                <a:gd name="connsiteY7" fmla="*/ 3248025 h 3256078"/>
                <a:gd name="connsiteX8" fmla="*/ 2476500 w 3212721"/>
                <a:gd name="connsiteY8" fmla="*/ 2809875 h 3256078"/>
                <a:gd name="connsiteX9" fmla="*/ 2876550 w 3212721"/>
                <a:gd name="connsiteY9" fmla="*/ 2790825 h 3256078"/>
                <a:gd name="connsiteX10" fmla="*/ 3086100 w 3212721"/>
                <a:gd name="connsiteY10" fmla="*/ 2990850 h 3256078"/>
                <a:gd name="connsiteX11" fmla="*/ 3209925 w 3212721"/>
                <a:gd name="connsiteY11" fmla="*/ 2752725 h 3256078"/>
                <a:gd name="connsiteX12" fmla="*/ 2968522 w 3212721"/>
                <a:gd name="connsiteY12" fmla="*/ 2461736 h 3256078"/>
                <a:gd name="connsiteX13" fmla="*/ 2720217 w 3212721"/>
                <a:gd name="connsiteY13" fmla="*/ 1201326 h 3256078"/>
                <a:gd name="connsiteX14" fmla="*/ 2533650 w 3212721"/>
                <a:gd name="connsiteY14" fmla="*/ 971550 h 3256078"/>
                <a:gd name="connsiteX15" fmla="*/ 1914525 w 3212721"/>
                <a:gd name="connsiteY15" fmla="*/ 0 h 3256078"/>
                <a:gd name="connsiteX16" fmla="*/ 0 w 3212721"/>
                <a:gd name="connsiteY16" fmla="*/ 257175 h 3256078"/>
                <a:gd name="connsiteX0" fmla="*/ 0 w 3236716"/>
                <a:gd name="connsiteY0" fmla="*/ 257175 h 3256078"/>
                <a:gd name="connsiteX1" fmla="*/ 114300 w 3236716"/>
                <a:gd name="connsiteY1" fmla="*/ 1181100 h 3256078"/>
                <a:gd name="connsiteX2" fmla="*/ 247650 w 3236716"/>
                <a:gd name="connsiteY2" fmla="*/ 1962150 h 3256078"/>
                <a:gd name="connsiteX3" fmla="*/ 514350 w 3236716"/>
                <a:gd name="connsiteY3" fmla="*/ 2714625 h 3256078"/>
                <a:gd name="connsiteX4" fmla="*/ 1019175 w 3236716"/>
                <a:gd name="connsiteY4" fmla="*/ 2733675 h 3256078"/>
                <a:gd name="connsiteX5" fmla="*/ 1695450 w 3236716"/>
                <a:gd name="connsiteY5" fmla="*/ 2733675 h 3256078"/>
                <a:gd name="connsiteX6" fmla="*/ 2190750 w 3236716"/>
                <a:gd name="connsiteY6" fmla="*/ 3067050 h 3256078"/>
                <a:gd name="connsiteX7" fmla="*/ 2457450 w 3236716"/>
                <a:gd name="connsiteY7" fmla="*/ 3248025 h 3256078"/>
                <a:gd name="connsiteX8" fmla="*/ 2476500 w 3236716"/>
                <a:gd name="connsiteY8" fmla="*/ 2809875 h 3256078"/>
                <a:gd name="connsiteX9" fmla="*/ 2876550 w 3236716"/>
                <a:gd name="connsiteY9" fmla="*/ 2790825 h 3256078"/>
                <a:gd name="connsiteX10" fmla="*/ 3086100 w 3236716"/>
                <a:gd name="connsiteY10" fmla="*/ 2990850 h 3256078"/>
                <a:gd name="connsiteX11" fmla="*/ 3209925 w 3236716"/>
                <a:gd name="connsiteY11" fmla="*/ 2752725 h 3256078"/>
                <a:gd name="connsiteX12" fmla="*/ 2550952 w 3236716"/>
                <a:gd name="connsiteY12" fmla="*/ 2102977 h 3256078"/>
                <a:gd name="connsiteX13" fmla="*/ 2720217 w 3236716"/>
                <a:gd name="connsiteY13" fmla="*/ 1201326 h 3256078"/>
                <a:gd name="connsiteX14" fmla="*/ 2533650 w 3236716"/>
                <a:gd name="connsiteY14" fmla="*/ 971550 h 3256078"/>
                <a:gd name="connsiteX15" fmla="*/ 1914525 w 3236716"/>
                <a:gd name="connsiteY15" fmla="*/ 0 h 3256078"/>
                <a:gd name="connsiteX16" fmla="*/ 0 w 3236716"/>
                <a:gd name="connsiteY16" fmla="*/ 257175 h 3256078"/>
                <a:gd name="connsiteX0" fmla="*/ 0 w 3170665"/>
                <a:gd name="connsiteY0" fmla="*/ 257175 h 3256078"/>
                <a:gd name="connsiteX1" fmla="*/ 114300 w 3170665"/>
                <a:gd name="connsiteY1" fmla="*/ 1181100 h 3256078"/>
                <a:gd name="connsiteX2" fmla="*/ 247650 w 3170665"/>
                <a:gd name="connsiteY2" fmla="*/ 1962150 h 3256078"/>
                <a:gd name="connsiteX3" fmla="*/ 514350 w 3170665"/>
                <a:gd name="connsiteY3" fmla="*/ 2714625 h 3256078"/>
                <a:gd name="connsiteX4" fmla="*/ 1019175 w 3170665"/>
                <a:gd name="connsiteY4" fmla="*/ 2733675 h 3256078"/>
                <a:gd name="connsiteX5" fmla="*/ 1695450 w 3170665"/>
                <a:gd name="connsiteY5" fmla="*/ 2733675 h 3256078"/>
                <a:gd name="connsiteX6" fmla="*/ 2190750 w 3170665"/>
                <a:gd name="connsiteY6" fmla="*/ 3067050 h 3256078"/>
                <a:gd name="connsiteX7" fmla="*/ 2457450 w 3170665"/>
                <a:gd name="connsiteY7" fmla="*/ 3248025 h 3256078"/>
                <a:gd name="connsiteX8" fmla="*/ 2476500 w 3170665"/>
                <a:gd name="connsiteY8" fmla="*/ 2809875 h 3256078"/>
                <a:gd name="connsiteX9" fmla="*/ 2876550 w 3170665"/>
                <a:gd name="connsiteY9" fmla="*/ 2790825 h 3256078"/>
                <a:gd name="connsiteX10" fmla="*/ 3086100 w 3170665"/>
                <a:gd name="connsiteY10" fmla="*/ 2990850 h 3256078"/>
                <a:gd name="connsiteX11" fmla="*/ 3133469 w 3170665"/>
                <a:gd name="connsiteY11" fmla="*/ 2682150 h 3256078"/>
                <a:gd name="connsiteX12" fmla="*/ 2550952 w 3170665"/>
                <a:gd name="connsiteY12" fmla="*/ 2102977 h 3256078"/>
                <a:gd name="connsiteX13" fmla="*/ 2720217 w 3170665"/>
                <a:gd name="connsiteY13" fmla="*/ 1201326 h 3256078"/>
                <a:gd name="connsiteX14" fmla="*/ 2533650 w 3170665"/>
                <a:gd name="connsiteY14" fmla="*/ 971550 h 3256078"/>
                <a:gd name="connsiteX15" fmla="*/ 1914525 w 3170665"/>
                <a:gd name="connsiteY15" fmla="*/ 0 h 3256078"/>
                <a:gd name="connsiteX16" fmla="*/ 0 w 3170665"/>
                <a:gd name="connsiteY16" fmla="*/ 257175 h 3256078"/>
                <a:gd name="connsiteX0" fmla="*/ 0 w 3164431"/>
                <a:gd name="connsiteY0" fmla="*/ 257175 h 3256078"/>
                <a:gd name="connsiteX1" fmla="*/ 114300 w 3164431"/>
                <a:gd name="connsiteY1" fmla="*/ 1181100 h 3256078"/>
                <a:gd name="connsiteX2" fmla="*/ 247650 w 3164431"/>
                <a:gd name="connsiteY2" fmla="*/ 1962150 h 3256078"/>
                <a:gd name="connsiteX3" fmla="*/ 514350 w 3164431"/>
                <a:gd name="connsiteY3" fmla="*/ 2714625 h 3256078"/>
                <a:gd name="connsiteX4" fmla="*/ 1019175 w 3164431"/>
                <a:gd name="connsiteY4" fmla="*/ 2733675 h 3256078"/>
                <a:gd name="connsiteX5" fmla="*/ 1695450 w 3164431"/>
                <a:gd name="connsiteY5" fmla="*/ 2733675 h 3256078"/>
                <a:gd name="connsiteX6" fmla="*/ 2190750 w 3164431"/>
                <a:gd name="connsiteY6" fmla="*/ 3067050 h 3256078"/>
                <a:gd name="connsiteX7" fmla="*/ 2457450 w 3164431"/>
                <a:gd name="connsiteY7" fmla="*/ 3248025 h 3256078"/>
                <a:gd name="connsiteX8" fmla="*/ 2476500 w 3164431"/>
                <a:gd name="connsiteY8" fmla="*/ 2809875 h 3256078"/>
                <a:gd name="connsiteX9" fmla="*/ 2876550 w 3164431"/>
                <a:gd name="connsiteY9" fmla="*/ 2790825 h 3256078"/>
                <a:gd name="connsiteX10" fmla="*/ 3062575 w 3164431"/>
                <a:gd name="connsiteY10" fmla="*/ 2967325 h 3256078"/>
                <a:gd name="connsiteX11" fmla="*/ 3133469 w 3164431"/>
                <a:gd name="connsiteY11" fmla="*/ 2682150 h 3256078"/>
                <a:gd name="connsiteX12" fmla="*/ 2550952 w 3164431"/>
                <a:gd name="connsiteY12" fmla="*/ 2102977 h 3256078"/>
                <a:gd name="connsiteX13" fmla="*/ 2720217 w 3164431"/>
                <a:gd name="connsiteY13" fmla="*/ 1201326 h 3256078"/>
                <a:gd name="connsiteX14" fmla="*/ 2533650 w 3164431"/>
                <a:gd name="connsiteY14" fmla="*/ 971550 h 3256078"/>
                <a:gd name="connsiteX15" fmla="*/ 1914525 w 3164431"/>
                <a:gd name="connsiteY15" fmla="*/ 0 h 3256078"/>
                <a:gd name="connsiteX16" fmla="*/ 0 w 3164431"/>
                <a:gd name="connsiteY16" fmla="*/ 257175 h 3256078"/>
                <a:gd name="connsiteX0" fmla="*/ 0 w 3130493"/>
                <a:gd name="connsiteY0" fmla="*/ 257175 h 3256078"/>
                <a:gd name="connsiteX1" fmla="*/ 114300 w 3130493"/>
                <a:gd name="connsiteY1" fmla="*/ 1181100 h 3256078"/>
                <a:gd name="connsiteX2" fmla="*/ 247650 w 3130493"/>
                <a:gd name="connsiteY2" fmla="*/ 1962150 h 3256078"/>
                <a:gd name="connsiteX3" fmla="*/ 514350 w 3130493"/>
                <a:gd name="connsiteY3" fmla="*/ 2714625 h 3256078"/>
                <a:gd name="connsiteX4" fmla="*/ 1019175 w 3130493"/>
                <a:gd name="connsiteY4" fmla="*/ 2733675 h 3256078"/>
                <a:gd name="connsiteX5" fmla="*/ 1695450 w 3130493"/>
                <a:gd name="connsiteY5" fmla="*/ 2733675 h 3256078"/>
                <a:gd name="connsiteX6" fmla="*/ 2190750 w 3130493"/>
                <a:gd name="connsiteY6" fmla="*/ 3067050 h 3256078"/>
                <a:gd name="connsiteX7" fmla="*/ 2457450 w 3130493"/>
                <a:gd name="connsiteY7" fmla="*/ 3248025 h 3256078"/>
                <a:gd name="connsiteX8" fmla="*/ 2476500 w 3130493"/>
                <a:gd name="connsiteY8" fmla="*/ 2809875 h 3256078"/>
                <a:gd name="connsiteX9" fmla="*/ 2876550 w 3130493"/>
                <a:gd name="connsiteY9" fmla="*/ 2790825 h 3256078"/>
                <a:gd name="connsiteX10" fmla="*/ 3062575 w 3130493"/>
                <a:gd name="connsiteY10" fmla="*/ 2967325 h 3256078"/>
                <a:gd name="connsiteX11" fmla="*/ 3092300 w 3130493"/>
                <a:gd name="connsiteY11" fmla="*/ 2611575 h 3256078"/>
                <a:gd name="connsiteX12" fmla="*/ 2550952 w 3130493"/>
                <a:gd name="connsiteY12" fmla="*/ 2102977 h 3256078"/>
                <a:gd name="connsiteX13" fmla="*/ 2720217 w 3130493"/>
                <a:gd name="connsiteY13" fmla="*/ 1201326 h 3256078"/>
                <a:gd name="connsiteX14" fmla="*/ 2533650 w 3130493"/>
                <a:gd name="connsiteY14" fmla="*/ 971550 h 3256078"/>
                <a:gd name="connsiteX15" fmla="*/ 1914525 w 3130493"/>
                <a:gd name="connsiteY15" fmla="*/ 0 h 3256078"/>
                <a:gd name="connsiteX16" fmla="*/ 0 w 3130493"/>
                <a:gd name="connsiteY16" fmla="*/ 257175 h 3256078"/>
                <a:gd name="connsiteX0" fmla="*/ 0 w 3130493"/>
                <a:gd name="connsiteY0" fmla="*/ 257175 h 3256078"/>
                <a:gd name="connsiteX1" fmla="*/ 114300 w 3130493"/>
                <a:gd name="connsiteY1" fmla="*/ 1181100 h 3256078"/>
                <a:gd name="connsiteX2" fmla="*/ 247650 w 3130493"/>
                <a:gd name="connsiteY2" fmla="*/ 1962150 h 3256078"/>
                <a:gd name="connsiteX3" fmla="*/ 514350 w 3130493"/>
                <a:gd name="connsiteY3" fmla="*/ 2714625 h 3256078"/>
                <a:gd name="connsiteX4" fmla="*/ 1019175 w 3130493"/>
                <a:gd name="connsiteY4" fmla="*/ 2733675 h 3256078"/>
                <a:gd name="connsiteX5" fmla="*/ 1695450 w 3130493"/>
                <a:gd name="connsiteY5" fmla="*/ 2733675 h 3256078"/>
                <a:gd name="connsiteX6" fmla="*/ 2190750 w 3130493"/>
                <a:gd name="connsiteY6" fmla="*/ 3067050 h 3256078"/>
                <a:gd name="connsiteX7" fmla="*/ 2457450 w 3130493"/>
                <a:gd name="connsiteY7" fmla="*/ 3248025 h 3256078"/>
                <a:gd name="connsiteX8" fmla="*/ 2476500 w 3130493"/>
                <a:gd name="connsiteY8" fmla="*/ 2809875 h 3256078"/>
                <a:gd name="connsiteX9" fmla="*/ 2876550 w 3130493"/>
                <a:gd name="connsiteY9" fmla="*/ 2790825 h 3256078"/>
                <a:gd name="connsiteX10" fmla="*/ 3062575 w 3130493"/>
                <a:gd name="connsiteY10" fmla="*/ 2967325 h 3256078"/>
                <a:gd name="connsiteX11" fmla="*/ 3092300 w 3130493"/>
                <a:gd name="connsiteY11" fmla="*/ 2611575 h 3256078"/>
                <a:gd name="connsiteX12" fmla="*/ 2550952 w 3130493"/>
                <a:gd name="connsiteY12" fmla="*/ 2102977 h 3256078"/>
                <a:gd name="connsiteX13" fmla="*/ 2720217 w 3130493"/>
                <a:gd name="connsiteY13" fmla="*/ 1201326 h 3256078"/>
                <a:gd name="connsiteX14" fmla="*/ 2533650 w 3130493"/>
                <a:gd name="connsiteY14" fmla="*/ 971550 h 3256078"/>
                <a:gd name="connsiteX15" fmla="*/ 1914525 w 3130493"/>
                <a:gd name="connsiteY15" fmla="*/ 0 h 3256078"/>
                <a:gd name="connsiteX16" fmla="*/ 0 w 3130493"/>
                <a:gd name="connsiteY16" fmla="*/ 257175 h 3256078"/>
                <a:gd name="connsiteX0" fmla="*/ 0 w 3130493"/>
                <a:gd name="connsiteY0" fmla="*/ 257175 h 3256078"/>
                <a:gd name="connsiteX1" fmla="*/ 114300 w 3130493"/>
                <a:gd name="connsiteY1" fmla="*/ 1181100 h 3256078"/>
                <a:gd name="connsiteX2" fmla="*/ 247650 w 3130493"/>
                <a:gd name="connsiteY2" fmla="*/ 1962150 h 3256078"/>
                <a:gd name="connsiteX3" fmla="*/ 514350 w 3130493"/>
                <a:gd name="connsiteY3" fmla="*/ 2714625 h 3256078"/>
                <a:gd name="connsiteX4" fmla="*/ 1019175 w 3130493"/>
                <a:gd name="connsiteY4" fmla="*/ 2733675 h 3256078"/>
                <a:gd name="connsiteX5" fmla="*/ 1695450 w 3130493"/>
                <a:gd name="connsiteY5" fmla="*/ 2733675 h 3256078"/>
                <a:gd name="connsiteX6" fmla="*/ 2190750 w 3130493"/>
                <a:gd name="connsiteY6" fmla="*/ 3067050 h 3256078"/>
                <a:gd name="connsiteX7" fmla="*/ 2457450 w 3130493"/>
                <a:gd name="connsiteY7" fmla="*/ 3248025 h 3256078"/>
                <a:gd name="connsiteX8" fmla="*/ 2476500 w 3130493"/>
                <a:gd name="connsiteY8" fmla="*/ 2809875 h 3256078"/>
                <a:gd name="connsiteX9" fmla="*/ 2876550 w 3130493"/>
                <a:gd name="connsiteY9" fmla="*/ 2790825 h 3256078"/>
                <a:gd name="connsiteX10" fmla="*/ 3062575 w 3130493"/>
                <a:gd name="connsiteY10" fmla="*/ 2967325 h 3256078"/>
                <a:gd name="connsiteX11" fmla="*/ 3092300 w 3130493"/>
                <a:gd name="connsiteY11" fmla="*/ 2611575 h 3256078"/>
                <a:gd name="connsiteX12" fmla="*/ 2550952 w 3130493"/>
                <a:gd name="connsiteY12" fmla="*/ 2102977 h 3256078"/>
                <a:gd name="connsiteX13" fmla="*/ 2720217 w 3130493"/>
                <a:gd name="connsiteY13" fmla="*/ 1201326 h 3256078"/>
                <a:gd name="connsiteX14" fmla="*/ 2533650 w 3130493"/>
                <a:gd name="connsiteY14" fmla="*/ 971550 h 3256078"/>
                <a:gd name="connsiteX15" fmla="*/ 1914525 w 3130493"/>
                <a:gd name="connsiteY15" fmla="*/ 0 h 3256078"/>
                <a:gd name="connsiteX16" fmla="*/ 0 w 3130493"/>
                <a:gd name="connsiteY16" fmla="*/ 257175 h 3256078"/>
                <a:gd name="connsiteX0" fmla="*/ 0 w 3130493"/>
                <a:gd name="connsiteY0" fmla="*/ 257175 h 3256078"/>
                <a:gd name="connsiteX1" fmla="*/ 114300 w 3130493"/>
                <a:gd name="connsiteY1" fmla="*/ 1181100 h 3256078"/>
                <a:gd name="connsiteX2" fmla="*/ 247650 w 3130493"/>
                <a:gd name="connsiteY2" fmla="*/ 1962150 h 3256078"/>
                <a:gd name="connsiteX3" fmla="*/ 514350 w 3130493"/>
                <a:gd name="connsiteY3" fmla="*/ 2714625 h 3256078"/>
                <a:gd name="connsiteX4" fmla="*/ 1019175 w 3130493"/>
                <a:gd name="connsiteY4" fmla="*/ 2733675 h 3256078"/>
                <a:gd name="connsiteX5" fmla="*/ 1695450 w 3130493"/>
                <a:gd name="connsiteY5" fmla="*/ 2733675 h 3256078"/>
                <a:gd name="connsiteX6" fmla="*/ 2190750 w 3130493"/>
                <a:gd name="connsiteY6" fmla="*/ 3067050 h 3256078"/>
                <a:gd name="connsiteX7" fmla="*/ 2457450 w 3130493"/>
                <a:gd name="connsiteY7" fmla="*/ 3248025 h 3256078"/>
                <a:gd name="connsiteX8" fmla="*/ 2476500 w 3130493"/>
                <a:gd name="connsiteY8" fmla="*/ 2809875 h 3256078"/>
                <a:gd name="connsiteX9" fmla="*/ 2876550 w 3130493"/>
                <a:gd name="connsiteY9" fmla="*/ 2790825 h 3256078"/>
                <a:gd name="connsiteX10" fmla="*/ 3062575 w 3130493"/>
                <a:gd name="connsiteY10" fmla="*/ 2967325 h 3256078"/>
                <a:gd name="connsiteX11" fmla="*/ 3092300 w 3130493"/>
                <a:gd name="connsiteY11" fmla="*/ 2611575 h 3256078"/>
                <a:gd name="connsiteX12" fmla="*/ 2550952 w 3130493"/>
                <a:gd name="connsiteY12" fmla="*/ 2102977 h 3256078"/>
                <a:gd name="connsiteX13" fmla="*/ 2720217 w 3130493"/>
                <a:gd name="connsiteY13" fmla="*/ 1201326 h 3256078"/>
                <a:gd name="connsiteX14" fmla="*/ 2533650 w 3130493"/>
                <a:gd name="connsiteY14" fmla="*/ 971550 h 3256078"/>
                <a:gd name="connsiteX15" fmla="*/ 1914525 w 3130493"/>
                <a:gd name="connsiteY15" fmla="*/ 0 h 3256078"/>
                <a:gd name="connsiteX16" fmla="*/ 0 w 3130493"/>
                <a:gd name="connsiteY16" fmla="*/ 257175 h 32560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</a:cxnLst>
              <a:rect l="l" t="t" r="r" b="b"/>
              <a:pathLst>
                <a:path w="3130493" h="3256078">
                  <a:moveTo>
                    <a:pt x="0" y="257175"/>
                  </a:moveTo>
                  <a:cubicBezTo>
                    <a:pt x="34925" y="601662"/>
                    <a:pt x="73025" y="896937"/>
                    <a:pt x="114300" y="1181100"/>
                  </a:cubicBezTo>
                  <a:cubicBezTo>
                    <a:pt x="155575" y="1465263"/>
                    <a:pt x="180975" y="1706563"/>
                    <a:pt x="247650" y="1962150"/>
                  </a:cubicBezTo>
                  <a:cubicBezTo>
                    <a:pt x="314325" y="2217738"/>
                    <a:pt x="385763" y="2586038"/>
                    <a:pt x="514350" y="2714625"/>
                  </a:cubicBezTo>
                  <a:cubicBezTo>
                    <a:pt x="642937" y="2843212"/>
                    <a:pt x="822325" y="2730500"/>
                    <a:pt x="1019175" y="2733675"/>
                  </a:cubicBezTo>
                  <a:cubicBezTo>
                    <a:pt x="1216025" y="2736850"/>
                    <a:pt x="1500188" y="2678113"/>
                    <a:pt x="1695450" y="2733675"/>
                  </a:cubicBezTo>
                  <a:cubicBezTo>
                    <a:pt x="1890713" y="2789238"/>
                    <a:pt x="2063750" y="2981325"/>
                    <a:pt x="2190750" y="3067050"/>
                  </a:cubicBezTo>
                  <a:cubicBezTo>
                    <a:pt x="2317750" y="3152775"/>
                    <a:pt x="2409825" y="3290887"/>
                    <a:pt x="2457450" y="3248025"/>
                  </a:cubicBezTo>
                  <a:cubicBezTo>
                    <a:pt x="2505075" y="3205163"/>
                    <a:pt x="2254250" y="3019425"/>
                    <a:pt x="2476500" y="2809875"/>
                  </a:cubicBezTo>
                  <a:cubicBezTo>
                    <a:pt x="2698750" y="2600325"/>
                    <a:pt x="2778871" y="2764583"/>
                    <a:pt x="2876550" y="2790825"/>
                  </a:cubicBezTo>
                  <a:cubicBezTo>
                    <a:pt x="2974229" y="2817067"/>
                    <a:pt x="3026617" y="2997200"/>
                    <a:pt x="3062575" y="2967325"/>
                  </a:cubicBezTo>
                  <a:cubicBezTo>
                    <a:pt x="3098533" y="2937450"/>
                    <a:pt x="3177570" y="2755633"/>
                    <a:pt x="3092300" y="2611575"/>
                  </a:cubicBezTo>
                  <a:cubicBezTo>
                    <a:pt x="3007030" y="2467517"/>
                    <a:pt x="2648254" y="2343900"/>
                    <a:pt x="2550952" y="2102977"/>
                  </a:cubicBezTo>
                  <a:cubicBezTo>
                    <a:pt x="2453650" y="1862054"/>
                    <a:pt x="2332850" y="1734738"/>
                    <a:pt x="2720217" y="1201326"/>
                  </a:cubicBezTo>
                  <a:cubicBezTo>
                    <a:pt x="2610543" y="1075446"/>
                    <a:pt x="2699299" y="1187454"/>
                    <a:pt x="2533650" y="971550"/>
                  </a:cubicBezTo>
                  <a:cubicBezTo>
                    <a:pt x="2368001" y="755646"/>
                    <a:pt x="2208212" y="555625"/>
                    <a:pt x="1914525" y="0"/>
                  </a:cubicBezTo>
                  <a:lnTo>
                    <a:pt x="0" y="257175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accent2">
                    <a:lumMod val="60000"/>
                    <a:lumOff val="40000"/>
                    <a:alpha val="87000"/>
                  </a:schemeClr>
                </a:gs>
                <a:gs pos="59000">
                  <a:schemeClr val="accent2">
                    <a:lumMod val="60000"/>
                    <a:lumOff val="40000"/>
                    <a:alpha val="45000"/>
                  </a:schemeClr>
                </a:gs>
                <a:gs pos="100000">
                  <a:schemeClr val="accent2">
                    <a:lumMod val="60000"/>
                    <a:lumOff val="40000"/>
                    <a:alpha val="3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Freeform: Shape 4">
              <a:extLst>
                <a:ext uri="{FF2B5EF4-FFF2-40B4-BE49-F238E27FC236}">
                  <a16:creationId xmlns:a16="http://schemas.microsoft.com/office/drawing/2014/main" id="{06669281-7DF8-4D41-B21E-D6910411230D}"/>
                </a:ext>
              </a:extLst>
            </p:cNvPr>
            <p:cNvSpPr/>
            <p:nvPr/>
          </p:nvSpPr>
          <p:spPr>
            <a:xfrm>
              <a:off x="4307379" y="1396169"/>
              <a:ext cx="2744095" cy="2074101"/>
            </a:xfrm>
            <a:custGeom>
              <a:avLst/>
              <a:gdLst>
                <a:gd name="connsiteX0" fmla="*/ 2937164 w 2937164"/>
                <a:gd name="connsiteY0" fmla="*/ 13061 h 188991"/>
                <a:gd name="connsiteX1" fmla="*/ 2503055 w 2937164"/>
                <a:gd name="connsiteY1" fmla="*/ 105425 h 188991"/>
                <a:gd name="connsiteX2" fmla="*/ 1893455 w 2937164"/>
                <a:gd name="connsiteY2" fmla="*/ 188552 h 188991"/>
                <a:gd name="connsiteX3" fmla="*/ 1016000 w 2937164"/>
                <a:gd name="connsiteY3" fmla="*/ 68480 h 188991"/>
                <a:gd name="connsiteX4" fmla="*/ 443346 w 2937164"/>
                <a:gd name="connsiteY4" fmla="*/ 3825 h 188991"/>
                <a:gd name="connsiteX5" fmla="*/ 0 w 2937164"/>
                <a:gd name="connsiteY5" fmla="*/ 13061 h 188991"/>
                <a:gd name="connsiteX0" fmla="*/ 2890982 w 2890982"/>
                <a:gd name="connsiteY0" fmla="*/ 0 h 416687"/>
                <a:gd name="connsiteX1" fmla="*/ 2503055 w 2890982"/>
                <a:gd name="connsiteY1" fmla="*/ 332509 h 416687"/>
                <a:gd name="connsiteX2" fmla="*/ 1893455 w 2890982"/>
                <a:gd name="connsiteY2" fmla="*/ 415636 h 416687"/>
                <a:gd name="connsiteX3" fmla="*/ 1016000 w 2890982"/>
                <a:gd name="connsiteY3" fmla="*/ 295564 h 416687"/>
                <a:gd name="connsiteX4" fmla="*/ 443346 w 2890982"/>
                <a:gd name="connsiteY4" fmla="*/ 230909 h 416687"/>
                <a:gd name="connsiteX5" fmla="*/ 0 w 2890982"/>
                <a:gd name="connsiteY5" fmla="*/ 240145 h 416687"/>
                <a:gd name="connsiteX0" fmla="*/ 2890982 w 2890982"/>
                <a:gd name="connsiteY0" fmla="*/ 0 h 416069"/>
                <a:gd name="connsiteX1" fmla="*/ 2364510 w 2890982"/>
                <a:gd name="connsiteY1" fmla="*/ 249382 h 416069"/>
                <a:gd name="connsiteX2" fmla="*/ 1893455 w 2890982"/>
                <a:gd name="connsiteY2" fmla="*/ 415636 h 416069"/>
                <a:gd name="connsiteX3" fmla="*/ 1016000 w 2890982"/>
                <a:gd name="connsiteY3" fmla="*/ 295564 h 416069"/>
                <a:gd name="connsiteX4" fmla="*/ 443346 w 2890982"/>
                <a:gd name="connsiteY4" fmla="*/ 230909 h 416069"/>
                <a:gd name="connsiteX5" fmla="*/ 0 w 2890982"/>
                <a:gd name="connsiteY5" fmla="*/ 240145 h 416069"/>
                <a:gd name="connsiteX0" fmla="*/ 2890982 w 2890982"/>
                <a:gd name="connsiteY0" fmla="*/ 0 h 416069"/>
                <a:gd name="connsiteX1" fmla="*/ 2364510 w 2890982"/>
                <a:gd name="connsiteY1" fmla="*/ 249382 h 416069"/>
                <a:gd name="connsiteX2" fmla="*/ 1893455 w 2890982"/>
                <a:gd name="connsiteY2" fmla="*/ 415636 h 416069"/>
                <a:gd name="connsiteX3" fmla="*/ 1016000 w 2890982"/>
                <a:gd name="connsiteY3" fmla="*/ 295564 h 416069"/>
                <a:gd name="connsiteX4" fmla="*/ 443346 w 2890982"/>
                <a:gd name="connsiteY4" fmla="*/ 230909 h 416069"/>
                <a:gd name="connsiteX5" fmla="*/ 0 w 2890982"/>
                <a:gd name="connsiteY5" fmla="*/ 240145 h 416069"/>
                <a:gd name="connsiteX0" fmla="*/ 2890982 w 2890982"/>
                <a:gd name="connsiteY0" fmla="*/ 0 h 434485"/>
                <a:gd name="connsiteX1" fmla="*/ 2364510 w 2890982"/>
                <a:gd name="connsiteY1" fmla="*/ 249382 h 434485"/>
                <a:gd name="connsiteX2" fmla="*/ 1782618 w 2890982"/>
                <a:gd name="connsiteY2" fmla="*/ 434109 h 434485"/>
                <a:gd name="connsiteX3" fmla="*/ 1016000 w 2890982"/>
                <a:gd name="connsiteY3" fmla="*/ 295564 h 434485"/>
                <a:gd name="connsiteX4" fmla="*/ 443346 w 2890982"/>
                <a:gd name="connsiteY4" fmla="*/ 230909 h 434485"/>
                <a:gd name="connsiteX5" fmla="*/ 0 w 2890982"/>
                <a:gd name="connsiteY5" fmla="*/ 240145 h 434485"/>
                <a:gd name="connsiteX0" fmla="*/ 2890982 w 2890982"/>
                <a:gd name="connsiteY0" fmla="*/ 0 h 434485"/>
                <a:gd name="connsiteX1" fmla="*/ 2318328 w 2890982"/>
                <a:gd name="connsiteY1" fmla="*/ 249382 h 434485"/>
                <a:gd name="connsiteX2" fmla="*/ 1782618 w 2890982"/>
                <a:gd name="connsiteY2" fmla="*/ 434109 h 434485"/>
                <a:gd name="connsiteX3" fmla="*/ 1016000 w 2890982"/>
                <a:gd name="connsiteY3" fmla="*/ 295564 h 434485"/>
                <a:gd name="connsiteX4" fmla="*/ 443346 w 2890982"/>
                <a:gd name="connsiteY4" fmla="*/ 230909 h 434485"/>
                <a:gd name="connsiteX5" fmla="*/ 0 w 2890982"/>
                <a:gd name="connsiteY5" fmla="*/ 240145 h 434485"/>
                <a:gd name="connsiteX0" fmla="*/ 2890982 w 2890982"/>
                <a:gd name="connsiteY0" fmla="*/ 0 h 434816"/>
                <a:gd name="connsiteX1" fmla="*/ 2244437 w 2890982"/>
                <a:gd name="connsiteY1" fmla="*/ 230909 h 434816"/>
                <a:gd name="connsiteX2" fmla="*/ 1782618 w 2890982"/>
                <a:gd name="connsiteY2" fmla="*/ 434109 h 434816"/>
                <a:gd name="connsiteX3" fmla="*/ 1016000 w 2890982"/>
                <a:gd name="connsiteY3" fmla="*/ 295564 h 434816"/>
                <a:gd name="connsiteX4" fmla="*/ 443346 w 2890982"/>
                <a:gd name="connsiteY4" fmla="*/ 230909 h 434816"/>
                <a:gd name="connsiteX5" fmla="*/ 0 w 2890982"/>
                <a:gd name="connsiteY5" fmla="*/ 240145 h 434816"/>
                <a:gd name="connsiteX0" fmla="*/ 2890982 w 2890982"/>
                <a:gd name="connsiteY0" fmla="*/ 0 h 462413"/>
                <a:gd name="connsiteX1" fmla="*/ 2244437 w 2890982"/>
                <a:gd name="connsiteY1" fmla="*/ 230909 h 462413"/>
                <a:gd name="connsiteX2" fmla="*/ 1838037 w 2890982"/>
                <a:gd name="connsiteY2" fmla="*/ 461818 h 462413"/>
                <a:gd name="connsiteX3" fmla="*/ 1016000 w 2890982"/>
                <a:gd name="connsiteY3" fmla="*/ 295564 h 462413"/>
                <a:gd name="connsiteX4" fmla="*/ 443346 w 2890982"/>
                <a:gd name="connsiteY4" fmla="*/ 230909 h 462413"/>
                <a:gd name="connsiteX5" fmla="*/ 0 w 2890982"/>
                <a:gd name="connsiteY5" fmla="*/ 240145 h 462413"/>
                <a:gd name="connsiteX0" fmla="*/ 2890982 w 2890982"/>
                <a:gd name="connsiteY0" fmla="*/ 0 h 463322"/>
                <a:gd name="connsiteX1" fmla="*/ 2244437 w 2890982"/>
                <a:gd name="connsiteY1" fmla="*/ 230909 h 463322"/>
                <a:gd name="connsiteX2" fmla="*/ 2004291 w 2890982"/>
                <a:gd name="connsiteY2" fmla="*/ 369454 h 463322"/>
                <a:gd name="connsiteX3" fmla="*/ 1838037 w 2890982"/>
                <a:gd name="connsiteY3" fmla="*/ 461818 h 463322"/>
                <a:gd name="connsiteX4" fmla="*/ 1016000 w 2890982"/>
                <a:gd name="connsiteY4" fmla="*/ 295564 h 463322"/>
                <a:gd name="connsiteX5" fmla="*/ 443346 w 2890982"/>
                <a:gd name="connsiteY5" fmla="*/ 230909 h 463322"/>
                <a:gd name="connsiteX6" fmla="*/ 0 w 2890982"/>
                <a:gd name="connsiteY6" fmla="*/ 240145 h 463322"/>
                <a:gd name="connsiteX0" fmla="*/ 2890982 w 2890982"/>
                <a:gd name="connsiteY0" fmla="*/ 0 h 523614"/>
                <a:gd name="connsiteX1" fmla="*/ 2244437 w 2890982"/>
                <a:gd name="connsiteY1" fmla="*/ 230909 h 523614"/>
                <a:gd name="connsiteX2" fmla="*/ 2004291 w 2890982"/>
                <a:gd name="connsiteY2" fmla="*/ 369454 h 523614"/>
                <a:gd name="connsiteX3" fmla="*/ 1878677 w 2890982"/>
                <a:gd name="connsiteY3" fmla="*/ 522778 h 523614"/>
                <a:gd name="connsiteX4" fmla="*/ 1016000 w 2890982"/>
                <a:gd name="connsiteY4" fmla="*/ 295564 h 523614"/>
                <a:gd name="connsiteX5" fmla="*/ 443346 w 2890982"/>
                <a:gd name="connsiteY5" fmla="*/ 230909 h 523614"/>
                <a:gd name="connsiteX6" fmla="*/ 0 w 2890982"/>
                <a:gd name="connsiteY6" fmla="*/ 240145 h 523614"/>
                <a:gd name="connsiteX0" fmla="*/ 2890982 w 2890982"/>
                <a:gd name="connsiteY0" fmla="*/ 0 h 685719"/>
                <a:gd name="connsiteX1" fmla="*/ 2244437 w 2890982"/>
                <a:gd name="connsiteY1" fmla="*/ 230909 h 685719"/>
                <a:gd name="connsiteX2" fmla="*/ 2004291 w 2890982"/>
                <a:gd name="connsiteY2" fmla="*/ 369454 h 685719"/>
                <a:gd name="connsiteX3" fmla="*/ 1898997 w 2890982"/>
                <a:gd name="connsiteY3" fmla="*/ 685338 h 685719"/>
                <a:gd name="connsiteX4" fmla="*/ 1016000 w 2890982"/>
                <a:gd name="connsiteY4" fmla="*/ 295564 h 685719"/>
                <a:gd name="connsiteX5" fmla="*/ 443346 w 2890982"/>
                <a:gd name="connsiteY5" fmla="*/ 230909 h 685719"/>
                <a:gd name="connsiteX6" fmla="*/ 0 w 2890982"/>
                <a:gd name="connsiteY6" fmla="*/ 240145 h 685719"/>
                <a:gd name="connsiteX0" fmla="*/ 2890982 w 2890982"/>
                <a:gd name="connsiteY0" fmla="*/ 0 h 723111"/>
                <a:gd name="connsiteX1" fmla="*/ 2244437 w 2890982"/>
                <a:gd name="connsiteY1" fmla="*/ 230909 h 723111"/>
                <a:gd name="connsiteX2" fmla="*/ 2004291 w 2890982"/>
                <a:gd name="connsiteY2" fmla="*/ 369454 h 723111"/>
                <a:gd name="connsiteX3" fmla="*/ 1898997 w 2890982"/>
                <a:gd name="connsiteY3" fmla="*/ 685338 h 723111"/>
                <a:gd name="connsiteX4" fmla="*/ 1016000 w 2890982"/>
                <a:gd name="connsiteY4" fmla="*/ 295564 h 723111"/>
                <a:gd name="connsiteX5" fmla="*/ 443346 w 2890982"/>
                <a:gd name="connsiteY5" fmla="*/ 230909 h 723111"/>
                <a:gd name="connsiteX6" fmla="*/ 0 w 2890982"/>
                <a:gd name="connsiteY6" fmla="*/ 240145 h 723111"/>
                <a:gd name="connsiteX0" fmla="*/ 2890982 w 2890982"/>
                <a:gd name="connsiteY0" fmla="*/ 0 h 694265"/>
                <a:gd name="connsiteX1" fmla="*/ 2244437 w 2890982"/>
                <a:gd name="connsiteY1" fmla="*/ 230909 h 694265"/>
                <a:gd name="connsiteX2" fmla="*/ 2004291 w 2890982"/>
                <a:gd name="connsiteY2" fmla="*/ 369454 h 694265"/>
                <a:gd name="connsiteX3" fmla="*/ 1965037 w 2890982"/>
                <a:gd name="connsiteY3" fmla="*/ 654858 h 694265"/>
                <a:gd name="connsiteX4" fmla="*/ 1016000 w 2890982"/>
                <a:gd name="connsiteY4" fmla="*/ 295564 h 694265"/>
                <a:gd name="connsiteX5" fmla="*/ 443346 w 2890982"/>
                <a:gd name="connsiteY5" fmla="*/ 230909 h 694265"/>
                <a:gd name="connsiteX6" fmla="*/ 0 w 2890982"/>
                <a:gd name="connsiteY6" fmla="*/ 240145 h 694265"/>
                <a:gd name="connsiteX0" fmla="*/ 2890982 w 2890982"/>
                <a:gd name="connsiteY0" fmla="*/ 0 h 723111"/>
                <a:gd name="connsiteX1" fmla="*/ 2244437 w 2890982"/>
                <a:gd name="connsiteY1" fmla="*/ 230909 h 723111"/>
                <a:gd name="connsiteX2" fmla="*/ 2004291 w 2890982"/>
                <a:gd name="connsiteY2" fmla="*/ 369454 h 723111"/>
                <a:gd name="connsiteX3" fmla="*/ 1949797 w 2890982"/>
                <a:gd name="connsiteY3" fmla="*/ 685338 h 723111"/>
                <a:gd name="connsiteX4" fmla="*/ 1016000 w 2890982"/>
                <a:gd name="connsiteY4" fmla="*/ 295564 h 723111"/>
                <a:gd name="connsiteX5" fmla="*/ 443346 w 2890982"/>
                <a:gd name="connsiteY5" fmla="*/ 230909 h 723111"/>
                <a:gd name="connsiteX6" fmla="*/ 0 w 2890982"/>
                <a:gd name="connsiteY6" fmla="*/ 240145 h 723111"/>
                <a:gd name="connsiteX0" fmla="*/ 2890982 w 2890982"/>
                <a:gd name="connsiteY0" fmla="*/ 0 h 723111"/>
                <a:gd name="connsiteX1" fmla="*/ 2244437 w 2890982"/>
                <a:gd name="connsiteY1" fmla="*/ 230909 h 723111"/>
                <a:gd name="connsiteX2" fmla="*/ 2004291 w 2890982"/>
                <a:gd name="connsiteY2" fmla="*/ 369454 h 723111"/>
                <a:gd name="connsiteX3" fmla="*/ 1949797 w 2890982"/>
                <a:gd name="connsiteY3" fmla="*/ 685338 h 723111"/>
                <a:gd name="connsiteX4" fmla="*/ 1016000 w 2890982"/>
                <a:gd name="connsiteY4" fmla="*/ 295564 h 723111"/>
                <a:gd name="connsiteX5" fmla="*/ 443346 w 2890982"/>
                <a:gd name="connsiteY5" fmla="*/ 230909 h 723111"/>
                <a:gd name="connsiteX6" fmla="*/ 0 w 2890982"/>
                <a:gd name="connsiteY6" fmla="*/ 240145 h 723111"/>
                <a:gd name="connsiteX0" fmla="*/ 2890982 w 2890982"/>
                <a:gd name="connsiteY0" fmla="*/ 0 h 685338"/>
                <a:gd name="connsiteX1" fmla="*/ 2244437 w 2890982"/>
                <a:gd name="connsiteY1" fmla="*/ 230909 h 685338"/>
                <a:gd name="connsiteX2" fmla="*/ 2004291 w 2890982"/>
                <a:gd name="connsiteY2" fmla="*/ 369454 h 685338"/>
                <a:gd name="connsiteX3" fmla="*/ 1949797 w 2890982"/>
                <a:gd name="connsiteY3" fmla="*/ 685338 h 685338"/>
                <a:gd name="connsiteX4" fmla="*/ 1016000 w 2890982"/>
                <a:gd name="connsiteY4" fmla="*/ 295564 h 685338"/>
                <a:gd name="connsiteX5" fmla="*/ 443346 w 2890982"/>
                <a:gd name="connsiteY5" fmla="*/ 230909 h 685338"/>
                <a:gd name="connsiteX6" fmla="*/ 0 w 2890982"/>
                <a:gd name="connsiteY6" fmla="*/ 240145 h 685338"/>
                <a:gd name="connsiteX0" fmla="*/ 2890982 w 2890982"/>
                <a:gd name="connsiteY0" fmla="*/ 0 h 685338"/>
                <a:gd name="connsiteX1" fmla="*/ 2244437 w 2890982"/>
                <a:gd name="connsiteY1" fmla="*/ 230909 h 685338"/>
                <a:gd name="connsiteX2" fmla="*/ 2004291 w 2890982"/>
                <a:gd name="connsiteY2" fmla="*/ 369454 h 685338"/>
                <a:gd name="connsiteX3" fmla="*/ 1949797 w 2890982"/>
                <a:gd name="connsiteY3" fmla="*/ 685338 h 685338"/>
                <a:gd name="connsiteX4" fmla="*/ 1016000 w 2890982"/>
                <a:gd name="connsiteY4" fmla="*/ 295564 h 685338"/>
                <a:gd name="connsiteX5" fmla="*/ 443346 w 2890982"/>
                <a:gd name="connsiteY5" fmla="*/ 230909 h 685338"/>
                <a:gd name="connsiteX6" fmla="*/ 0 w 2890982"/>
                <a:gd name="connsiteY6" fmla="*/ 240145 h 685338"/>
                <a:gd name="connsiteX0" fmla="*/ 2890982 w 2890982"/>
                <a:gd name="connsiteY0" fmla="*/ 0 h 685338"/>
                <a:gd name="connsiteX1" fmla="*/ 2244437 w 2890982"/>
                <a:gd name="connsiteY1" fmla="*/ 230909 h 685338"/>
                <a:gd name="connsiteX2" fmla="*/ 2004291 w 2890982"/>
                <a:gd name="connsiteY2" fmla="*/ 369454 h 685338"/>
                <a:gd name="connsiteX3" fmla="*/ 1949797 w 2890982"/>
                <a:gd name="connsiteY3" fmla="*/ 685338 h 685338"/>
                <a:gd name="connsiteX4" fmla="*/ 1016000 w 2890982"/>
                <a:gd name="connsiteY4" fmla="*/ 295564 h 685338"/>
                <a:gd name="connsiteX5" fmla="*/ 443346 w 2890982"/>
                <a:gd name="connsiteY5" fmla="*/ 230909 h 685338"/>
                <a:gd name="connsiteX6" fmla="*/ 0 w 2890982"/>
                <a:gd name="connsiteY6" fmla="*/ 240145 h 685338"/>
                <a:gd name="connsiteX0" fmla="*/ 2890982 w 2890982"/>
                <a:gd name="connsiteY0" fmla="*/ 0 h 685338"/>
                <a:gd name="connsiteX1" fmla="*/ 2244437 w 2890982"/>
                <a:gd name="connsiteY1" fmla="*/ 230909 h 685338"/>
                <a:gd name="connsiteX2" fmla="*/ 2200102 w 2890982"/>
                <a:gd name="connsiteY2" fmla="*/ 248918 h 685338"/>
                <a:gd name="connsiteX3" fmla="*/ 2004291 w 2890982"/>
                <a:gd name="connsiteY3" fmla="*/ 369454 h 685338"/>
                <a:gd name="connsiteX4" fmla="*/ 1949797 w 2890982"/>
                <a:gd name="connsiteY4" fmla="*/ 685338 h 685338"/>
                <a:gd name="connsiteX5" fmla="*/ 1016000 w 2890982"/>
                <a:gd name="connsiteY5" fmla="*/ 295564 h 685338"/>
                <a:gd name="connsiteX6" fmla="*/ 443346 w 2890982"/>
                <a:gd name="connsiteY6" fmla="*/ 230909 h 685338"/>
                <a:gd name="connsiteX7" fmla="*/ 0 w 2890982"/>
                <a:gd name="connsiteY7" fmla="*/ 240145 h 685338"/>
                <a:gd name="connsiteX0" fmla="*/ 2890982 w 2890982"/>
                <a:gd name="connsiteY0" fmla="*/ 0 h 685338"/>
                <a:gd name="connsiteX1" fmla="*/ 2584797 w 2890982"/>
                <a:gd name="connsiteY1" fmla="*/ 469669 h 685338"/>
                <a:gd name="connsiteX2" fmla="*/ 2200102 w 2890982"/>
                <a:gd name="connsiteY2" fmla="*/ 248918 h 685338"/>
                <a:gd name="connsiteX3" fmla="*/ 2004291 w 2890982"/>
                <a:gd name="connsiteY3" fmla="*/ 369454 h 685338"/>
                <a:gd name="connsiteX4" fmla="*/ 1949797 w 2890982"/>
                <a:gd name="connsiteY4" fmla="*/ 685338 h 685338"/>
                <a:gd name="connsiteX5" fmla="*/ 1016000 w 2890982"/>
                <a:gd name="connsiteY5" fmla="*/ 295564 h 685338"/>
                <a:gd name="connsiteX6" fmla="*/ 443346 w 2890982"/>
                <a:gd name="connsiteY6" fmla="*/ 230909 h 685338"/>
                <a:gd name="connsiteX7" fmla="*/ 0 w 2890982"/>
                <a:gd name="connsiteY7" fmla="*/ 240145 h 685338"/>
                <a:gd name="connsiteX0" fmla="*/ 2890982 w 2890982"/>
                <a:gd name="connsiteY0" fmla="*/ 0 h 685338"/>
                <a:gd name="connsiteX1" fmla="*/ 2584797 w 2890982"/>
                <a:gd name="connsiteY1" fmla="*/ 469669 h 685338"/>
                <a:gd name="connsiteX2" fmla="*/ 2240742 w 2890982"/>
                <a:gd name="connsiteY2" fmla="*/ 213358 h 685338"/>
                <a:gd name="connsiteX3" fmla="*/ 2004291 w 2890982"/>
                <a:gd name="connsiteY3" fmla="*/ 369454 h 685338"/>
                <a:gd name="connsiteX4" fmla="*/ 1949797 w 2890982"/>
                <a:gd name="connsiteY4" fmla="*/ 685338 h 685338"/>
                <a:gd name="connsiteX5" fmla="*/ 1016000 w 2890982"/>
                <a:gd name="connsiteY5" fmla="*/ 295564 h 685338"/>
                <a:gd name="connsiteX6" fmla="*/ 443346 w 2890982"/>
                <a:gd name="connsiteY6" fmla="*/ 230909 h 685338"/>
                <a:gd name="connsiteX7" fmla="*/ 0 w 2890982"/>
                <a:gd name="connsiteY7" fmla="*/ 240145 h 685338"/>
                <a:gd name="connsiteX0" fmla="*/ 2890982 w 2890982"/>
                <a:gd name="connsiteY0" fmla="*/ 0 h 685338"/>
                <a:gd name="connsiteX1" fmla="*/ 2615277 w 2890982"/>
                <a:gd name="connsiteY1" fmla="*/ 434109 h 685338"/>
                <a:gd name="connsiteX2" fmla="*/ 2240742 w 2890982"/>
                <a:gd name="connsiteY2" fmla="*/ 213358 h 685338"/>
                <a:gd name="connsiteX3" fmla="*/ 2004291 w 2890982"/>
                <a:gd name="connsiteY3" fmla="*/ 369454 h 685338"/>
                <a:gd name="connsiteX4" fmla="*/ 1949797 w 2890982"/>
                <a:gd name="connsiteY4" fmla="*/ 685338 h 685338"/>
                <a:gd name="connsiteX5" fmla="*/ 1016000 w 2890982"/>
                <a:gd name="connsiteY5" fmla="*/ 295564 h 685338"/>
                <a:gd name="connsiteX6" fmla="*/ 443346 w 2890982"/>
                <a:gd name="connsiteY6" fmla="*/ 230909 h 685338"/>
                <a:gd name="connsiteX7" fmla="*/ 0 w 2890982"/>
                <a:gd name="connsiteY7" fmla="*/ 240145 h 685338"/>
                <a:gd name="connsiteX0" fmla="*/ 2875742 w 2875742"/>
                <a:gd name="connsiteY0" fmla="*/ 108336 h 473634"/>
                <a:gd name="connsiteX1" fmla="*/ 2615277 w 2875742"/>
                <a:gd name="connsiteY1" fmla="*/ 222405 h 473634"/>
                <a:gd name="connsiteX2" fmla="*/ 2240742 w 2875742"/>
                <a:gd name="connsiteY2" fmla="*/ 1654 h 473634"/>
                <a:gd name="connsiteX3" fmla="*/ 2004291 w 2875742"/>
                <a:gd name="connsiteY3" fmla="*/ 157750 h 473634"/>
                <a:gd name="connsiteX4" fmla="*/ 1949797 w 2875742"/>
                <a:gd name="connsiteY4" fmla="*/ 473634 h 473634"/>
                <a:gd name="connsiteX5" fmla="*/ 1016000 w 2875742"/>
                <a:gd name="connsiteY5" fmla="*/ 83860 h 473634"/>
                <a:gd name="connsiteX6" fmla="*/ 443346 w 2875742"/>
                <a:gd name="connsiteY6" fmla="*/ 19205 h 473634"/>
                <a:gd name="connsiteX7" fmla="*/ 0 w 2875742"/>
                <a:gd name="connsiteY7" fmla="*/ 28441 h 473634"/>
                <a:gd name="connsiteX0" fmla="*/ 2875742 w 2875742"/>
                <a:gd name="connsiteY0" fmla="*/ 108336 h 473634"/>
                <a:gd name="connsiteX1" fmla="*/ 2615277 w 2875742"/>
                <a:gd name="connsiteY1" fmla="*/ 222405 h 473634"/>
                <a:gd name="connsiteX2" fmla="*/ 2240742 w 2875742"/>
                <a:gd name="connsiteY2" fmla="*/ 1654 h 473634"/>
                <a:gd name="connsiteX3" fmla="*/ 2004291 w 2875742"/>
                <a:gd name="connsiteY3" fmla="*/ 157750 h 473634"/>
                <a:gd name="connsiteX4" fmla="*/ 1949797 w 2875742"/>
                <a:gd name="connsiteY4" fmla="*/ 473634 h 473634"/>
                <a:gd name="connsiteX5" fmla="*/ 1016000 w 2875742"/>
                <a:gd name="connsiteY5" fmla="*/ 83860 h 473634"/>
                <a:gd name="connsiteX6" fmla="*/ 443346 w 2875742"/>
                <a:gd name="connsiteY6" fmla="*/ 19205 h 473634"/>
                <a:gd name="connsiteX7" fmla="*/ 0 w 2875742"/>
                <a:gd name="connsiteY7" fmla="*/ 28441 h 473634"/>
                <a:gd name="connsiteX0" fmla="*/ 2738582 w 2738582"/>
                <a:gd name="connsiteY0" fmla="*/ 0 h 487218"/>
                <a:gd name="connsiteX1" fmla="*/ 2615277 w 2738582"/>
                <a:gd name="connsiteY1" fmla="*/ 235989 h 487218"/>
                <a:gd name="connsiteX2" fmla="*/ 2240742 w 2738582"/>
                <a:gd name="connsiteY2" fmla="*/ 15238 h 487218"/>
                <a:gd name="connsiteX3" fmla="*/ 2004291 w 2738582"/>
                <a:gd name="connsiteY3" fmla="*/ 171334 h 487218"/>
                <a:gd name="connsiteX4" fmla="*/ 1949797 w 2738582"/>
                <a:gd name="connsiteY4" fmla="*/ 487218 h 487218"/>
                <a:gd name="connsiteX5" fmla="*/ 1016000 w 2738582"/>
                <a:gd name="connsiteY5" fmla="*/ 97444 h 487218"/>
                <a:gd name="connsiteX6" fmla="*/ 443346 w 2738582"/>
                <a:gd name="connsiteY6" fmla="*/ 32789 h 487218"/>
                <a:gd name="connsiteX7" fmla="*/ 0 w 2738582"/>
                <a:gd name="connsiteY7" fmla="*/ 42025 h 487218"/>
                <a:gd name="connsiteX0" fmla="*/ 2738582 w 2738582"/>
                <a:gd name="connsiteY0" fmla="*/ 0 h 487218"/>
                <a:gd name="connsiteX1" fmla="*/ 2615277 w 2738582"/>
                <a:gd name="connsiteY1" fmla="*/ 235989 h 487218"/>
                <a:gd name="connsiteX2" fmla="*/ 2240742 w 2738582"/>
                <a:gd name="connsiteY2" fmla="*/ 15238 h 487218"/>
                <a:gd name="connsiteX3" fmla="*/ 2004291 w 2738582"/>
                <a:gd name="connsiteY3" fmla="*/ 171334 h 487218"/>
                <a:gd name="connsiteX4" fmla="*/ 1949797 w 2738582"/>
                <a:gd name="connsiteY4" fmla="*/ 487218 h 487218"/>
                <a:gd name="connsiteX5" fmla="*/ 1016000 w 2738582"/>
                <a:gd name="connsiteY5" fmla="*/ 97444 h 487218"/>
                <a:gd name="connsiteX6" fmla="*/ 443346 w 2738582"/>
                <a:gd name="connsiteY6" fmla="*/ 32789 h 487218"/>
                <a:gd name="connsiteX7" fmla="*/ 0 w 2738582"/>
                <a:gd name="connsiteY7" fmla="*/ 42025 h 487218"/>
                <a:gd name="connsiteX0" fmla="*/ 2738582 w 2738582"/>
                <a:gd name="connsiteY0" fmla="*/ 0 h 487218"/>
                <a:gd name="connsiteX1" fmla="*/ 2615277 w 2738582"/>
                <a:gd name="connsiteY1" fmla="*/ 235989 h 487218"/>
                <a:gd name="connsiteX2" fmla="*/ 2240742 w 2738582"/>
                <a:gd name="connsiteY2" fmla="*/ 15238 h 487218"/>
                <a:gd name="connsiteX3" fmla="*/ 2004291 w 2738582"/>
                <a:gd name="connsiteY3" fmla="*/ 171334 h 487218"/>
                <a:gd name="connsiteX4" fmla="*/ 1949797 w 2738582"/>
                <a:gd name="connsiteY4" fmla="*/ 487218 h 487218"/>
                <a:gd name="connsiteX5" fmla="*/ 1016000 w 2738582"/>
                <a:gd name="connsiteY5" fmla="*/ 97444 h 487218"/>
                <a:gd name="connsiteX6" fmla="*/ 443346 w 2738582"/>
                <a:gd name="connsiteY6" fmla="*/ 32789 h 487218"/>
                <a:gd name="connsiteX7" fmla="*/ 0 w 2738582"/>
                <a:gd name="connsiteY7" fmla="*/ 42025 h 487218"/>
                <a:gd name="connsiteX0" fmla="*/ 2738582 w 2738582"/>
                <a:gd name="connsiteY0" fmla="*/ 0 h 487218"/>
                <a:gd name="connsiteX1" fmla="*/ 2615277 w 2738582"/>
                <a:gd name="connsiteY1" fmla="*/ 235989 h 487218"/>
                <a:gd name="connsiteX2" fmla="*/ 2240742 w 2738582"/>
                <a:gd name="connsiteY2" fmla="*/ 15238 h 487218"/>
                <a:gd name="connsiteX3" fmla="*/ 2004291 w 2738582"/>
                <a:gd name="connsiteY3" fmla="*/ 171334 h 487218"/>
                <a:gd name="connsiteX4" fmla="*/ 1949797 w 2738582"/>
                <a:gd name="connsiteY4" fmla="*/ 487218 h 487218"/>
                <a:gd name="connsiteX5" fmla="*/ 1016000 w 2738582"/>
                <a:gd name="connsiteY5" fmla="*/ 97444 h 487218"/>
                <a:gd name="connsiteX6" fmla="*/ 443346 w 2738582"/>
                <a:gd name="connsiteY6" fmla="*/ 32789 h 487218"/>
                <a:gd name="connsiteX7" fmla="*/ 0 w 2738582"/>
                <a:gd name="connsiteY7" fmla="*/ 42025 h 487218"/>
                <a:gd name="connsiteX0" fmla="*/ 2718262 w 2718262"/>
                <a:gd name="connsiteY0" fmla="*/ 0 h 502458"/>
                <a:gd name="connsiteX1" fmla="*/ 2615277 w 2718262"/>
                <a:gd name="connsiteY1" fmla="*/ 251229 h 502458"/>
                <a:gd name="connsiteX2" fmla="*/ 2240742 w 2718262"/>
                <a:gd name="connsiteY2" fmla="*/ 30478 h 502458"/>
                <a:gd name="connsiteX3" fmla="*/ 2004291 w 2718262"/>
                <a:gd name="connsiteY3" fmla="*/ 186574 h 502458"/>
                <a:gd name="connsiteX4" fmla="*/ 1949797 w 2718262"/>
                <a:gd name="connsiteY4" fmla="*/ 502458 h 502458"/>
                <a:gd name="connsiteX5" fmla="*/ 1016000 w 2718262"/>
                <a:gd name="connsiteY5" fmla="*/ 112684 h 502458"/>
                <a:gd name="connsiteX6" fmla="*/ 443346 w 2718262"/>
                <a:gd name="connsiteY6" fmla="*/ 48029 h 502458"/>
                <a:gd name="connsiteX7" fmla="*/ 0 w 2718262"/>
                <a:gd name="connsiteY7" fmla="*/ 57265 h 502458"/>
                <a:gd name="connsiteX0" fmla="*/ 2718262 w 2718262"/>
                <a:gd name="connsiteY0" fmla="*/ 0 h 502458"/>
                <a:gd name="connsiteX1" fmla="*/ 2615277 w 2718262"/>
                <a:gd name="connsiteY1" fmla="*/ 251229 h 502458"/>
                <a:gd name="connsiteX2" fmla="*/ 2240742 w 2718262"/>
                <a:gd name="connsiteY2" fmla="*/ 30478 h 502458"/>
                <a:gd name="connsiteX3" fmla="*/ 2004291 w 2718262"/>
                <a:gd name="connsiteY3" fmla="*/ 186574 h 502458"/>
                <a:gd name="connsiteX4" fmla="*/ 1949797 w 2718262"/>
                <a:gd name="connsiteY4" fmla="*/ 502458 h 502458"/>
                <a:gd name="connsiteX5" fmla="*/ 1016000 w 2718262"/>
                <a:gd name="connsiteY5" fmla="*/ 112684 h 502458"/>
                <a:gd name="connsiteX6" fmla="*/ 443346 w 2718262"/>
                <a:gd name="connsiteY6" fmla="*/ 48029 h 502458"/>
                <a:gd name="connsiteX7" fmla="*/ 0 w 2718262"/>
                <a:gd name="connsiteY7" fmla="*/ 57265 h 502458"/>
                <a:gd name="connsiteX0" fmla="*/ 2718262 w 2718262"/>
                <a:gd name="connsiteY0" fmla="*/ 0 h 502458"/>
                <a:gd name="connsiteX1" fmla="*/ 2574637 w 2718262"/>
                <a:gd name="connsiteY1" fmla="*/ 251229 h 502458"/>
                <a:gd name="connsiteX2" fmla="*/ 2240742 w 2718262"/>
                <a:gd name="connsiteY2" fmla="*/ 30478 h 502458"/>
                <a:gd name="connsiteX3" fmla="*/ 2004291 w 2718262"/>
                <a:gd name="connsiteY3" fmla="*/ 186574 h 502458"/>
                <a:gd name="connsiteX4" fmla="*/ 1949797 w 2718262"/>
                <a:gd name="connsiteY4" fmla="*/ 502458 h 502458"/>
                <a:gd name="connsiteX5" fmla="*/ 1016000 w 2718262"/>
                <a:gd name="connsiteY5" fmla="*/ 112684 h 502458"/>
                <a:gd name="connsiteX6" fmla="*/ 443346 w 2718262"/>
                <a:gd name="connsiteY6" fmla="*/ 48029 h 502458"/>
                <a:gd name="connsiteX7" fmla="*/ 0 w 2718262"/>
                <a:gd name="connsiteY7" fmla="*/ 57265 h 502458"/>
                <a:gd name="connsiteX0" fmla="*/ 2718262 w 2718262"/>
                <a:gd name="connsiteY0" fmla="*/ 0 h 502458"/>
                <a:gd name="connsiteX1" fmla="*/ 2574637 w 2718262"/>
                <a:gd name="connsiteY1" fmla="*/ 251229 h 502458"/>
                <a:gd name="connsiteX2" fmla="*/ 2240742 w 2718262"/>
                <a:gd name="connsiteY2" fmla="*/ 30478 h 502458"/>
                <a:gd name="connsiteX3" fmla="*/ 2004291 w 2718262"/>
                <a:gd name="connsiteY3" fmla="*/ 186574 h 502458"/>
                <a:gd name="connsiteX4" fmla="*/ 1949797 w 2718262"/>
                <a:gd name="connsiteY4" fmla="*/ 502458 h 502458"/>
                <a:gd name="connsiteX5" fmla="*/ 1016000 w 2718262"/>
                <a:gd name="connsiteY5" fmla="*/ 112684 h 502458"/>
                <a:gd name="connsiteX6" fmla="*/ 443346 w 2718262"/>
                <a:gd name="connsiteY6" fmla="*/ 48029 h 502458"/>
                <a:gd name="connsiteX7" fmla="*/ 0 w 2718262"/>
                <a:gd name="connsiteY7" fmla="*/ 57265 h 502458"/>
                <a:gd name="connsiteX0" fmla="*/ 2718262 w 2718262"/>
                <a:gd name="connsiteY0" fmla="*/ 0 h 502458"/>
                <a:gd name="connsiteX1" fmla="*/ 2574637 w 2718262"/>
                <a:gd name="connsiteY1" fmla="*/ 251229 h 502458"/>
                <a:gd name="connsiteX2" fmla="*/ 2240742 w 2718262"/>
                <a:gd name="connsiteY2" fmla="*/ 30478 h 502458"/>
                <a:gd name="connsiteX3" fmla="*/ 2004291 w 2718262"/>
                <a:gd name="connsiteY3" fmla="*/ 186574 h 502458"/>
                <a:gd name="connsiteX4" fmla="*/ 1949797 w 2718262"/>
                <a:gd name="connsiteY4" fmla="*/ 502458 h 502458"/>
                <a:gd name="connsiteX5" fmla="*/ 1016000 w 2718262"/>
                <a:gd name="connsiteY5" fmla="*/ 112684 h 502458"/>
                <a:gd name="connsiteX6" fmla="*/ 443346 w 2718262"/>
                <a:gd name="connsiteY6" fmla="*/ 48029 h 502458"/>
                <a:gd name="connsiteX7" fmla="*/ 0 w 2718262"/>
                <a:gd name="connsiteY7" fmla="*/ 57265 h 502458"/>
                <a:gd name="connsiteX0" fmla="*/ 2718262 w 2718262"/>
                <a:gd name="connsiteY0" fmla="*/ 0 h 502458"/>
                <a:gd name="connsiteX1" fmla="*/ 2692862 w 2718262"/>
                <a:gd name="connsiteY1" fmla="*/ 55878 h 502458"/>
                <a:gd name="connsiteX2" fmla="*/ 2574637 w 2718262"/>
                <a:gd name="connsiteY2" fmla="*/ 251229 h 502458"/>
                <a:gd name="connsiteX3" fmla="*/ 2240742 w 2718262"/>
                <a:gd name="connsiteY3" fmla="*/ 30478 h 502458"/>
                <a:gd name="connsiteX4" fmla="*/ 2004291 w 2718262"/>
                <a:gd name="connsiteY4" fmla="*/ 186574 h 502458"/>
                <a:gd name="connsiteX5" fmla="*/ 1949797 w 2718262"/>
                <a:gd name="connsiteY5" fmla="*/ 502458 h 502458"/>
                <a:gd name="connsiteX6" fmla="*/ 1016000 w 2718262"/>
                <a:gd name="connsiteY6" fmla="*/ 112684 h 502458"/>
                <a:gd name="connsiteX7" fmla="*/ 443346 w 2718262"/>
                <a:gd name="connsiteY7" fmla="*/ 48029 h 502458"/>
                <a:gd name="connsiteX8" fmla="*/ 0 w 2718262"/>
                <a:gd name="connsiteY8" fmla="*/ 57265 h 502458"/>
                <a:gd name="connsiteX0" fmla="*/ 2692862 w 2702620"/>
                <a:gd name="connsiteY0" fmla="*/ 0 h 954578"/>
                <a:gd name="connsiteX1" fmla="*/ 2692862 w 2702620"/>
                <a:gd name="connsiteY1" fmla="*/ 507998 h 954578"/>
                <a:gd name="connsiteX2" fmla="*/ 2574637 w 2702620"/>
                <a:gd name="connsiteY2" fmla="*/ 703349 h 954578"/>
                <a:gd name="connsiteX3" fmla="*/ 2240742 w 2702620"/>
                <a:gd name="connsiteY3" fmla="*/ 482598 h 954578"/>
                <a:gd name="connsiteX4" fmla="*/ 2004291 w 2702620"/>
                <a:gd name="connsiteY4" fmla="*/ 638694 h 954578"/>
                <a:gd name="connsiteX5" fmla="*/ 1949797 w 2702620"/>
                <a:gd name="connsiteY5" fmla="*/ 954578 h 954578"/>
                <a:gd name="connsiteX6" fmla="*/ 1016000 w 2702620"/>
                <a:gd name="connsiteY6" fmla="*/ 564804 h 954578"/>
                <a:gd name="connsiteX7" fmla="*/ 443346 w 2702620"/>
                <a:gd name="connsiteY7" fmla="*/ 500149 h 954578"/>
                <a:gd name="connsiteX8" fmla="*/ 0 w 2702620"/>
                <a:gd name="connsiteY8" fmla="*/ 509385 h 954578"/>
                <a:gd name="connsiteX0" fmla="*/ 2692862 w 2701619"/>
                <a:gd name="connsiteY0" fmla="*/ 0 h 954578"/>
                <a:gd name="connsiteX1" fmla="*/ 2692862 w 2701619"/>
                <a:gd name="connsiteY1" fmla="*/ 25398 h 954578"/>
                <a:gd name="connsiteX2" fmla="*/ 2692862 w 2701619"/>
                <a:gd name="connsiteY2" fmla="*/ 507998 h 954578"/>
                <a:gd name="connsiteX3" fmla="*/ 2574637 w 2701619"/>
                <a:gd name="connsiteY3" fmla="*/ 703349 h 954578"/>
                <a:gd name="connsiteX4" fmla="*/ 2240742 w 2701619"/>
                <a:gd name="connsiteY4" fmla="*/ 482598 h 954578"/>
                <a:gd name="connsiteX5" fmla="*/ 2004291 w 2701619"/>
                <a:gd name="connsiteY5" fmla="*/ 638694 h 954578"/>
                <a:gd name="connsiteX6" fmla="*/ 1949797 w 2701619"/>
                <a:gd name="connsiteY6" fmla="*/ 954578 h 954578"/>
                <a:gd name="connsiteX7" fmla="*/ 1016000 w 2701619"/>
                <a:gd name="connsiteY7" fmla="*/ 564804 h 954578"/>
                <a:gd name="connsiteX8" fmla="*/ 443346 w 2701619"/>
                <a:gd name="connsiteY8" fmla="*/ 500149 h 954578"/>
                <a:gd name="connsiteX9" fmla="*/ 0 w 2701619"/>
                <a:gd name="connsiteY9" fmla="*/ 509385 h 954578"/>
                <a:gd name="connsiteX0" fmla="*/ 3023062 w 3023062"/>
                <a:gd name="connsiteY0" fmla="*/ 0 h 1416858"/>
                <a:gd name="connsiteX1" fmla="*/ 2692862 w 3023062"/>
                <a:gd name="connsiteY1" fmla="*/ 487678 h 1416858"/>
                <a:gd name="connsiteX2" fmla="*/ 2692862 w 3023062"/>
                <a:gd name="connsiteY2" fmla="*/ 970278 h 1416858"/>
                <a:gd name="connsiteX3" fmla="*/ 2574637 w 3023062"/>
                <a:gd name="connsiteY3" fmla="*/ 1165629 h 1416858"/>
                <a:gd name="connsiteX4" fmla="*/ 2240742 w 3023062"/>
                <a:gd name="connsiteY4" fmla="*/ 944878 h 1416858"/>
                <a:gd name="connsiteX5" fmla="*/ 2004291 w 3023062"/>
                <a:gd name="connsiteY5" fmla="*/ 1100974 h 1416858"/>
                <a:gd name="connsiteX6" fmla="*/ 1949797 w 3023062"/>
                <a:gd name="connsiteY6" fmla="*/ 1416858 h 1416858"/>
                <a:gd name="connsiteX7" fmla="*/ 1016000 w 3023062"/>
                <a:gd name="connsiteY7" fmla="*/ 1027084 h 1416858"/>
                <a:gd name="connsiteX8" fmla="*/ 443346 w 3023062"/>
                <a:gd name="connsiteY8" fmla="*/ 962429 h 1416858"/>
                <a:gd name="connsiteX9" fmla="*/ 0 w 3023062"/>
                <a:gd name="connsiteY9" fmla="*/ 971665 h 1416858"/>
                <a:gd name="connsiteX0" fmla="*/ 3023062 w 3023062"/>
                <a:gd name="connsiteY0" fmla="*/ 0 h 1416858"/>
                <a:gd name="connsiteX1" fmla="*/ 2692862 w 3023062"/>
                <a:gd name="connsiteY1" fmla="*/ 487678 h 1416858"/>
                <a:gd name="connsiteX2" fmla="*/ 2692862 w 3023062"/>
                <a:gd name="connsiteY2" fmla="*/ 970278 h 1416858"/>
                <a:gd name="connsiteX3" fmla="*/ 2574637 w 3023062"/>
                <a:gd name="connsiteY3" fmla="*/ 1165629 h 1416858"/>
                <a:gd name="connsiteX4" fmla="*/ 2240742 w 3023062"/>
                <a:gd name="connsiteY4" fmla="*/ 944878 h 1416858"/>
                <a:gd name="connsiteX5" fmla="*/ 2004291 w 3023062"/>
                <a:gd name="connsiteY5" fmla="*/ 1100974 h 1416858"/>
                <a:gd name="connsiteX6" fmla="*/ 1949797 w 3023062"/>
                <a:gd name="connsiteY6" fmla="*/ 1416858 h 1416858"/>
                <a:gd name="connsiteX7" fmla="*/ 1016000 w 3023062"/>
                <a:gd name="connsiteY7" fmla="*/ 1027084 h 1416858"/>
                <a:gd name="connsiteX8" fmla="*/ 443346 w 3023062"/>
                <a:gd name="connsiteY8" fmla="*/ 962429 h 1416858"/>
                <a:gd name="connsiteX9" fmla="*/ 0 w 3023062"/>
                <a:gd name="connsiteY9" fmla="*/ 971665 h 1416858"/>
                <a:gd name="connsiteX0" fmla="*/ 3023062 w 3023062"/>
                <a:gd name="connsiteY0" fmla="*/ 0 h 1416858"/>
                <a:gd name="connsiteX1" fmla="*/ 2692862 w 3023062"/>
                <a:gd name="connsiteY1" fmla="*/ 487678 h 1416858"/>
                <a:gd name="connsiteX2" fmla="*/ 2692862 w 3023062"/>
                <a:gd name="connsiteY2" fmla="*/ 970278 h 1416858"/>
                <a:gd name="connsiteX3" fmla="*/ 2574637 w 3023062"/>
                <a:gd name="connsiteY3" fmla="*/ 1165629 h 1416858"/>
                <a:gd name="connsiteX4" fmla="*/ 2240742 w 3023062"/>
                <a:gd name="connsiteY4" fmla="*/ 944878 h 1416858"/>
                <a:gd name="connsiteX5" fmla="*/ 2004291 w 3023062"/>
                <a:gd name="connsiteY5" fmla="*/ 1100974 h 1416858"/>
                <a:gd name="connsiteX6" fmla="*/ 1949797 w 3023062"/>
                <a:gd name="connsiteY6" fmla="*/ 1416858 h 1416858"/>
                <a:gd name="connsiteX7" fmla="*/ 1016000 w 3023062"/>
                <a:gd name="connsiteY7" fmla="*/ 1027084 h 1416858"/>
                <a:gd name="connsiteX8" fmla="*/ 443346 w 3023062"/>
                <a:gd name="connsiteY8" fmla="*/ 962429 h 1416858"/>
                <a:gd name="connsiteX9" fmla="*/ 0 w 3023062"/>
                <a:gd name="connsiteY9" fmla="*/ 971665 h 1416858"/>
                <a:gd name="connsiteX0" fmla="*/ 3023062 w 3023062"/>
                <a:gd name="connsiteY0" fmla="*/ 0 h 1416858"/>
                <a:gd name="connsiteX1" fmla="*/ 2692862 w 3023062"/>
                <a:gd name="connsiteY1" fmla="*/ 487678 h 1416858"/>
                <a:gd name="connsiteX2" fmla="*/ 2672542 w 3023062"/>
                <a:gd name="connsiteY2" fmla="*/ 955038 h 1416858"/>
                <a:gd name="connsiteX3" fmla="*/ 2574637 w 3023062"/>
                <a:gd name="connsiteY3" fmla="*/ 1165629 h 1416858"/>
                <a:gd name="connsiteX4" fmla="*/ 2240742 w 3023062"/>
                <a:gd name="connsiteY4" fmla="*/ 944878 h 1416858"/>
                <a:gd name="connsiteX5" fmla="*/ 2004291 w 3023062"/>
                <a:gd name="connsiteY5" fmla="*/ 1100974 h 1416858"/>
                <a:gd name="connsiteX6" fmla="*/ 1949797 w 3023062"/>
                <a:gd name="connsiteY6" fmla="*/ 1416858 h 1416858"/>
                <a:gd name="connsiteX7" fmla="*/ 1016000 w 3023062"/>
                <a:gd name="connsiteY7" fmla="*/ 1027084 h 1416858"/>
                <a:gd name="connsiteX8" fmla="*/ 443346 w 3023062"/>
                <a:gd name="connsiteY8" fmla="*/ 962429 h 1416858"/>
                <a:gd name="connsiteX9" fmla="*/ 0 w 3023062"/>
                <a:gd name="connsiteY9" fmla="*/ 971665 h 1416858"/>
                <a:gd name="connsiteX0" fmla="*/ 3023062 w 3023062"/>
                <a:gd name="connsiteY0" fmla="*/ 0 h 1416858"/>
                <a:gd name="connsiteX1" fmla="*/ 2692862 w 3023062"/>
                <a:gd name="connsiteY1" fmla="*/ 487678 h 1416858"/>
                <a:gd name="connsiteX2" fmla="*/ 2672542 w 3023062"/>
                <a:gd name="connsiteY2" fmla="*/ 955038 h 1416858"/>
                <a:gd name="connsiteX3" fmla="*/ 2574637 w 3023062"/>
                <a:gd name="connsiteY3" fmla="*/ 1165629 h 1416858"/>
                <a:gd name="connsiteX4" fmla="*/ 2240742 w 3023062"/>
                <a:gd name="connsiteY4" fmla="*/ 944878 h 1416858"/>
                <a:gd name="connsiteX5" fmla="*/ 2004291 w 3023062"/>
                <a:gd name="connsiteY5" fmla="*/ 1100974 h 1416858"/>
                <a:gd name="connsiteX6" fmla="*/ 1949797 w 3023062"/>
                <a:gd name="connsiteY6" fmla="*/ 1416858 h 1416858"/>
                <a:gd name="connsiteX7" fmla="*/ 1016000 w 3023062"/>
                <a:gd name="connsiteY7" fmla="*/ 1027084 h 1416858"/>
                <a:gd name="connsiteX8" fmla="*/ 443346 w 3023062"/>
                <a:gd name="connsiteY8" fmla="*/ 962429 h 1416858"/>
                <a:gd name="connsiteX9" fmla="*/ 0 w 3023062"/>
                <a:gd name="connsiteY9" fmla="*/ 971665 h 1416858"/>
                <a:gd name="connsiteX0" fmla="*/ 3023062 w 3023062"/>
                <a:gd name="connsiteY0" fmla="*/ 0 h 1416858"/>
                <a:gd name="connsiteX1" fmla="*/ 2692862 w 3023062"/>
                <a:gd name="connsiteY1" fmla="*/ 487678 h 1416858"/>
                <a:gd name="connsiteX2" fmla="*/ 2672542 w 3023062"/>
                <a:gd name="connsiteY2" fmla="*/ 955038 h 1416858"/>
                <a:gd name="connsiteX3" fmla="*/ 2574637 w 3023062"/>
                <a:gd name="connsiteY3" fmla="*/ 1165629 h 1416858"/>
                <a:gd name="connsiteX4" fmla="*/ 2240742 w 3023062"/>
                <a:gd name="connsiteY4" fmla="*/ 944878 h 1416858"/>
                <a:gd name="connsiteX5" fmla="*/ 2004291 w 3023062"/>
                <a:gd name="connsiteY5" fmla="*/ 1100974 h 1416858"/>
                <a:gd name="connsiteX6" fmla="*/ 1949797 w 3023062"/>
                <a:gd name="connsiteY6" fmla="*/ 1416858 h 1416858"/>
                <a:gd name="connsiteX7" fmla="*/ 1016000 w 3023062"/>
                <a:gd name="connsiteY7" fmla="*/ 1027084 h 1416858"/>
                <a:gd name="connsiteX8" fmla="*/ 443346 w 3023062"/>
                <a:gd name="connsiteY8" fmla="*/ 962429 h 1416858"/>
                <a:gd name="connsiteX9" fmla="*/ 0 w 3023062"/>
                <a:gd name="connsiteY9" fmla="*/ 971665 h 1416858"/>
                <a:gd name="connsiteX0" fmla="*/ 3023062 w 3023062"/>
                <a:gd name="connsiteY0" fmla="*/ 0 h 1416858"/>
                <a:gd name="connsiteX1" fmla="*/ 2692862 w 3023062"/>
                <a:gd name="connsiteY1" fmla="*/ 487678 h 1416858"/>
                <a:gd name="connsiteX2" fmla="*/ 2672542 w 3023062"/>
                <a:gd name="connsiteY2" fmla="*/ 955038 h 1416858"/>
                <a:gd name="connsiteX3" fmla="*/ 2574637 w 3023062"/>
                <a:gd name="connsiteY3" fmla="*/ 1165629 h 1416858"/>
                <a:gd name="connsiteX4" fmla="*/ 2240742 w 3023062"/>
                <a:gd name="connsiteY4" fmla="*/ 944878 h 1416858"/>
                <a:gd name="connsiteX5" fmla="*/ 2004291 w 3023062"/>
                <a:gd name="connsiteY5" fmla="*/ 1100974 h 1416858"/>
                <a:gd name="connsiteX6" fmla="*/ 1949797 w 3023062"/>
                <a:gd name="connsiteY6" fmla="*/ 1416858 h 1416858"/>
                <a:gd name="connsiteX7" fmla="*/ 1016000 w 3023062"/>
                <a:gd name="connsiteY7" fmla="*/ 1027084 h 1416858"/>
                <a:gd name="connsiteX8" fmla="*/ 443346 w 3023062"/>
                <a:gd name="connsiteY8" fmla="*/ 962429 h 1416858"/>
                <a:gd name="connsiteX9" fmla="*/ 0 w 3023062"/>
                <a:gd name="connsiteY9" fmla="*/ 971665 h 1416858"/>
                <a:gd name="connsiteX0" fmla="*/ 3023062 w 3023062"/>
                <a:gd name="connsiteY0" fmla="*/ 0 h 1416858"/>
                <a:gd name="connsiteX1" fmla="*/ 2692862 w 3023062"/>
                <a:gd name="connsiteY1" fmla="*/ 487678 h 1416858"/>
                <a:gd name="connsiteX2" fmla="*/ 2657302 w 3023062"/>
                <a:gd name="connsiteY2" fmla="*/ 949958 h 1416858"/>
                <a:gd name="connsiteX3" fmla="*/ 2574637 w 3023062"/>
                <a:gd name="connsiteY3" fmla="*/ 1165629 h 1416858"/>
                <a:gd name="connsiteX4" fmla="*/ 2240742 w 3023062"/>
                <a:gd name="connsiteY4" fmla="*/ 944878 h 1416858"/>
                <a:gd name="connsiteX5" fmla="*/ 2004291 w 3023062"/>
                <a:gd name="connsiteY5" fmla="*/ 1100974 h 1416858"/>
                <a:gd name="connsiteX6" fmla="*/ 1949797 w 3023062"/>
                <a:gd name="connsiteY6" fmla="*/ 1416858 h 1416858"/>
                <a:gd name="connsiteX7" fmla="*/ 1016000 w 3023062"/>
                <a:gd name="connsiteY7" fmla="*/ 1027084 h 1416858"/>
                <a:gd name="connsiteX8" fmla="*/ 443346 w 3023062"/>
                <a:gd name="connsiteY8" fmla="*/ 962429 h 1416858"/>
                <a:gd name="connsiteX9" fmla="*/ 0 w 3023062"/>
                <a:gd name="connsiteY9" fmla="*/ 971665 h 1416858"/>
                <a:gd name="connsiteX0" fmla="*/ 3023062 w 3023062"/>
                <a:gd name="connsiteY0" fmla="*/ 0 h 1416858"/>
                <a:gd name="connsiteX1" fmla="*/ 2692862 w 3023062"/>
                <a:gd name="connsiteY1" fmla="*/ 487678 h 1416858"/>
                <a:gd name="connsiteX2" fmla="*/ 2657302 w 3023062"/>
                <a:gd name="connsiteY2" fmla="*/ 949958 h 1416858"/>
                <a:gd name="connsiteX3" fmla="*/ 2533997 w 3023062"/>
                <a:gd name="connsiteY3" fmla="*/ 1180869 h 1416858"/>
                <a:gd name="connsiteX4" fmla="*/ 2240742 w 3023062"/>
                <a:gd name="connsiteY4" fmla="*/ 944878 h 1416858"/>
                <a:gd name="connsiteX5" fmla="*/ 2004291 w 3023062"/>
                <a:gd name="connsiteY5" fmla="*/ 1100974 h 1416858"/>
                <a:gd name="connsiteX6" fmla="*/ 1949797 w 3023062"/>
                <a:gd name="connsiteY6" fmla="*/ 1416858 h 1416858"/>
                <a:gd name="connsiteX7" fmla="*/ 1016000 w 3023062"/>
                <a:gd name="connsiteY7" fmla="*/ 1027084 h 1416858"/>
                <a:gd name="connsiteX8" fmla="*/ 443346 w 3023062"/>
                <a:gd name="connsiteY8" fmla="*/ 962429 h 1416858"/>
                <a:gd name="connsiteX9" fmla="*/ 0 w 3023062"/>
                <a:gd name="connsiteY9" fmla="*/ 971665 h 1416858"/>
                <a:gd name="connsiteX0" fmla="*/ 3023062 w 3023062"/>
                <a:gd name="connsiteY0" fmla="*/ 0 h 1416858"/>
                <a:gd name="connsiteX1" fmla="*/ 2692862 w 3023062"/>
                <a:gd name="connsiteY1" fmla="*/ 487678 h 1416858"/>
                <a:gd name="connsiteX2" fmla="*/ 2657302 w 3023062"/>
                <a:gd name="connsiteY2" fmla="*/ 949958 h 1416858"/>
                <a:gd name="connsiteX3" fmla="*/ 2533997 w 3023062"/>
                <a:gd name="connsiteY3" fmla="*/ 1180869 h 1416858"/>
                <a:gd name="connsiteX4" fmla="*/ 2240742 w 3023062"/>
                <a:gd name="connsiteY4" fmla="*/ 944878 h 1416858"/>
                <a:gd name="connsiteX5" fmla="*/ 2004291 w 3023062"/>
                <a:gd name="connsiteY5" fmla="*/ 1100974 h 1416858"/>
                <a:gd name="connsiteX6" fmla="*/ 1949797 w 3023062"/>
                <a:gd name="connsiteY6" fmla="*/ 1416858 h 1416858"/>
                <a:gd name="connsiteX7" fmla="*/ 1016000 w 3023062"/>
                <a:gd name="connsiteY7" fmla="*/ 1027084 h 1416858"/>
                <a:gd name="connsiteX8" fmla="*/ 443346 w 3023062"/>
                <a:gd name="connsiteY8" fmla="*/ 962429 h 1416858"/>
                <a:gd name="connsiteX9" fmla="*/ 0 w 3023062"/>
                <a:gd name="connsiteY9" fmla="*/ 971665 h 1416858"/>
                <a:gd name="connsiteX0" fmla="*/ 3023062 w 3023062"/>
                <a:gd name="connsiteY0" fmla="*/ 0 h 1416858"/>
                <a:gd name="connsiteX1" fmla="*/ 2692862 w 3023062"/>
                <a:gd name="connsiteY1" fmla="*/ 487678 h 1416858"/>
                <a:gd name="connsiteX2" fmla="*/ 2657302 w 3023062"/>
                <a:gd name="connsiteY2" fmla="*/ 949958 h 1416858"/>
                <a:gd name="connsiteX3" fmla="*/ 2533997 w 3023062"/>
                <a:gd name="connsiteY3" fmla="*/ 1180869 h 1416858"/>
                <a:gd name="connsiteX4" fmla="*/ 2240742 w 3023062"/>
                <a:gd name="connsiteY4" fmla="*/ 944878 h 1416858"/>
                <a:gd name="connsiteX5" fmla="*/ 2004291 w 3023062"/>
                <a:gd name="connsiteY5" fmla="*/ 1100974 h 1416858"/>
                <a:gd name="connsiteX6" fmla="*/ 1949797 w 3023062"/>
                <a:gd name="connsiteY6" fmla="*/ 1416858 h 1416858"/>
                <a:gd name="connsiteX7" fmla="*/ 1016000 w 3023062"/>
                <a:gd name="connsiteY7" fmla="*/ 1027084 h 1416858"/>
                <a:gd name="connsiteX8" fmla="*/ 443346 w 3023062"/>
                <a:gd name="connsiteY8" fmla="*/ 962429 h 1416858"/>
                <a:gd name="connsiteX9" fmla="*/ 0 w 3023062"/>
                <a:gd name="connsiteY9" fmla="*/ 971665 h 1416858"/>
                <a:gd name="connsiteX0" fmla="*/ 3023062 w 3023062"/>
                <a:gd name="connsiteY0" fmla="*/ 0 h 1416858"/>
                <a:gd name="connsiteX1" fmla="*/ 2692862 w 3023062"/>
                <a:gd name="connsiteY1" fmla="*/ 487678 h 1416858"/>
                <a:gd name="connsiteX2" fmla="*/ 2657302 w 3023062"/>
                <a:gd name="connsiteY2" fmla="*/ 949958 h 1416858"/>
                <a:gd name="connsiteX3" fmla="*/ 2533997 w 3023062"/>
                <a:gd name="connsiteY3" fmla="*/ 1180869 h 1416858"/>
                <a:gd name="connsiteX4" fmla="*/ 2240742 w 3023062"/>
                <a:gd name="connsiteY4" fmla="*/ 965198 h 1416858"/>
                <a:gd name="connsiteX5" fmla="*/ 2004291 w 3023062"/>
                <a:gd name="connsiteY5" fmla="*/ 1100974 h 1416858"/>
                <a:gd name="connsiteX6" fmla="*/ 1949797 w 3023062"/>
                <a:gd name="connsiteY6" fmla="*/ 1416858 h 1416858"/>
                <a:gd name="connsiteX7" fmla="*/ 1016000 w 3023062"/>
                <a:gd name="connsiteY7" fmla="*/ 1027084 h 1416858"/>
                <a:gd name="connsiteX8" fmla="*/ 443346 w 3023062"/>
                <a:gd name="connsiteY8" fmla="*/ 962429 h 1416858"/>
                <a:gd name="connsiteX9" fmla="*/ 0 w 3023062"/>
                <a:gd name="connsiteY9" fmla="*/ 971665 h 1416858"/>
                <a:gd name="connsiteX0" fmla="*/ 3023062 w 3023062"/>
                <a:gd name="connsiteY0" fmla="*/ 0 h 1416858"/>
                <a:gd name="connsiteX1" fmla="*/ 2692862 w 3023062"/>
                <a:gd name="connsiteY1" fmla="*/ 487678 h 1416858"/>
                <a:gd name="connsiteX2" fmla="*/ 2657302 w 3023062"/>
                <a:gd name="connsiteY2" fmla="*/ 949958 h 1416858"/>
                <a:gd name="connsiteX3" fmla="*/ 2533997 w 3023062"/>
                <a:gd name="connsiteY3" fmla="*/ 1180869 h 1416858"/>
                <a:gd name="connsiteX4" fmla="*/ 2240742 w 3023062"/>
                <a:gd name="connsiteY4" fmla="*/ 965198 h 1416858"/>
                <a:gd name="connsiteX5" fmla="*/ 2004291 w 3023062"/>
                <a:gd name="connsiteY5" fmla="*/ 1100974 h 1416858"/>
                <a:gd name="connsiteX6" fmla="*/ 1949797 w 3023062"/>
                <a:gd name="connsiteY6" fmla="*/ 1416858 h 1416858"/>
                <a:gd name="connsiteX7" fmla="*/ 1016000 w 3023062"/>
                <a:gd name="connsiteY7" fmla="*/ 1027084 h 1416858"/>
                <a:gd name="connsiteX8" fmla="*/ 443346 w 3023062"/>
                <a:gd name="connsiteY8" fmla="*/ 962429 h 1416858"/>
                <a:gd name="connsiteX9" fmla="*/ 0 w 3023062"/>
                <a:gd name="connsiteY9" fmla="*/ 971665 h 1416858"/>
                <a:gd name="connsiteX0" fmla="*/ 3023062 w 3023062"/>
                <a:gd name="connsiteY0" fmla="*/ 0 h 1416858"/>
                <a:gd name="connsiteX1" fmla="*/ 2692862 w 3023062"/>
                <a:gd name="connsiteY1" fmla="*/ 487678 h 1416858"/>
                <a:gd name="connsiteX2" fmla="*/ 2657302 w 3023062"/>
                <a:gd name="connsiteY2" fmla="*/ 949958 h 1416858"/>
                <a:gd name="connsiteX3" fmla="*/ 2533997 w 3023062"/>
                <a:gd name="connsiteY3" fmla="*/ 1180869 h 1416858"/>
                <a:gd name="connsiteX4" fmla="*/ 2240742 w 3023062"/>
                <a:gd name="connsiteY4" fmla="*/ 965198 h 1416858"/>
                <a:gd name="connsiteX5" fmla="*/ 2004291 w 3023062"/>
                <a:gd name="connsiteY5" fmla="*/ 1100974 h 1416858"/>
                <a:gd name="connsiteX6" fmla="*/ 1949797 w 3023062"/>
                <a:gd name="connsiteY6" fmla="*/ 1416858 h 1416858"/>
                <a:gd name="connsiteX7" fmla="*/ 1016000 w 3023062"/>
                <a:gd name="connsiteY7" fmla="*/ 1027084 h 1416858"/>
                <a:gd name="connsiteX8" fmla="*/ 443346 w 3023062"/>
                <a:gd name="connsiteY8" fmla="*/ 962429 h 1416858"/>
                <a:gd name="connsiteX9" fmla="*/ 0 w 3023062"/>
                <a:gd name="connsiteY9" fmla="*/ 971665 h 1416858"/>
                <a:gd name="connsiteX0" fmla="*/ 3023062 w 3023062"/>
                <a:gd name="connsiteY0" fmla="*/ 0 h 1416858"/>
                <a:gd name="connsiteX1" fmla="*/ 2692862 w 3023062"/>
                <a:gd name="connsiteY1" fmla="*/ 487678 h 1416858"/>
                <a:gd name="connsiteX2" fmla="*/ 2657302 w 3023062"/>
                <a:gd name="connsiteY2" fmla="*/ 949958 h 1416858"/>
                <a:gd name="connsiteX3" fmla="*/ 2533997 w 3023062"/>
                <a:gd name="connsiteY3" fmla="*/ 1180869 h 1416858"/>
                <a:gd name="connsiteX4" fmla="*/ 2004291 w 3023062"/>
                <a:gd name="connsiteY4" fmla="*/ 1100974 h 1416858"/>
                <a:gd name="connsiteX5" fmla="*/ 1949797 w 3023062"/>
                <a:gd name="connsiteY5" fmla="*/ 1416858 h 1416858"/>
                <a:gd name="connsiteX6" fmla="*/ 1016000 w 3023062"/>
                <a:gd name="connsiteY6" fmla="*/ 1027084 h 1416858"/>
                <a:gd name="connsiteX7" fmla="*/ 443346 w 3023062"/>
                <a:gd name="connsiteY7" fmla="*/ 962429 h 1416858"/>
                <a:gd name="connsiteX8" fmla="*/ 0 w 3023062"/>
                <a:gd name="connsiteY8" fmla="*/ 971665 h 1416858"/>
                <a:gd name="connsiteX0" fmla="*/ 3023062 w 3023062"/>
                <a:gd name="connsiteY0" fmla="*/ 0 h 1416858"/>
                <a:gd name="connsiteX1" fmla="*/ 2692862 w 3023062"/>
                <a:gd name="connsiteY1" fmla="*/ 487678 h 1416858"/>
                <a:gd name="connsiteX2" fmla="*/ 2657302 w 3023062"/>
                <a:gd name="connsiteY2" fmla="*/ 949958 h 1416858"/>
                <a:gd name="connsiteX3" fmla="*/ 2533997 w 3023062"/>
                <a:gd name="connsiteY3" fmla="*/ 1180869 h 1416858"/>
                <a:gd name="connsiteX4" fmla="*/ 2004291 w 3023062"/>
                <a:gd name="connsiteY4" fmla="*/ 1100974 h 1416858"/>
                <a:gd name="connsiteX5" fmla="*/ 1949797 w 3023062"/>
                <a:gd name="connsiteY5" fmla="*/ 1416858 h 1416858"/>
                <a:gd name="connsiteX6" fmla="*/ 1016000 w 3023062"/>
                <a:gd name="connsiteY6" fmla="*/ 1027084 h 1416858"/>
                <a:gd name="connsiteX7" fmla="*/ 443346 w 3023062"/>
                <a:gd name="connsiteY7" fmla="*/ 962429 h 1416858"/>
                <a:gd name="connsiteX8" fmla="*/ 0 w 3023062"/>
                <a:gd name="connsiteY8" fmla="*/ 971665 h 1416858"/>
                <a:gd name="connsiteX0" fmla="*/ 3023062 w 3023062"/>
                <a:gd name="connsiteY0" fmla="*/ 0 h 1416858"/>
                <a:gd name="connsiteX1" fmla="*/ 2692862 w 3023062"/>
                <a:gd name="connsiteY1" fmla="*/ 487678 h 1416858"/>
                <a:gd name="connsiteX2" fmla="*/ 2657302 w 3023062"/>
                <a:gd name="connsiteY2" fmla="*/ 949958 h 1416858"/>
                <a:gd name="connsiteX3" fmla="*/ 2533997 w 3023062"/>
                <a:gd name="connsiteY3" fmla="*/ 1180869 h 1416858"/>
                <a:gd name="connsiteX4" fmla="*/ 2004291 w 3023062"/>
                <a:gd name="connsiteY4" fmla="*/ 1100974 h 1416858"/>
                <a:gd name="connsiteX5" fmla="*/ 1949797 w 3023062"/>
                <a:gd name="connsiteY5" fmla="*/ 1416858 h 1416858"/>
                <a:gd name="connsiteX6" fmla="*/ 1016000 w 3023062"/>
                <a:gd name="connsiteY6" fmla="*/ 1027084 h 1416858"/>
                <a:gd name="connsiteX7" fmla="*/ 443346 w 3023062"/>
                <a:gd name="connsiteY7" fmla="*/ 962429 h 1416858"/>
                <a:gd name="connsiteX8" fmla="*/ 0 w 3023062"/>
                <a:gd name="connsiteY8" fmla="*/ 971665 h 1416858"/>
                <a:gd name="connsiteX0" fmla="*/ 3023062 w 3023062"/>
                <a:gd name="connsiteY0" fmla="*/ 0 h 1416858"/>
                <a:gd name="connsiteX1" fmla="*/ 2692862 w 3023062"/>
                <a:gd name="connsiteY1" fmla="*/ 487678 h 1416858"/>
                <a:gd name="connsiteX2" fmla="*/ 2657302 w 3023062"/>
                <a:gd name="connsiteY2" fmla="*/ 949958 h 1416858"/>
                <a:gd name="connsiteX3" fmla="*/ 2533997 w 3023062"/>
                <a:gd name="connsiteY3" fmla="*/ 1180869 h 1416858"/>
                <a:gd name="connsiteX4" fmla="*/ 2004291 w 3023062"/>
                <a:gd name="connsiteY4" fmla="*/ 1100974 h 1416858"/>
                <a:gd name="connsiteX5" fmla="*/ 1949797 w 3023062"/>
                <a:gd name="connsiteY5" fmla="*/ 1416858 h 1416858"/>
                <a:gd name="connsiteX6" fmla="*/ 1016000 w 3023062"/>
                <a:gd name="connsiteY6" fmla="*/ 1027084 h 1416858"/>
                <a:gd name="connsiteX7" fmla="*/ 443346 w 3023062"/>
                <a:gd name="connsiteY7" fmla="*/ 962429 h 1416858"/>
                <a:gd name="connsiteX8" fmla="*/ 0 w 3023062"/>
                <a:gd name="connsiteY8" fmla="*/ 971665 h 1416858"/>
                <a:gd name="connsiteX0" fmla="*/ 3023062 w 3023062"/>
                <a:gd name="connsiteY0" fmla="*/ 0 h 1416858"/>
                <a:gd name="connsiteX1" fmla="*/ 2692862 w 3023062"/>
                <a:gd name="connsiteY1" fmla="*/ 487678 h 1416858"/>
                <a:gd name="connsiteX2" fmla="*/ 2657302 w 3023062"/>
                <a:gd name="connsiteY2" fmla="*/ 949958 h 1416858"/>
                <a:gd name="connsiteX3" fmla="*/ 2533997 w 3023062"/>
                <a:gd name="connsiteY3" fmla="*/ 1180869 h 1416858"/>
                <a:gd name="connsiteX4" fmla="*/ 2004291 w 3023062"/>
                <a:gd name="connsiteY4" fmla="*/ 1100974 h 1416858"/>
                <a:gd name="connsiteX5" fmla="*/ 1949797 w 3023062"/>
                <a:gd name="connsiteY5" fmla="*/ 1416858 h 1416858"/>
                <a:gd name="connsiteX6" fmla="*/ 1016000 w 3023062"/>
                <a:gd name="connsiteY6" fmla="*/ 1027084 h 1416858"/>
                <a:gd name="connsiteX7" fmla="*/ 443346 w 3023062"/>
                <a:gd name="connsiteY7" fmla="*/ 962429 h 1416858"/>
                <a:gd name="connsiteX8" fmla="*/ 0 w 3023062"/>
                <a:gd name="connsiteY8" fmla="*/ 971665 h 1416858"/>
                <a:gd name="connsiteX0" fmla="*/ 3023062 w 3023062"/>
                <a:gd name="connsiteY0" fmla="*/ 0 h 1416858"/>
                <a:gd name="connsiteX1" fmla="*/ 2692862 w 3023062"/>
                <a:gd name="connsiteY1" fmla="*/ 487678 h 1416858"/>
                <a:gd name="connsiteX2" fmla="*/ 2657302 w 3023062"/>
                <a:gd name="connsiteY2" fmla="*/ 949958 h 1416858"/>
                <a:gd name="connsiteX3" fmla="*/ 2533997 w 3023062"/>
                <a:gd name="connsiteY3" fmla="*/ 1180869 h 1416858"/>
                <a:gd name="connsiteX4" fmla="*/ 2004291 w 3023062"/>
                <a:gd name="connsiteY4" fmla="*/ 1100974 h 1416858"/>
                <a:gd name="connsiteX5" fmla="*/ 1949797 w 3023062"/>
                <a:gd name="connsiteY5" fmla="*/ 1416858 h 1416858"/>
                <a:gd name="connsiteX6" fmla="*/ 1016000 w 3023062"/>
                <a:gd name="connsiteY6" fmla="*/ 1027084 h 1416858"/>
                <a:gd name="connsiteX7" fmla="*/ 443346 w 3023062"/>
                <a:gd name="connsiteY7" fmla="*/ 962429 h 1416858"/>
                <a:gd name="connsiteX8" fmla="*/ 0 w 3023062"/>
                <a:gd name="connsiteY8" fmla="*/ 971665 h 1416858"/>
                <a:gd name="connsiteX0" fmla="*/ 3023062 w 3023062"/>
                <a:gd name="connsiteY0" fmla="*/ 0 h 1416858"/>
                <a:gd name="connsiteX1" fmla="*/ 2692862 w 3023062"/>
                <a:gd name="connsiteY1" fmla="*/ 487678 h 1416858"/>
                <a:gd name="connsiteX2" fmla="*/ 2657302 w 3023062"/>
                <a:gd name="connsiteY2" fmla="*/ 949958 h 1416858"/>
                <a:gd name="connsiteX3" fmla="*/ 2533997 w 3023062"/>
                <a:gd name="connsiteY3" fmla="*/ 1180869 h 1416858"/>
                <a:gd name="connsiteX4" fmla="*/ 2044931 w 3023062"/>
                <a:gd name="connsiteY4" fmla="*/ 1055254 h 1416858"/>
                <a:gd name="connsiteX5" fmla="*/ 1949797 w 3023062"/>
                <a:gd name="connsiteY5" fmla="*/ 1416858 h 1416858"/>
                <a:gd name="connsiteX6" fmla="*/ 1016000 w 3023062"/>
                <a:gd name="connsiteY6" fmla="*/ 1027084 h 1416858"/>
                <a:gd name="connsiteX7" fmla="*/ 443346 w 3023062"/>
                <a:gd name="connsiteY7" fmla="*/ 962429 h 1416858"/>
                <a:gd name="connsiteX8" fmla="*/ 0 w 3023062"/>
                <a:gd name="connsiteY8" fmla="*/ 971665 h 1416858"/>
                <a:gd name="connsiteX0" fmla="*/ 3023062 w 3023062"/>
                <a:gd name="connsiteY0" fmla="*/ 0 h 1416858"/>
                <a:gd name="connsiteX1" fmla="*/ 2692862 w 3023062"/>
                <a:gd name="connsiteY1" fmla="*/ 487678 h 1416858"/>
                <a:gd name="connsiteX2" fmla="*/ 2657302 w 3023062"/>
                <a:gd name="connsiteY2" fmla="*/ 949958 h 1416858"/>
                <a:gd name="connsiteX3" fmla="*/ 2533997 w 3023062"/>
                <a:gd name="connsiteY3" fmla="*/ 1180869 h 1416858"/>
                <a:gd name="connsiteX4" fmla="*/ 2009371 w 3023062"/>
                <a:gd name="connsiteY4" fmla="*/ 1080654 h 1416858"/>
                <a:gd name="connsiteX5" fmla="*/ 1949797 w 3023062"/>
                <a:gd name="connsiteY5" fmla="*/ 1416858 h 1416858"/>
                <a:gd name="connsiteX6" fmla="*/ 1016000 w 3023062"/>
                <a:gd name="connsiteY6" fmla="*/ 1027084 h 1416858"/>
                <a:gd name="connsiteX7" fmla="*/ 443346 w 3023062"/>
                <a:gd name="connsiteY7" fmla="*/ 962429 h 1416858"/>
                <a:gd name="connsiteX8" fmla="*/ 0 w 3023062"/>
                <a:gd name="connsiteY8" fmla="*/ 971665 h 1416858"/>
                <a:gd name="connsiteX0" fmla="*/ 3023062 w 3023062"/>
                <a:gd name="connsiteY0" fmla="*/ 0 h 1422195"/>
                <a:gd name="connsiteX1" fmla="*/ 2692862 w 3023062"/>
                <a:gd name="connsiteY1" fmla="*/ 487678 h 1422195"/>
                <a:gd name="connsiteX2" fmla="*/ 2657302 w 3023062"/>
                <a:gd name="connsiteY2" fmla="*/ 949958 h 1422195"/>
                <a:gd name="connsiteX3" fmla="*/ 2533997 w 3023062"/>
                <a:gd name="connsiteY3" fmla="*/ 1180869 h 1422195"/>
                <a:gd name="connsiteX4" fmla="*/ 2009371 w 3023062"/>
                <a:gd name="connsiteY4" fmla="*/ 1080654 h 1422195"/>
                <a:gd name="connsiteX5" fmla="*/ 1949797 w 3023062"/>
                <a:gd name="connsiteY5" fmla="*/ 1416858 h 1422195"/>
                <a:gd name="connsiteX6" fmla="*/ 1016000 w 3023062"/>
                <a:gd name="connsiteY6" fmla="*/ 1027084 h 1422195"/>
                <a:gd name="connsiteX7" fmla="*/ 443346 w 3023062"/>
                <a:gd name="connsiteY7" fmla="*/ 962429 h 1422195"/>
                <a:gd name="connsiteX8" fmla="*/ 0 w 3023062"/>
                <a:gd name="connsiteY8" fmla="*/ 971665 h 1422195"/>
                <a:gd name="connsiteX0" fmla="*/ 3023062 w 3023062"/>
                <a:gd name="connsiteY0" fmla="*/ 0 h 1422003"/>
                <a:gd name="connsiteX1" fmla="*/ 2692862 w 3023062"/>
                <a:gd name="connsiteY1" fmla="*/ 487678 h 1422003"/>
                <a:gd name="connsiteX2" fmla="*/ 2657302 w 3023062"/>
                <a:gd name="connsiteY2" fmla="*/ 949958 h 1422003"/>
                <a:gd name="connsiteX3" fmla="*/ 2533997 w 3023062"/>
                <a:gd name="connsiteY3" fmla="*/ 1180869 h 1422003"/>
                <a:gd name="connsiteX4" fmla="*/ 2009371 w 3023062"/>
                <a:gd name="connsiteY4" fmla="*/ 1080654 h 1422003"/>
                <a:gd name="connsiteX5" fmla="*/ 1949797 w 3023062"/>
                <a:gd name="connsiteY5" fmla="*/ 1416858 h 1422003"/>
                <a:gd name="connsiteX6" fmla="*/ 1219200 w 3023062"/>
                <a:gd name="connsiteY6" fmla="*/ 1011844 h 1422003"/>
                <a:gd name="connsiteX7" fmla="*/ 443346 w 3023062"/>
                <a:gd name="connsiteY7" fmla="*/ 962429 h 1422003"/>
                <a:gd name="connsiteX8" fmla="*/ 0 w 3023062"/>
                <a:gd name="connsiteY8" fmla="*/ 971665 h 1422003"/>
                <a:gd name="connsiteX0" fmla="*/ 3023062 w 3023062"/>
                <a:gd name="connsiteY0" fmla="*/ 0 h 1421818"/>
                <a:gd name="connsiteX1" fmla="*/ 2692862 w 3023062"/>
                <a:gd name="connsiteY1" fmla="*/ 487678 h 1421818"/>
                <a:gd name="connsiteX2" fmla="*/ 2657302 w 3023062"/>
                <a:gd name="connsiteY2" fmla="*/ 949958 h 1421818"/>
                <a:gd name="connsiteX3" fmla="*/ 2533997 w 3023062"/>
                <a:gd name="connsiteY3" fmla="*/ 1180869 h 1421818"/>
                <a:gd name="connsiteX4" fmla="*/ 2009371 w 3023062"/>
                <a:gd name="connsiteY4" fmla="*/ 1080654 h 1421818"/>
                <a:gd name="connsiteX5" fmla="*/ 1949797 w 3023062"/>
                <a:gd name="connsiteY5" fmla="*/ 1416858 h 1421818"/>
                <a:gd name="connsiteX6" fmla="*/ 1219200 w 3023062"/>
                <a:gd name="connsiteY6" fmla="*/ 1011844 h 1421818"/>
                <a:gd name="connsiteX7" fmla="*/ 392546 w 3023062"/>
                <a:gd name="connsiteY7" fmla="*/ 1058949 h 1421818"/>
                <a:gd name="connsiteX8" fmla="*/ 0 w 3023062"/>
                <a:gd name="connsiteY8" fmla="*/ 971665 h 1421818"/>
                <a:gd name="connsiteX0" fmla="*/ 3023062 w 3023062"/>
                <a:gd name="connsiteY0" fmla="*/ 0 h 1421818"/>
                <a:gd name="connsiteX1" fmla="*/ 2692862 w 3023062"/>
                <a:gd name="connsiteY1" fmla="*/ 487678 h 1421818"/>
                <a:gd name="connsiteX2" fmla="*/ 2657302 w 3023062"/>
                <a:gd name="connsiteY2" fmla="*/ 949958 h 1421818"/>
                <a:gd name="connsiteX3" fmla="*/ 2533997 w 3023062"/>
                <a:gd name="connsiteY3" fmla="*/ 1180869 h 1421818"/>
                <a:gd name="connsiteX4" fmla="*/ 2009371 w 3023062"/>
                <a:gd name="connsiteY4" fmla="*/ 1080654 h 1421818"/>
                <a:gd name="connsiteX5" fmla="*/ 1949797 w 3023062"/>
                <a:gd name="connsiteY5" fmla="*/ 1416858 h 1421818"/>
                <a:gd name="connsiteX6" fmla="*/ 1219200 w 3023062"/>
                <a:gd name="connsiteY6" fmla="*/ 1011844 h 1421818"/>
                <a:gd name="connsiteX7" fmla="*/ 392546 w 3023062"/>
                <a:gd name="connsiteY7" fmla="*/ 1058949 h 1421818"/>
                <a:gd name="connsiteX8" fmla="*/ 0 w 3023062"/>
                <a:gd name="connsiteY8" fmla="*/ 971665 h 1421818"/>
                <a:gd name="connsiteX0" fmla="*/ 3139902 w 3139902"/>
                <a:gd name="connsiteY0" fmla="*/ 0 h 1421818"/>
                <a:gd name="connsiteX1" fmla="*/ 2809702 w 3139902"/>
                <a:gd name="connsiteY1" fmla="*/ 487678 h 1421818"/>
                <a:gd name="connsiteX2" fmla="*/ 2774142 w 3139902"/>
                <a:gd name="connsiteY2" fmla="*/ 949958 h 1421818"/>
                <a:gd name="connsiteX3" fmla="*/ 2650837 w 3139902"/>
                <a:gd name="connsiteY3" fmla="*/ 1180869 h 1421818"/>
                <a:gd name="connsiteX4" fmla="*/ 2126211 w 3139902"/>
                <a:gd name="connsiteY4" fmla="*/ 1080654 h 1421818"/>
                <a:gd name="connsiteX5" fmla="*/ 2066637 w 3139902"/>
                <a:gd name="connsiteY5" fmla="*/ 1416858 h 1421818"/>
                <a:gd name="connsiteX6" fmla="*/ 1336040 w 3139902"/>
                <a:gd name="connsiteY6" fmla="*/ 1011844 h 1421818"/>
                <a:gd name="connsiteX7" fmla="*/ 509386 w 3139902"/>
                <a:gd name="connsiteY7" fmla="*/ 1058949 h 1421818"/>
                <a:gd name="connsiteX8" fmla="*/ 0 w 3139902"/>
                <a:gd name="connsiteY8" fmla="*/ 905625 h 1421818"/>
                <a:gd name="connsiteX0" fmla="*/ 3139902 w 3139902"/>
                <a:gd name="connsiteY0" fmla="*/ 0 h 1421809"/>
                <a:gd name="connsiteX1" fmla="*/ 2809702 w 3139902"/>
                <a:gd name="connsiteY1" fmla="*/ 487678 h 1421809"/>
                <a:gd name="connsiteX2" fmla="*/ 2774142 w 3139902"/>
                <a:gd name="connsiteY2" fmla="*/ 949958 h 1421809"/>
                <a:gd name="connsiteX3" fmla="*/ 2650837 w 3139902"/>
                <a:gd name="connsiteY3" fmla="*/ 1180869 h 1421809"/>
                <a:gd name="connsiteX4" fmla="*/ 2126211 w 3139902"/>
                <a:gd name="connsiteY4" fmla="*/ 1080654 h 1421809"/>
                <a:gd name="connsiteX5" fmla="*/ 2066637 w 3139902"/>
                <a:gd name="connsiteY5" fmla="*/ 1416858 h 1421809"/>
                <a:gd name="connsiteX6" fmla="*/ 1336040 w 3139902"/>
                <a:gd name="connsiteY6" fmla="*/ 1011844 h 1421809"/>
                <a:gd name="connsiteX7" fmla="*/ 453506 w 3139902"/>
                <a:gd name="connsiteY7" fmla="*/ 1064029 h 1421809"/>
                <a:gd name="connsiteX8" fmla="*/ 0 w 3139902"/>
                <a:gd name="connsiteY8" fmla="*/ 905625 h 1421809"/>
                <a:gd name="connsiteX0" fmla="*/ 3139902 w 3139902"/>
                <a:gd name="connsiteY0" fmla="*/ 0 h 1421865"/>
                <a:gd name="connsiteX1" fmla="*/ 2809702 w 3139902"/>
                <a:gd name="connsiteY1" fmla="*/ 487678 h 1421865"/>
                <a:gd name="connsiteX2" fmla="*/ 2774142 w 3139902"/>
                <a:gd name="connsiteY2" fmla="*/ 949958 h 1421865"/>
                <a:gd name="connsiteX3" fmla="*/ 2650837 w 3139902"/>
                <a:gd name="connsiteY3" fmla="*/ 1180869 h 1421865"/>
                <a:gd name="connsiteX4" fmla="*/ 2126211 w 3139902"/>
                <a:gd name="connsiteY4" fmla="*/ 1080654 h 1421865"/>
                <a:gd name="connsiteX5" fmla="*/ 2066637 w 3139902"/>
                <a:gd name="connsiteY5" fmla="*/ 1416858 h 1421865"/>
                <a:gd name="connsiteX6" fmla="*/ 1336040 w 3139902"/>
                <a:gd name="connsiteY6" fmla="*/ 1011844 h 1421865"/>
                <a:gd name="connsiteX7" fmla="*/ 453506 w 3139902"/>
                <a:gd name="connsiteY7" fmla="*/ 1033549 h 1421865"/>
                <a:gd name="connsiteX8" fmla="*/ 0 w 3139902"/>
                <a:gd name="connsiteY8" fmla="*/ 905625 h 1421865"/>
                <a:gd name="connsiteX0" fmla="*/ 3139902 w 3139902"/>
                <a:gd name="connsiteY0" fmla="*/ 0 h 1421865"/>
                <a:gd name="connsiteX1" fmla="*/ 2809702 w 3139902"/>
                <a:gd name="connsiteY1" fmla="*/ 487678 h 1421865"/>
                <a:gd name="connsiteX2" fmla="*/ 2774142 w 3139902"/>
                <a:gd name="connsiteY2" fmla="*/ 949958 h 1421865"/>
                <a:gd name="connsiteX3" fmla="*/ 2650837 w 3139902"/>
                <a:gd name="connsiteY3" fmla="*/ 1180869 h 1421865"/>
                <a:gd name="connsiteX4" fmla="*/ 2126211 w 3139902"/>
                <a:gd name="connsiteY4" fmla="*/ 1080654 h 1421865"/>
                <a:gd name="connsiteX5" fmla="*/ 2066637 w 3139902"/>
                <a:gd name="connsiteY5" fmla="*/ 1416858 h 1421865"/>
                <a:gd name="connsiteX6" fmla="*/ 1336040 w 3139902"/>
                <a:gd name="connsiteY6" fmla="*/ 1011844 h 1421865"/>
                <a:gd name="connsiteX7" fmla="*/ 453506 w 3139902"/>
                <a:gd name="connsiteY7" fmla="*/ 1033549 h 1421865"/>
                <a:gd name="connsiteX8" fmla="*/ 0 w 3139902"/>
                <a:gd name="connsiteY8" fmla="*/ 905625 h 1421865"/>
                <a:gd name="connsiteX0" fmla="*/ 3139902 w 3139902"/>
                <a:gd name="connsiteY0" fmla="*/ 0 h 1421865"/>
                <a:gd name="connsiteX1" fmla="*/ 2809702 w 3139902"/>
                <a:gd name="connsiteY1" fmla="*/ 487678 h 1421865"/>
                <a:gd name="connsiteX2" fmla="*/ 2774142 w 3139902"/>
                <a:gd name="connsiteY2" fmla="*/ 949958 h 1421865"/>
                <a:gd name="connsiteX3" fmla="*/ 2650837 w 3139902"/>
                <a:gd name="connsiteY3" fmla="*/ 1180869 h 1421865"/>
                <a:gd name="connsiteX4" fmla="*/ 2126211 w 3139902"/>
                <a:gd name="connsiteY4" fmla="*/ 1080654 h 1421865"/>
                <a:gd name="connsiteX5" fmla="*/ 2066637 w 3139902"/>
                <a:gd name="connsiteY5" fmla="*/ 1416858 h 1421865"/>
                <a:gd name="connsiteX6" fmla="*/ 1336040 w 3139902"/>
                <a:gd name="connsiteY6" fmla="*/ 1011844 h 1421865"/>
                <a:gd name="connsiteX7" fmla="*/ 453506 w 3139902"/>
                <a:gd name="connsiteY7" fmla="*/ 1033549 h 1421865"/>
                <a:gd name="connsiteX8" fmla="*/ 0 w 3139902"/>
                <a:gd name="connsiteY8" fmla="*/ 905625 h 1421865"/>
                <a:gd name="connsiteX0" fmla="*/ 3139902 w 3139902"/>
                <a:gd name="connsiteY0" fmla="*/ 0 h 1422111"/>
                <a:gd name="connsiteX1" fmla="*/ 2809702 w 3139902"/>
                <a:gd name="connsiteY1" fmla="*/ 487678 h 1422111"/>
                <a:gd name="connsiteX2" fmla="*/ 2774142 w 3139902"/>
                <a:gd name="connsiteY2" fmla="*/ 949958 h 1422111"/>
                <a:gd name="connsiteX3" fmla="*/ 2650837 w 3139902"/>
                <a:gd name="connsiteY3" fmla="*/ 1180869 h 1422111"/>
                <a:gd name="connsiteX4" fmla="*/ 2126211 w 3139902"/>
                <a:gd name="connsiteY4" fmla="*/ 1080654 h 1422111"/>
                <a:gd name="connsiteX5" fmla="*/ 2066637 w 3139902"/>
                <a:gd name="connsiteY5" fmla="*/ 1416858 h 1422111"/>
                <a:gd name="connsiteX6" fmla="*/ 1376680 w 3139902"/>
                <a:gd name="connsiteY6" fmla="*/ 1032164 h 1422111"/>
                <a:gd name="connsiteX7" fmla="*/ 453506 w 3139902"/>
                <a:gd name="connsiteY7" fmla="*/ 1033549 h 1422111"/>
                <a:gd name="connsiteX8" fmla="*/ 0 w 3139902"/>
                <a:gd name="connsiteY8" fmla="*/ 905625 h 1422111"/>
                <a:gd name="connsiteX0" fmla="*/ 3139902 w 3139902"/>
                <a:gd name="connsiteY0" fmla="*/ 0 h 1422591"/>
                <a:gd name="connsiteX1" fmla="*/ 2809702 w 3139902"/>
                <a:gd name="connsiteY1" fmla="*/ 487678 h 1422591"/>
                <a:gd name="connsiteX2" fmla="*/ 2774142 w 3139902"/>
                <a:gd name="connsiteY2" fmla="*/ 949958 h 1422591"/>
                <a:gd name="connsiteX3" fmla="*/ 2650837 w 3139902"/>
                <a:gd name="connsiteY3" fmla="*/ 1180869 h 1422591"/>
                <a:gd name="connsiteX4" fmla="*/ 2126211 w 3139902"/>
                <a:gd name="connsiteY4" fmla="*/ 1080654 h 1422591"/>
                <a:gd name="connsiteX5" fmla="*/ 2066637 w 3139902"/>
                <a:gd name="connsiteY5" fmla="*/ 1416858 h 1422591"/>
                <a:gd name="connsiteX6" fmla="*/ 1376680 w 3139902"/>
                <a:gd name="connsiteY6" fmla="*/ 1032164 h 1422591"/>
                <a:gd name="connsiteX7" fmla="*/ 453506 w 3139902"/>
                <a:gd name="connsiteY7" fmla="*/ 1033549 h 1422591"/>
                <a:gd name="connsiteX8" fmla="*/ 0 w 3139902"/>
                <a:gd name="connsiteY8" fmla="*/ 905625 h 1422591"/>
                <a:gd name="connsiteX0" fmla="*/ 3139902 w 3139902"/>
                <a:gd name="connsiteY0" fmla="*/ 0 h 1422591"/>
                <a:gd name="connsiteX1" fmla="*/ 2809702 w 3139902"/>
                <a:gd name="connsiteY1" fmla="*/ 487678 h 1422591"/>
                <a:gd name="connsiteX2" fmla="*/ 2774142 w 3139902"/>
                <a:gd name="connsiteY2" fmla="*/ 949958 h 1422591"/>
                <a:gd name="connsiteX3" fmla="*/ 2650837 w 3139902"/>
                <a:gd name="connsiteY3" fmla="*/ 1180869 h 1422591"/>
                <a:gd name="connsiteX4" fmla="*/ 2126211 w 3139902"/>
                <a:gd name="connsiteY4" fmla="*/ 1080654 h 1422591"/>
                <a:gd name="connsiteX5" fmla="*/ 2066637 w 3139902"/>
                <a:gd name="connsiteY5" fmla="*/ 1416858 h 1422591"/>
                <a:gd name="connsiteX6" fmla="*/ 1376680 w 3139902"/>
                <a:gd name="connsiteY6" fmla="*/ 1032164 h 1422591"/>
                <a:gd name="connsiteX7" fmla="*/ 453506 w 3139902"/>
                <a:gd name="connsiteY7" fmla="*/ 1033549 h 1422591"/>
                <a:gd name="connsiteX8" fmla="*/ 0 w 3139902"/>
                <a:gd name="connsiteY8" fmla="*/ 905625 h 1422591"/>
                <a:gd name="connsiteX0" fmla="*/ 3139902 w 3139902"/>
                <a:gd name="connsiteY0" fmla="*/ 0 h 1444893"/>
                <a:gd name="connsiteX1" fmla="*/ 2809702 w 3139902"/>
                <a:gd name="connsiteY1" fmla="*/ 487678 h 1444893"/>
                <a:gd name="connsiteX2" fmla="*/ 2774142 w 3139902"/>
                <a:gd name="connsiteY2" fmla="*/ 949958 h 1444893"/>
                <a:gd name="connsiteX3" fmla="*/ 2650837 w 3139902"/>
                <a:gd name="connsiteY3" fmla="*/ 1180869 h 1444893"/>
                <a:gd name="connsiteX4" fmla="*/ 2126211 w 3139902"/>
                <a:gd name="connsiteY4" fmla="*/ 1080654 h 1444893"/>
                <a:gd name="connsiteX5" fmla="*/ 2066637 w 3139902"/>
                <a:gd name="connsiteY5" fmla="*/ 1416858 h 1444893"/>
                <a:gd name="connsiteX6" fmla="*/ 1376680 w 3139902"/>
                <a:gd name="connsiteY6" fmla="*/ 1032164 h 1444893"/>
                <a:gd name="connsiteX7" fmla="*/ 453506 w 3139902"/>
                <a:gd name="connsiteY7" fmla="*/ 1033549 h 1444893"/>
                <a:gd name="connsiteX8" fmla="*/ 0 w 3139902"/>
                <a:gd name="connsiteY8" fmla="*/ 905625 h 1444893"/>
                <a:gd name="connsiteX0" fmla="*/ 3139902 w 3139902"/>
                <a:gd name="connsiteY0" fmla="*/ 0 h 1457868"/>
                <a:gd name="connsiteX1" fmla="*/ 2809702 w 3139902"/>
                <a:gd name="connsiteY1" fmla="*/ 487678 h 1457868"/>
                <a:gd name="connsiteX2" fmla="*/ 2774142 w 3139902"/>
                <a:gd name="connsiteY2" fmla="*/ 949958 h 1457868"/>
                <a:gd name="connsiteX3" fmla="*/ 2650837 w 3139902"/>
                <a:gd name="connsiteY3" fmla="*/ 1180869 h 1457868"/>
                <a:gd name="connsiteX4" fmla="*/ 2126211 w 3139902"/>
                <a:gd name="connsiteY4" fmla="*/ 1080654 h 1457868"/>
                <a:gd name="connsiteX5" fmla="*/ 2102197 w 3139902"/>
                <a:gd name="connsiteY5" fmla="*/ 1432098 h 1457868"/>
                <a:gd name="connsiteX6" fmla="*/ 1376680 w 3139902"/>
                <a:gd name="connsiteY6" fmla="*/ 1032164 h 1457868"/>
                <a:gd name="connsiteX7" fmla="*/ 453506 w 3139902"/>
                <a:gd name="connsiteY7" fmla="*/ 1033549 h 1457868"/>
                <a:gd name="connsiteX8" fmla="*/ 0 w 3139902"/>
                <a:gd name="connsiteY8" fmla="*/ 905625 h 1457868"/>
                <a:gd name="connsiteX0" fmla="*/ 3139902 w 3139902"/>
                <a:gd name="connsiteY0" fmla="*/ 0 h 1457868"/>
                <a:gd name="connsiteX1" fmla="*/ 2809702 w 3139902"/>
                <a:gd name="connsiteY1" fmla="*/ 487678 h 1457868"/>
                <a:gd name="connsiteX2" fmla="*/ 2774142 w 3139902"/>
                <a:gd name="connsiteY2" fmla="*/ 949958 h 1457868"/>
                <a:gd name="connsiteX3" fmla="*/ 2650837 w 3139902"/>
                <a:gd name="connsiteY3" fmla="*/ 1241829 h 1457868"/>
                <a:gd name="connsiteX4" fmla="*/ 2126211 w 3139902"/>
                <a:gd name="connsiteY4" fmla="*/ 1080654 h 1457868"/>
                <a:gd name="connsiteX5" fmla="*/ 2102197 w 3139902"/>
                <a:gd name="connsiteY5" fmla="*/ 1432098 h 1457868"/>
                <a:gd name="connsiteX6" fmla="*/ 1376680 w 3139902"/>
                <a:gd name="connsiteY6" fmla="*/ 1032164 h 1457868"/>
                <a:gd name="connsiteX7" fmla="*/ 453506 w 3139902"/>
                <a:gd name="connsiteY7" fmla="*/ 1033549 h 1457868"/>
                <a:gd name="connsiteX8" fmla="*/ 0 w 3139902"/>
                <a:gd name="connsiteY8" fmla="*/ 905625 h 1457868"/>
                <a:gd name="connsiteX0" fmla="*/ 3139902 w 3139902"/>
                <a:gd name="connsiteY0" fmla="*/ 0 h 1457868"/>
                <a:gd name="connsiteX1" fmla="*/ 2809702 w 3139902"/>
                <a:gd name="connsiteY1" fmla="*/ 487678 h 1457868"/>
                <a:gd name="connsiteX2" fmla="*/ 2794462 w 3139902"/>
                <a:gd name="connsiteY2" fmla="*/ 944878 h 1457868"/>
                <a:gd name="connsiteX3" fmla="*/ 2650837 w 3139902"/>
                <a:gd name="connsiteY3" fmla="*/ 1241829 h 1457868"/>
                <a:gd name="connsiteX4" fmla="*/ 2126211 w 3139902"/>
                <a:gd name="connsiteY4" fmla="*/ 1080654 h 1457868"/>
                <a:gd name="connsiteX5" fmla="*/ 2102197 w 3139902"/>
                <a:gd name="connsiteY5" fmla="*/ 1432098 h 1457868"/>
                <a:gd name="connsiteX6" fmla="*/ 1376680 w 3139902"/>
                <a:gd name="connsiteY6" fmla="*/ 1032164 h 1457868"/>
                <a:gd name="connsiteX7" fmla="*/ 453506 w 3139902"/>
                <a:gd name="connsiteY7" fmla="*/ 1033549 h 1457868"/>
                <a:gd name="connsiteX8" fmla="*/ 0 w 3139902"/>
                <a:gd name="connsiteY8" fmla="*/ 905625 h 1457868"/>
                <a:gd name="connsiteX0" fmla="*/ 3139902 w 3139902"/>
                <a:gd name="connsiteY0" fmla="*/ 0 h 1457868"/>
                <a:gd name="connsiteX1" fmla="*/ 2809702 w 3139902"/>
                <a:gd name="connsiteY1" fmla="*/ 487678 h 1457868"/>
                <a:gd name="connsiteX2" fmla="*/ 2809702 w 3139902"/>
                <a:gd name="connsiteY2" fmla="*/ 944878 h 1457868"/>
                <a:gd name="connsiteX3" fmla="*/ 2650837 w 3139902"/>
                <a:gd name="connsiteY3" fmla="*/ 1241829 h 1457868"/>
                <a:gd name="connsiteX4" fmla="*/ 2126211 w 3139902"/>
                <a:gd name="connsiteY4" fmla="*/ 1080654 h 1457868"/>
                <a:gd name="connsiteX5" fmla="*/ 2102197 w 3139902"/>
                <a:gd name="connsiteY5" fmla="*/ 1432098 h 1457868"/>
                <a:gd name="connsiteX6" fmla="*/ 1376680 w 3139902"/>
                <a:gd name="connsiteY6" fmla="*/ 1032164 h 1457868"/>
                <a:gd name="connsiteX7" fmla="*/ 453506 w 3139902"/>
                <a:gd name="connsiteY7" fmla="*/ 1033549 h 1457868"/>
                <a:gd name="connsiteX8" fmla="*/ 0 w 3139902"/>
                <a:gd name="connsiteY8" fmla="*/ 905625 h 1457868"/>
                <a:gd name="connsiteX0" fmla="*/ 3139902 w 3139902"/>
                <a:gd name="connsiteY0" fmla="*/ 0 h 1457868"/>
                <a:gd name="connsiteX1" fmla="*/ 2809702 w 3139902"/>
                <a:gd name="connsiteY1" fmla="*/ 487678 h 1457868"/>
                <a:gd name="connsiteX2" fmla="*/ 2830022 w 3139902"/>
                <a:gd name="connsiteY2" fmla="*/ 944878 h 1457868"/>
                <a:gd name="connsiteX3" fmla="*/ 2650837 w 3139902"/>
                <a:gd name="connsiteY3" fmla="*/ 1241829 h 1457868"/>
                <a:gd name="connsiteX4" fmla="*/ 2126211 w 3139902"/>
                <a:gd name="connsiteY4" fmla="*/ 1080654 h 1457868"/>
                <a:gd name="connsiteX5" fmla="*/ 2102197 w 3139902"/>
                <a:gd name="connsiteY5" fmla="*/ 1432098 h 1457868"/>
                <a:gd name="connsiteX6" fmla="*/ 1376680 w 3139902"/>
                <a:gd name="connsiteY6" fmla="*/ 1032164 h 1457868"/>
                <a:gd name="connsiteX7" fmla="*/ 453506 w 3139902"/>
                <a:gd name="connsiteY7" fmla="*/ 1033549 h 1457868"/>
                <a:gd name="connsiteX8" fmla="*/ 0 w 3139902"/>
                <a:gd name="connsiteY8" fmla="*/ 905625 h 1457868"/>
                <a:gd name="connsiteX0" fmla="*/ 3139902 w 3139902"/>
                <a:gd name="connsiteY0" fmla="*/ 0 h 1457868"/>
                <a:gd name="connsiteX1" fmla="*/ 2809702 w 3139902"/>
                <a:gd name="connsiteY1" fmla="*/ 487678 h 1457868"/>
                <a:gd name="connsiteX2" fmla="*/ 2830022 w 3139902"/>
                <a:gd name="connsiteY2" fmla="*/ 944878 h 1457868"/>
                <a:gd name="connsiteX3" fmla="*/ 2650837 w 3139902"/>
                <a:gd name="connsiteY3" fmla="*/ 1241829 h 1457868"/>
                <a:gd name="connsiteX4" fmla="*/ 2126211 w 3139902"/>
                <a:gd name="connsiteY4" fmla="*/ 1080654 h 1457868"/>
                <a:gd name="connsiteX5" fmla="*/ 2102197 w 3139902"/>
                <a:gd name="connsiteY5" fmla="*/ 1432098 h 1457868"/>
                <a:gd name="connsiteX6" fmla="*/ 1376680 w 3139902"/>
                <a:gd name="connsiteY6" fmla="*/ 1032164 h 1457868"/>
                <a:gd name="connsiteX7" fmla="*/ 453506 w 3139902"/>
                <a:gd name="connsiteY7" fmla="*/ 1033549 h 1457868"/>
                <a:gd name="connsiteX8" fmla="*/ 0 w 3139902"/>
                <a:gd name="connsiteY8" fmla="*/ 905625 h 1457868"/>
                <a:gd name="connsiteX0" fmla="*/ 3139902 w 3139902"/>
                <a:gd name="connsiteY0" fmla="*/ 0 h 1457868"/>
                <a:gd name="connsiteX1" fmla="*/ 2809702 w 3139902"/>
                <a:gd name="connsiteY1" fmla="*/ 487678 h 1457868"/>
                <a:gd name="connsiteX2" fmla="*/ 2830022 w 3139902"/>
                <a:gd name="connsiteY2" fmla="*/ 944878 h 1457868"/>
                <a:gd name="connsiteX3" fmla="*/ 2645757 w 3139902"/>
                <a:gd name="connsiteY3" fmla="*/ 1257069 h 1457868"/>
                <a:gd name="connsiteX4" fmla="*/ 2126211 w 3139902"/>
                <a:gd name="connsiteY4" fmla="*/ 1080654 h 1457868"/>
                <a:gd name="connsiteX5" fmla="*/ 2102197 w 3139902"/>
                <a:gd name="connsiteY5" fmla="*/ 1432098 h 1457868"/>
                <a:gd name="connsiteX6" fmla="*/ 1376680 w 3139902"/>
                <a:gd name="connsiteY6" fmla="*/ 1032164 h 1457868"/>
                <a:gd name="connsiteX7" fmla="*/ 453506 w 3139902"/>
                <a:gd name="connsiteY7" fmla="*/ 1033549 h 1457868"/>
                <a:gd name="connsiteX8" fmla="*/ 0 w 3139902"/>
                <a:gd name="connsiteY8" fmla="*/ 905625 h 1457868"/>
                <a:gd name="connsiteX0" fmla="*/ 3139902 w 3139902"/>
                <a:gd name="connsiteY0" fmla="*/ 0 h 1457868"/>
                <a:gd name="connsiteX1" fmla="*/ 2809702 w 3139902"/>
                <a:gd name="connsiteY1" fmla="*/ 487678 h 1457868"/>
                <a:gd name="connsiteX2" fmla="*/ 2830022 w 3139902"/>
                <a:gd name="connsiteY2" fmla="*/ 944878 h 1457868"/>
                <a:gd name="connsiteX3" fmla="*/ 2645757 w 3139902"/>
                <a:gd name="connsiteY3" fmla="*/ 1257069 h 1457868"/>
                <a:gd name="connsiteX4" fmla="*/ 2166851 w 3139902"/>
                <a:gd name="connsiteY4" fmla="*/ 1055254 h 1457868"/>
                <a:gd name="connsiteX5" fmla="*/ 2102197 w 3139902"/>
                <a:gd name="connsiteY5" fmla="*/ 1432098 h 1457868"/>
                <a:gd name="connsiteX6" fmla="*/ 1376680 w 3139902"/>
                <a:gd name="connsiteY6" fmla="*/ 1032164 h 1457868"/>
                <a:gd name="connsiteX7" fmla="*/ 453506 w 3139902"/>
                <a:gd name="connsiteY7" fmla="*/ 1033549 h 1457868"/>
                <a:gd name="connsiteX8" fmla="*/ 0 w 3139902"/>
                <a:gd name="connsiteY8" fmla="*/ 905625 h 1457868"/>
                <a:gd name="connsiteX0" fmla="*/ 3139902 w 3139902"/>
                <a:gd name="connsiteY0" fmla="*/ 0 h 1457868"/>
                <a:gd name="connsiteX1" fmla="*/ 2809702 w 3139902"/>
                <a:gd name="connsiteY1" fmla="*/ 487678 h 1457868"/>
                <a:gd name="connsiteX2" fmla="*/ 2830022 w 3139902"/>
                <a:gd name="connsiteY2" fmla="*/ 944878 h 1457868"/>
                <a:gd name="connsiteX3" fmla="*/ 2645757 w 3139902"/>
                <a:gd name="connsiteY3" fmla="*/ 1257069 h 1457868"/>
                <a:gd name="connsiteX4" fmla="*/ 2166851 w 3139902"/>
                <a:gd name="connsiteY4" fmla="*/ 1055254 h 1457868"/>
                <a:gd name="connsiteX5" fmla="*/ 2102197 w 3139902"/>
                <a:gd name="connsiteY5" fmla="*/ 1432098 h 1457868"/>
                <a:gd name="connsiteX6" fmla="*/ 1376680 w 3139902"/>
                <a:gd name="connsiteY6" fmla="*/ 1032164 h 1457868"/>
                <a:gd name="connsiteX7" fmla="*/ 453506 w 3139902"/>
                <a:gd name="connsiteY7" fmla="*/ 1033549 h 1457868"/>
                <a:gd name="connsiteX8" fmla="*/ 0 w 3139902"/>
                <a:gd name="connsiteY8" fmla="*/ 905625 h 1457868"/>
                <a:gd name="connsiteX0" fmla="*/ 3139902 w 3139902"/>
                <a:gd name="connsiteY0" fmla="*/ 0 h 1457868"/>
                <a:gd name="connsiteX1" fmla="*/ 2809702 w 3139902"/>
                <a:gd name="connsiteY1" fmla="*/ 487678 h 1457868"/>
                <a:gd name="connsiteX2" fmla="*/ 2830022 w 3139902"/>
                <a:gd name="connsiteY2" fmla="*/ 944878 h 1457868"/>
                <a:gd name="connsiteX3" fmla="*/ 2645757 w 3139902"/>
                <a:gd name="connsiteY3" fmla="*/ 1257069 h 1457868"/>
                <a:gd name="connsiteX4" fmla="*/ 2166851 w 3139902"/>
                <a:gd name="connsiteY4" fmla="*/ 1055254 h 1457868"/>
                <a:gd name="connsiteX5" fmla="*/ 2102197 w 3139902"/>
                <a:gd name="connsiteY5" fmla="*/ 1432098 h 1457868"/>
                <a:gd name="connsiteX6" fmla="*/ 1376680 w 3139902"/>
                <a:gd name="connsiteY6" fmla="*/ 1032164 h 1457868"/>
                <a:gd name="connsiteX7" fmla="*/ 453506 w 3139902"/>
                <a:gd name="connsiteY7" fmla="*/ 1033549 h 1457868"/>
                <a:gd name="connsiteX8" fmla="*/ 0 w 3139902"/>
                <a:gd name="connsiteY8" fmla="*/ 905625 h 1457868"/>
                <a:gd name="connsiteX0" fmla="*/ 3139902 w 3139902"/>
                <a:gd name="connsiteY0" fmla="*/ 0 h 1457868"/>
                <a:gd name="connsiteX1" fmla="*/ 2809702 w 3139902"/>
                <a:gd name="connsiteY1" fmla="*/ 487678 h 1457868"/>
                <a:gd name="connsiteX2" fmla="*/ 2830022 w 3139902"/>
                <a:gd name="connsiteY2" fmla="*/ 944878 h 1457868"/>
                <a:gd name="connsiteX3" fmla="*/ 2645757 w 3139902"/>
                <a:gd name="connsiteY3" fmla="*/ 1257069 h 1457868"/>
                <a:gd name="connsiteX4" fmla="*/ 2119226 w 3139902"/>
                <a:gd name="connsiteY4" fmla="*/ 1007629 h 1457868"/>
                <a:gd name="connsiteX5" fmla="*/ 2102197 w 3139902"/>
                <a:gd name="connsiteY5" fmla="*/ 1432098 h 1457868"/>
                <a:gd name="connsiteX6" fmla="*/ 1376680 w 3139902"/>
                <a:gd name="connsiteY6" fmla="*/ 1032164 h 1457868"/>
                <a:gd name="connsiteX7" fmla="*/ 453506 w 3139902"/>
                <a:gd name="connsiteY7" fmla="*/ 1033549 h 1457868"/>
                <a:gd name="connsiteX8" fmla="*/ 0 w 3139902"/>
                <a:gd name="connsiteY8" fmla="*/ 905625 h 1457868"/>
                <a:gd name="connsiteX0" fmla="*/ 3139902 w 3139902"/>
                <a:gd name="connsiteY0" fmla="*/ 0 h 1457868"/>
                <a:gd name="connsiteX1" fmla="*/ 2809702 w 3139902"/>
                <a:gd name="connsiteY1" fmla="*/ 487678 h 1457868"/>
                <a:gd name="connsiteX2" fmla="*/ 2830022 w 3139902"/>
                <a:gd name="connsiteY2" fmla="*/ 944878 h 1457868"/>
                <a:gd name="connsiteX3" fmla="*/ 2645757 w 3139902"/>
                <a:gd name="connsiteY3" fmla="*/ 1257069 h 1457868"/>
                <a:gd name="connsiteX4" fmla="*/ 2119226 w 3139902"/>
                <a:gd name="connsiteY4" fmla="*/ 1007629 h 1457868"/>
                <a:gd name="connsiteX5" fmla="*/ 2102197 w 3139902"/>
                <a:gd name="connsiteY5" fmla="*/ 1432098 h 1457868"/>
                <a:gd name="connsiteX6" fmla="*/ 1376680 w 3139902"/>
                <a:gd name="connsiteY6" fmla="*/ 1032164 h 1457868"/>
                <a:gd name="connsiteX7" fmla="*/ 453506 w 3139902"/>
                <a:gd name="connsiteY7" fmla="*/ 1033549 h 1457868"/>
                <a:gd name="connsiteX8" fmla="*/ 0 w 3139902"/>
                <a:gd name="connsiteY8" fmla="*/ 905625 h 1457868"/>
                <a:gd name="connsiteX0" fmla="*/ 3139902 w 3139902"/>
                <a:gd name="connsiteY0" fmla="*/ 0 h 1457868"/>
                <a:gd name="connsiteX1" fmla="*/ 2809702 w 3139902"/>
                <a:gd name="connsiteY1" fmla="*/ 487678 h 1457868"/>
                <a:gd name="connsiteX2" fmla="*/ 2830022 w 3139902"/>
                <a:gd name="connsiteY2" fmla="*/ 944878 h 1457868"/>
                <a:gd name="connsiteX3" fmla="*/ 2645757 w 3139902"/>
                <a:gd name="connsiteY3" fmla="*/ 1257069 h 1457868"/>
                <a:gd name="connsiteX4" fmla="*/ 2119226 w 3139902"/>
                <a:gd name="connsiteY4" fmla="*/ 1007629 h 1457868"/>
                <a:gd name="connsiteX5" fmla="*/ 2102197 w 3139902"/>
                <a:gd name="connsiteY5" fmla="*/ 1432098 h 1457868"/>
                <a:gd name="connsiteX6" fmla="*/ 1376680 w 3139902"/>
                <a:gd name="connsiteY6" fmla="*/ 1032164 h 1457868"/>
                <a:gd name="connsiteX7" fmla="*/ 453506 w 3139902"/>
                <a:gd name="connsiteY7" fmla="*/ 1033549 h 1457868"/>
                <a:gd name="connsiteX8" fmla="*/ 0 w 3139902"/>
                <a:gd name="connsiteY8" fmla="*/ 905625 h 1457868"/>
                <a:gd name="connsiteX0" fmla="*/ 3254202 w 3254202"/>
                <a:gd name="connsiteY0" fmla="*/ 0 h 1534068"/>
                <a:gd name="connsiteX1" fmla="*/ 2809702 w 3254202"/>
                <a:gd name="connsiteY1" fmla="*/ 563878 h 1534068"/>
                <a:gd name="connsiteX2" fmla="*/ 2830022 w 3254202"/>
                <a:gd name="connsiteY2" fmla="*/ 1021078 h 1534068"/>
                <a:gd name="connsiteX3" fmla="*/ 2645757 w 3254202"/>
                <a:gd name="connsiteY3" fmla="*/ 1333269 h 1534068"/>
                <a:gd name="connsiteX4" fmla="*/ 2119226 w 3254202"/>
                <a:gd name="connsiteY4" fmla="*/ 1083829 h 1534068"/>
                <a:gd name="connsiteX5" fmla="*/ 2102197 w 3254202"/>
                <a:gd name="connsiteY5" fmla="*/ 1508298 h 1534068"/>
                <a:gd name="connsiteX6" fmla="*/ 1376680 w 3254202"/>
                <a:gd name="connsiteY6" fmla="*/ 1108364 h 1534068"/>
                <a:gd name="connsiteX7" fmla="*/ 453506 w 3254202"/>
                <a:gd name="connsiteY7" fmla="*/ 1109749 h 1534068"/>
                <a:gd name="connsiteX8" fmla="*/ 0 w 3254202"/>
                <a:gd name="connsiteY8" fmla="*/ 981825 h 1534068"/>
                <a:gd name="connsiteX0" fmla="*/ 3254202 w 3254202"/>
                <a:gd name="connsiteY0" fmla="*/ 0 h 1534068"/>
                <a:gd name="connsiteX1" fmla="*/ 2809702 w 3254202"/>
                <a:gd name="connsiteY1" fmla="*/ 563878 h 1534068"/>
                <a:gd name="connsiteX2" fmla="*/ 2830022 w 3254202"/>
                <a:gd name="connsiteY2" fmla="*/ 1021078 h 1534068"/>
                <a:gd name="connsiteX3" fmla="*/ 2645757 w 3254202"/>
                <a:gd name="connsiteY3" fmla="*/ 1333269 h 1534068"/>
                <a:gd name="connsiteX4" fmla="*/ 2119226 w 3254202"/>
                <a:gd name="connsiteY4" fmla="*/ 1083829 h 1534068"/>
                <a:gd name="connsiteX5" fmla="*/ 2102197 w 3254202"/>
                <a:gd name="connsiteY5" fmla="*/ 1508298 h 1534068"/>
                <a:gd name="connsiteX6" fmla="*/ 1376680 w 3254202"/>
                <a:gd name="connsiteY6" fmla="*/ 1108364 h 1534068"/>
                <a:gd name="connsiteX7" fmla="*/ 453506 w 3254202"/>
                <a:gd name="connsiteY7" fmla="*/ 1109749 h 1534068"/>
                <a:gd name="connsiteX8" fmla="*/ 0 w 3254202"/>
                <a:gd name="connsiteY8" fmla="*/ 981825 h 1534068"/>
                <a:gd name="connsiteX0" fmla="*/ 3254202 w 3254202"/>
                <a:gd name="connsiteY0" fmla="*/ 0 h 1534068"/>
                <a:gd name="connsiteX1" fmla="*/ 2809702 w 3254202"/>
                <a:gd name="connsiteY1" fmla="*/ 563878 h 1534068"/>
                <a:gd name="connsiteX2" fmla="*/ 2830022 w 3254202"/>
                <a:gd name="connsiteY2" fmla="*/ 1021078 h 1534068"/>
                <a:gd name="connsiteX3" fmla="*/ 2645757 w 3254202"/>
                <a:gd name="connsiteY3" fmla="*/ 1333269 h 1534068"/>
                <a:gd name="connsiteX4" fmla="*/ 2119226 w 3254202"/>
                <a:gd name="connsiteY4" fmla="*/ 1083829 h 1534068"/>
                <a:gd name="connsiteX5" fmla="*/ 2102197 w 3254202"/>
                <a:gd name="connsiteY5" fmla="*/ 1508298 h 1534068"/>
                <a:gd name="connsiteX6" fmla="*/ 1376680 w 3254202"/>
                <a:gd name="connsiteY6" fmla="*/ 1108364 h 1534068"/>
                <a:gd name="connsiteX7" fmla="*/ 424931 w 3254202"/>
                <a:gd name="connsiteY7" fmla="*/ 1109749 h 1534068"/>
                <a:gd name="connsiteX8" fmla="*/ 0 w 3254202"/>
                <a:gd name="connsiteY8" fmla="*/ 981825 h 1534068"/>
                <a:gd name="connsiteX0" fmla="*/ 3254202 w 3254202"/>
                <a:gd name="connsiteY0" fmla="*/ 0 h 1534068"/>
                <a:gd name="connsiteX1" fmla="*/ 2809702 w 3254202"/>
                <a:gd name="connsiteY1" fmla="*/ 563878 h 1534068"/>
                <a:gd name="connsiteX2" fmla="*/ 2830022 w 3254202"/>
                <a:gd name="connsiteY2" fmla="*/ 1021078 h 1534068"/>
                <a:gd name="connsiteX3" fmla="*/ 2645757 w 3254202"/>
                <a:gd name="connsiteY3" fmla="*/ 1333269 h 1534068"/>
                <a:gd name="connsiteX4" fmla="*/ 2119226 w 3254202"/>
                <a:gd name="connsiteY4" fmla="*/ 1083829 h 1534068"/>
                <a:gd name="connsiteX5" fmla="*/ 2102197 w 3254202"/>
                <a:gd name="connsiteY5" fmla="*/ 1508298 h 1534068"/>
                <a:gd name="connsiteX6" fmla="*/ 1376680 w 3254202"/>
                <a:gd name="connsiteY6" fmla="*/ 1108364 h 1534068"/>
                <a:gd name="connsiteX7" fmla="*/ 424931 w 3254202"/>
                <a:gd name="connsiteY7" fmla="*/ 1109749 h 1534068"/>
                <a:gd name="connsiteX8" fmla="*/ 0 w 3254202"/>
                <a:gd name="connsiteY8" fmla="*/ 981825 h 1534068"/>
                <a:gd name="connsiteX0" fmla="*/ 3254202 w 3254202"/>
                <a:gd name="connsiteY0" fmla="*/ 0 h 1534068"/>
                <a:gd name="connsiteX1" fmla="*/ 2809702 w 3254202"/>
                <a:gd name="connsiteY1" fmla="*/ 563878 h 1534068"/>
                <a:gd name="connsiteX2" fmla="*/ 2830022 w 3254202"/>
                <a:gd name="connsiteY2" fmla="*/ 1021078 h 1534068"/>
                <a:gd name="connsiteX3" fmla="*/ 2645757 w 3254202"/>
                <a:gd name="connsiteY3" fmla="*/ 1333269 h 1534068"/>
                <a:gd name="connsiteX4" fmla="*/ 2119226 w 3254202"/>
                <a:gd name="connsiteY4" fmla="*/ 1083829 h 1534068"/>
                <a:gd name="connsiteX5" fmla="*/ 2102197 w 3254202"/>
                <a:gd name="connsiteY5" fmla="*/ 1508298 h 1534068"/>
                <a:gd name="connsiteX6" fmla="*/ 1376680 w 3254202"/>
                <a:gd name="connsiteY6" fmla="*/ 1108364 h 1534068"/>
                <a:gd name="connsiteX7" fmla="*/ 424931 w 3254202"/>
                <a:gd name="connsiteY7" fmla="*/ 1109749 h 1534068"/>
                <a:gd name="connsiteX8" fmla="*/ 0 w 3254202"/>
                <a:gd name="connsiteY8" fmla="*/ 981825 h 1534068"/>
                <a:gd name="connsiteX0" fmla="*/ 3254202 w 3254202"/>
                <a:gd name="connsiteY0" fmla="*/ 0 h 1534000"/>
                <a:gd name="connsiteX1" fmla="*/ 2809702 w 3254202"/>
                <a:gd name="connsiteY1" fmla="*/ 563878 h 1534000"/>
                <a:gd name="connsiteX2" fmla="*/ 2830022 w 3254202"/>
                <a:gd name="connsiteY2" fmla="*/ 1021078 h 1534000"/>
                <a:gd name="connsiteX3" fmla="*/ 2645757 w 3254202"/>
                <a:gd name="connsiteY3" fmla="*/ 1333269 h 1534000"/>
                <a:gd name="connsiteX4" fmla="*/ 2119226 w 3254202"/>
                <a:gd name="connsiteY4" fmla="*/ 1083829 h 1534000"/>
                <a:gd name="connsiteX5" fmla="*/ 2102197 w 3254202"/>
                <a:gd name="connsiteY5" fmla="*/ 1508298 h 1534000"/>
                <a:gd name="connsiteX6" fmla="*/ 1376680 w 3254202"/>
                <a:gd name="connsiteY6" fmla="*/ 1108364 h 1534000"/>
                <a:gd name="connsiteX7" fmla="*/ 396356 w 3254202"/>
                <a:gd name="connsiteY7" fmla="*/ 1119274 h 1534000"/>
                <a:gd name="connsiteX8" fmla="*/ 0 w 3254202"/>
                <a:gd name="connsiteY8" fmla="*/ 981825 h 1534000"/>
                <a:gd name="connsiteX0" fmla="*/ 3254202 w 3254202"/>
                <a:gd name="connsiteY0" fmla="*/ 0 h 1534000"/>
                <a:gd name="connsiteX1" fmla="*/ 2809702 w 3254202"/>
                <a:gd name="connsiteY1" fmla="*/ 563878 h 1534000"/>
                <a:gd name="connsiteX2" fmla="*/ 2830022 w 3254202"/>
                <a:gd name="connsiteY2" fmla="*/ 1021078 h 1534000"/>
                <a:gd name="connsiteX3" fmla="*/ 2645757 w 3254202"/>
                <a:gd name="connsiteY3" fmla="*/ 1333269 h 1534000"/>
                <a:gd name="connsiteX4" fmla="*/ 2119226 w 3254202"/>
                <a:gd name="connsiteY4" fmla="*/ 1083829 h 1534000"/>
                <a:gd name="connsiteX5" fmla="*/ 2102197 w 3254202"/>
                <a:gd name="connsiteY5" fmla="*/ 1508298 h 1534000"/>
                <a:gd name="connsiteX6" fmla="*/ 1376680 w 3254202"/>
                <a:gd name="connsiteY6" fmla="*/ 1108364 h 1534000"/>
                <a:gd name="connsiteX7" fmla="*/ 396356 w 3254202"/>
                <a:gd name="connsiteY7" fmla="*/ 1119274 h 1534000"/>
                <a:gd name="connsiteX8" fmla="*/ 0 w 3254202"/>
                <a:gd name="connsiteY8" fmla="*/ 981825 h 1534000"/>
                <a:gd name="connsiteX0" fmla="*/ 3254202 w 3254202"/>
                <a:gd name="connsiteY0" fmla="*/ 0 h 1533179"/>
                <a:gd name="connsiteX1" fmla="*/ 2809702 w 3254202"/>
                <a:gd name="connsiteY1" fmla="*/ 563878 h 1533179"/>
                <a:gd name="connsiteX2" fmla="*/ 2830022 w 3254202"/>
                <a:gd name="connsiteY2" fmla="*/ 1021078 h 1533179"/>
                <a:gd name="connsiteX3" fmla="*/ 2645757 w 3254202"/>
                <a:gd name="connsiteY3" fmla="*/ 1333269 h 1533179"/>
                <a:gd name="connsiteX4" fmla="*/ 2119226 w 3254202"/>
                <a:gd name="connsiteY4" fmla="*/ 1083829 h 1533179"/>
                <a:gd name="connsiteX5" fmla="*/ 2102197 w 3254202"/>
                <a:gd name="connsiteY5" fmla="*/ 1508298 h 1533179"/>
                <a:gd name="connsiteX6" fmla="*/ 1376680 w 3254202"/>
                <a:gd name="connsiteY6" fmla="*/ 1089314 h 1533179"/>
                <a:gd name="connsiteX7" fmla="*/ 396356 w 3254202"/>
                <a:gd name="connsiteY7" fmla="*/ 1119274 h 1533179"/>
                <a:gd name="connsiteX8" fmla="*/ 0 w 3254202"/>
                <a:gd name="connsiteY8" fmla="*/ 981825 h 1533179"/>
                <a:gd name="connsiteX0" fmla="*/ 3254202 w 3254202"/>
                <a:gd name="connsiteY0" fmla="*/ 0 h 1534790"/>
                <a:gd name="connsiteX1" fmla="*/ 2809702 w 3254202"/>
                <a:gd name="connsiteY1" fmla="*/ 563878 h 1534790"/>
                <a:gd name="connsiteX2" fmla="*/ 2830022 w 3254202"/>
                <a:gd name="connsiteY2" fmla="*/ 1021078 h 1534790"/>
                <a:gd name="connsiteX3" fmla="*/ 2645757 w 3254202"/>
                <a:gd name="connsiteY3" fmla="*/ 1333269 h 1534790"/>
                <a:gd name="connsiteX4" fmla="*/ 2119226 w 3254202"/>
                <a:gd name="connsiteY4" fmla="*/ 1083829 h 1534790"/>
                <a:gd name="connsiteX5" fmla="*/ 2102197 w 3254202"/>
                <a:gd name="connsiteY5" fmla="*/ 1508298 h 1534790"/>
                <a:gd name="connsiteX6" fmla="*/ 1376680 w 3254202"/>
                <a:gd name="connsiteY6" fmla="*/ 1089314 h 1534790"/>
                <a:gd name="connsiteX7" fmla="*/ 396356 w 3254202"/>
                <a:gd name="connsiteY7" fmla="*/ 1119274 h 1534790"/>
                <a:gd name="connsiteX8" fmla="*/ 0 w 3254202"/>
                <a:gd name="connsiteY8" fmla="*/ 981825 h 1534790"/>
                <a:gd name="connsiteX0" fmla="*/ 3254202 w 3254202"/>
                <a:gd name="connsiteY0" fmla="*/ 0 h 1534790"/>
                <a:gd name="connsiteX1" fmla="*/ 2809702 w 3254202"/>
                <a:gd name="connsiteY1" fmla="*/ 563878 h 1534790"/>
                <a:gd name="connsiteX2" fmla="*/ 2830022 w 3254202"/>
                <a:gd name="connsiteY2" fmla="*/ 1021078 h 1534790"/>
                <a:gd name="connsiteX3" fmla="*/ 2645757 w 3254202"/>
                <a:gd name="connsiteY3" fmla="*/ 1333269 h 1534790"/>
                <a:gd name="connsiteX4" fmla="*/ 2119226 w 3254202"/>
                <a:gd name="connsiteY4" fmla="*/ 1083829 h 1534790"/>
                <a:gd name="connsiteX5" fmla="*/ 2102197 w 3254202"/>
                <a:gd name="connsiteY5" fmla="*/ 1508298 h 1534790"/>
                <a:gd name="connsiteX6" fmla="*/ 1376680 w 3254202"/>
                <a:gd name="connsiteY6" fmla="*/ 1089314 h 1534790"/>
                <a:gd name="connsiteX7" fmla="*/ 396356 w 3254202"/>
                <a:gd name="connsiteY7" fmla="*/ 1119274 h 1534790"/>
                <a:gd name="connsiteX8" fmla="*/ 0 w 3254202"/>
                <a:gd name="connsiteY8" fmla="*/ 981825 h 1534790"/>
                <a:gd name="connsiteX0" fmla="*/ 3254202 w 3254202"/>
                <a:gd name="connsiteY0" fmla="*/ 0 h 1534790"/>
                <a:gd name="connsiteX1" fmla="*/ 2809702 w 3254202"/>
                <a:gd name="connsiteY1" fmla="*/ 563878 h 1534790"/>
                <a:gd name="connsiteX2" fmla="*/ 2830022 w 3254202"/>
                <a:gd name="connsiteY2" fmla="*/ 1021078 h 1534790"/>
                <a:gd name="connsiteX3" fmla="*/ 2645757 w 3254202"/>
                <a:gd name="connsiteY3" fmla="*/ 1333269 h 1534790"/>
                <a:gd name="connsiteX4" fmla="*/ 2119226 w 3254202"/>
                <a:gd name="connsiteY4" fmla="*/ 1083829 h 1534790"/>
                <a:gd name="connsiteX5" fmla="*/ 2102197 w 3254202"/>
                <a:gd name="connsiteY5" fmla="*/ 1508298 h 1534790"/>
                <a:gd name="connsiteX6" fmla="*/ 1376680 w 3254202"/>
                <a:gd name="connsiteY6" fmla="*/ 1089314 h 1534790"/>
                <a:gd name="connsiteX7" fmla="*/ 396356 w 3254202"/>
                <a:gd name="connsiteY7" fmla="*/ 1119274 h 1534790"/>
                <a:gd name="connsiteX8" fmla="*/ 0 w 3254202"/>
                <a:gd name="connsiteY8" fmla="*/ 981825 h 1534790"/>
                <a:gd name="connsiteX0" fmla="*/ 2747677 w 2840364"/>
                <a:gd name="connsiteY0" fmla="*/ 0 h 1846498"/>
                <a:gd name="connsiteX1" fmla="*/ 2809702 w 2840364"/>
                <a:gd name="connsiteY1" fmla="*/ 875586 h 1846498"/>
                <a:gd name="connsiteX2" fmla="*/ 2830022 w 2840364"/>
                <a:gd name="connsiteY2" fmla="*/ 1332786 h 1846498"/>
                <a:gd name="connsiteX3" fmla="*/ 2645757 w 2840364"/>
                <a:gd name="connsiteY3" fmla="*/ 1644977 h 1846498"/>
                <a:gd name="connsiteX4" fmla="*/ 2119226 w 2840364"/>
                <a:gd name="connsiteY4" fmla="*/ 1395537 h 1846498"/>
                <a:gd name="connsiteX5" fmla="*/ 2102197 w 2840364"/>
                <a:gd name="connsiteY5" fmla="*/ 1820006 h 1846498"/>
                <a:gd name="connsiteX6" fmla="*/ 1376680 w 2840364"/>
                <a:gd name="connsiteY6" fmla="*/ 1401022 h 1846498"/>
                <a:gd name="connsiteX7" fmla="*/ 396356 w 2840364"/>
                <a:gd name="connsiteY7" fmla="*/ 1430982 h 1846498"/>
                <a:gd name="connsiteX8" fmla="*/ 0 w 2840364"/>
                <a:gd name="connsiteY8" fmla="*/ 1293533 h 1846498"/>
                <a:gd name="connsiteX0" fmla="*/ 2747677 w 2840364"/>
                <a:gd name="connsiteY0" fmla="*/ 0 h 1846498"/>
                <a:gd name="connsiteX1" fmla="*/ 2809702 w 2840364"/>
                <a:gd name="connsiteY1" fmla="*/ 875586 h 1846498"/>
                <a:gd name="connsiteX2" fmla="*/ 2830022 w 2840364"/>
                <a:gd name="connsiteY2" fmla="*/ 1332786 h 1846498"/>
                <a:gd name="connsiteX3" fmla="*/ 2645757 w 2840364"/>
                <a:gd name="connsiteY3" fmla="*/ 1644977 h 1846498"/>
                <a:gd name="connsiteX4" fmla="*/ 2119226 w 2840364"/>
                <a:gd name="connsiteY4" fmla="*/ 1395537 h 1846498"/>
                <a:gd name="connsiteX5" fmla="*/ 2102197 w 2840364"/>
                <a:gd name="connsiteY5" fmla="*/ 1820006 h 1846498"/>
                <a:gd name="connsiteX6" fmla="*/ 1376680 w 2840364"/>
                <a:gd name="connsiteY6" fmla="*/ 1401022 h 1846498"/>
                <a:gd name="connsiteX7" fmla="*/ 396356 w 2840364"/>
                <a:gd name="connsiteY7" fmla="*/ 1430982 h 1846498"/>
                <a:gd name="connsiteX8" fmla="*/ 0 w 2840364"/>
                <a:gd name="connsiteY8" fmla="*/ 1293533 h 1846498"/>
                <a:gd name="connsiteX0" fmla="*/ 2747677 w 2830127"/>
                <a:gd name="connsiteY0" fmla="*/ 0 h 1846498"/>
                <a:gd name="connsiteX1" fmla="*/ 2673330 w 2830127"/>
                <a:gd name="connsiteY1" fmla="*/ 904808 h 1846498"/>
                <a:gd name="connsiteX2" fmla="*/ 2830022 w 2830127"/>
                <a:gd name="connsiteY2" fmla="*/ 1332786 h 1846498"/>
                <a:gd name="connsiteX3" fmla="*/ 2645757 w 2830127"/>
                <a:gd name="connsiteY3" fmla="*/ 1644977 h 1846498"/>
                <a:gd name="connsiteX4" fmla="*/ 2119226 w 2830127"/>
                <a:gd name="connsiteY4" fmla="*/ 1395537 h 1846498"/>
                <a:gd name="connsiteX5" fmla="*/ 2102197 w 2830127"/>
                <a:gd name="connsiteY5" fmla="*/ 1820006 h 1846498"/>
                <a:gd name="connsiteX6" fmla="*/ 1376680 w 2830127"/>
                <a:gd name="connsiteY6" fmla="*/ 1401022 h 1846498"/>
                <a:gd name="connsiteX7" fmla="*/ 396356 w 2830127"/>
                <a:gd name="connsiteY7" fmla="*/ 1430982 h 1846498"/>
                <a:gd name="connsiteX8" fmla="*/ 0 w 2830127"/>
                <a:gd name="connsiteY8" fmla="*/ 1293533 h 1846498"/>
                <a:gd name="connsiteX0" fmla="*/ 2747677 w 2836465"/>
                <a:gd name="connsiteY0" fmla="*/ 0 h 1846498"/>
                <a:gd name="connsiteX1" fmla="*/ 2790221 w 2836465"/>
                <a:gd name="connsiteY1" fmla="*/ 904808 h 1846498"/>
                <a:gd name="connsiteX2" fmla="*/ 2830022 w 2836465"/>
                <a:gd name="connsiteY2" fmla="*/ 1332786 h 1846498"/>
                <a:gd name="connsiteX3" fmla="*/ 2645757 w 2836465"/>
                <a:gd name="connsiteY3" fmla="*/ 1644977 h 1846498"/>
                <a:gd name="connsiteX4" fmla="*/ 2119226 w 2836465"/>
                <a:gd name="connsiteY4" fmla="*/ 1395537 h 1846498"/>
                <a:gd name="connsiteX5" fmla="*/ 2102197 w 2836465"/>
                <a:gd name="connsiteY5" fmla="*/ 1820006 h 1846498"/>
                <a:gd name="connsiteX6" fmla="*/ 1376680 w 2836465"/>
                <a:gd name="connsiteY6" fmla="*/ 1401022 h 1846498"/>
                <a:gd name="connsiteX7" fmla="*/ 396356 w 2836465"/>
                <a:gd name="connsiteY7" fmla="*/ 1430982 h 1846498"/>
                <a:gd name="connsiteX8" fmla="*/ 0 w 2836465"/>
                <a:gd name="connsiteY8" fmla="*/ 1293533 h 1846498"/>
                <a:gd name="connsiteX0" fmla="*/ 2747677 w 2830223"/>
                <a:gd name="connsiteY0" fmla="*/ 0 h 1846498"/>
                <a:gd name="connsiteX1" fmla="*/ 2683072 w 2830223"/>
                <a:gd name="connsiteY1" fmla="*/ 817141 h 1846498"/>
                <a:gd name="connsiteX2" fmla="*/ 2830022 w 2830223"/>
                <a:gd name="connsiteY2" fmla="*/ 1332786 h 1846498"/>
                <a:gd name="connsiteX3" fmla="*/ 2645757 w 2830223"/>
                <a:gd name="connsiteY3" fmla="*/ 1644977 h 1846498"/>
                <a:gd name="connsiteX4" fmla="*/ 2119226 w 2830223"/>
                <a:gd name="connsiteY4" fmla="*/ 1395537 h 1846498"/>
                <a:gd name="connsiteX5" fmla="*/ 2102197 w 2830223"/>
                <a:gd name="connsiteY5" fmla="*/ 1820006 h 1846498"/>
                <a:gd name="connsiteX6" fmla="*/ 1376680 w 2830223"/>
                <a:gd name="connsiteY6" fmla="*/ 1401022 h 1846498"/>
                <a:gd name="connsiteX7" fmla="*/ 396356 w 2830223"/>
                <a:gd name="connsiteY7" fmla="*/ 1430982 h 1846498"/>
                <a:gd name="connsiteX8" fmla="*/ 0 w 2830223"/>
                <a:gd name="connsiteY8" fmla="*/ 1293533 h 1846498"/>
                <a:gd name="connsiteX0" fmla="*/ 2747677 w 2830223"/>
                <a:gd name="connsiteY0" fmla="*/ 0 h 1846498"/>
                <a:gd name="connsiteX1" fmla="*/ 2683072 w 2830223"/>
                <a:gd name="connsiteY1" fmla="*/ 817141 h 1846498"/>
                <a:gd name="connsiteX2" fmla="*/ 2830022 w 2830223"/>
                <a:gd name="connsiteY2" fmla="*/ 1332786 h 1846498"/>
                <a:gd name="connsiteX3" fmla="*/ 2645757 w 2830223"/>
                <a:gd name="connsiteY3" fmla="*/ 1644977 h 1846498"/>
                <a:gd name="connsiteX4" fmla="*/ 2119226 w 2830223"/>
                <a:gd name="connsiteY4" fmla="*/ 1395537 h 1846498"/>
                <a:gd name="connsiteX5" fmla="*/ 2102197 w 2830223"/>
                <a:gd name="connsiteY5" fmla="*/ 1820006 h 1846498"/>
                <a:gd name="connsiteX6" fmla="*/ 1376680 w 2830223"/>
                <a:gd name="connsiteY6" fmla="*/ 1401022 h 1846498"/>
                <a:gd name="connsiteX7" fmla="*/ 396356 w 2830223"/>
                <a:gd name="connsiteY7" fmla="*/ 1430982 h 1846498"/>
                <a:gd name="connsiteX8" fmla="*/ 0 w 2830223"/>
                <a:gd name="connsiteY8" fmla="*/ 1293533 h 1846498"/>
                <a:gd name="connsiteX0" fmla="*/ 2747677 w 2830100"/>
                <a:gd name="connsiteY0" fmla="*/ 0 h 1846498"/>
                <a:gd name="connsiteX1" fmla="*/ 2634368 w 2830100"/>
                <a:gd name="connsiteY1" fmla="*/ 797659 h 1846498"/>
                <a:gd name="connsiteX2" fmla="*/ 2830022 w 2830100"/>
                <a:gd name="connsiteY2" fmla="*/ 1332786 h 1846498"/>
                <a:gd name="connsiteX3" fmla="*/ 2645757 w 2830100"/>
                <a:gd name="connsiteY3" fmla="*/ 1644977 h 1846498"/>
                <a:gd name="connsiteX4" fmla="*/ 2119226 w 2830100"/>
                <a:gd name="connsiteY4" fmla="*/ 1395537 h 1846498"/>
                <a:gd name="connsiteX5" fmla="*/ 2102197 w 2830100"/>
                <a:gd name="connsiteY5" fmla="*/ 1820006 h 1846498"/>
                <a:gd name="connsiteX6" fmla="*/ 1376680 w 2830100"/>
                <a:gd name="connsiteY6" fmla="*/ 1401022 h 1846498"/>
                <a:gd name="connsiteX7" fmla="*/ 396356 w 2830100"/>
                <a:gd name="connsiteY7" fmla="*/ 1430982 h 1846498"/>
                <a:gd name="connsiteX8" fmla="*/ 0 w 2830100"/>
                <a:gd name="connsiteY8" fmla="*/ 1293533 h 1846498"/>
                <a:gd name="connsiteX0" fmla="*/ 2747677 w 2830100"/>
                <a:gd name="connsiteY0" fmla="*/ 0 h 1846498"/>
                <a:gd name="connsiteX1" fmla="*/ 2634368 w 2830100"/>
                <a:gd name="connsiteY1" fmla="*/ 797659 h 1846498"/>
                <a:gd name="connsiteX2" fmla="*/ 2830022 w 2830100"/>
                <a:gd name="connsiteY2" fmla="*/ 1332786 h 1846498"/>
                <a:gd name="connsiteX3" fmla="*/ 2645757 w 2830100"/>
                <a:gd name="connsiteY3" fmla="*/ 1644977 h 1846498"/>
                <a:gd name="connsiteX4" fmla="*/ 2119226 w 2830100"/>
                <a:gd name="connsiteY4" fmla="*/ 1395537 h 1846498"/>
                <a:gd name="connsiteX5" fmla="*/ 2102197 w 2830100"/>
                <a:gd name="connsiteY5" fmla="*/ 1820006 h 1846498"/>
                <a:gd name="connsiteX6" fmla="*/ 1376680 w 2830100"/>
                <a:gd name="connsiteY6" fmla="*/ 1401022 h 1846498"/>
                <a:gd name="connsiteX7" fmla="*/ 396356 w 2830100"/>
                <a:gd name="connsiteY7" fmla="*/ 1430982 h 1846498"/>
                <a:gd name="connsiteX8" fmla="*/ 0 w 2830100"/>
                <a:gd name="connsiteY8" fmla="*/ 1293533 h 1846498"/>
                <a:gd name="connsiteX0" fmla="*/ 2747677 w 2830100"/>
                <a:gd name="connsiteY0" fmla="*/ 0 h 1846498"/>
                <a:gd name="connsiteX1" fmla="*/ 2634368 w 2830100"/>
                <a:gd name="connsiteY1" fmla="*/ 797659 h 1846498"/>
                <a:gd name="connsiteX2" fmla="*/ 2830022 w 2830100"/>
                <a:gd name="connsiteY2" fmla="*/ 1332786 h 1846498"/>
                <a:gd name="connsiteX3" fmla="*/ 2645757 w 2830100"/>
                <a:gd name="connsiteY3" fmla="*/ 1644977 h 1846498"/>
                <a:gd name="connsiteX4" fmla="*/ 2119226 w 2830100"/>
                <a:gd name="connsiteY4" fmla="*/ 1395537 h 1846498"/>
                <a:gd name="connsiteX5" fmla="*/ 2102197 w 2830100"/>
                <a:gd name="connsiteY5" fmla="*/ 1820006 h 1846498"/>
                <a:gd name="connsiteX6" fmla="*/ 1376680 w 2830100"/>
                <a:gd name="connsiteY6" fmla="*/ 1401022 h 1846498"/>
                <a:gd name="connsiteX7" fmla="*/ 396356 w 2830100"/>
                <a:gd name="connsiteY7" fmla="*/ 1430982 h 1846498"/>
                <a:gd name="connsiteX8" fmla="*/ 0 w 2830100"/>
                <a:gd name="connsiteY8" fmla="*/ 1293533 h 1846498"/>
                <a:gd name="connsiteX0" fmla="*/ 2640528 w 2830100"/>
                <a:gd name="connsiteY0" fmla="*/ 0 h 1914684"/>
                <a:gd name="connsiteX1" fmla="*/ 2634368 w 2830100"/>
                <a:gd name="connsiteY1" fmla="*/ 865845 h 1914684"/>
                <a:gd name="connsiteX2" fmla="*/ 2830022 w 2830100"/>
                <a:gd name="connsiteY2" fmla="*/ 1400972 h 1914684"/>
                <a:gd name="connsiteX3" fmla="*/ 2645757 w 2830100"/>
                <a:gd name="connsiteY3" fmla="*/ 1713163 h 1914684"/>
                <a:gd name="connsiteX4" fmla="*/ 2119226 w 2830100"/>
                <a:gd name="connsiteY4" fmla="*/ 1463723 h 1914684"/>
                <a:gd name="connsiteX5" fmla="*/ 2102197 w 2830100"/>
                <a:gd name="connsiteY5" fmla="*/ 1888192 h 1914684"/>
                <a:gd name="connsiteX6" fmla="*/ 1376680 w 2830100"/>
                <a:gd name="connsiteY6" fmla="*/ 1469208 h 1914684"/>
                <a:gd name="connsiteX7" fmla="*/ 396356 w 2830100"/>
                <a:gd name="connsiteY7" fmla="*/ 1499168 h 1914684"/>
                <a:gd name="connsiteX8" fmla="*/ 0 w 2830100"/>
                <a:gd name="connsiteY8" fmla="*/ 1361719 h 1914684"/>
                <a:gd name="connsiteX0" fmla="*/ 2640528 w 2830100"/>
                <a:gd name="connsiteY0" fmla="*/ 0 h 1914684"/>
                <a:gd name="connsiteX1" fmla="*/ 2634368 w 2830100"/>
                <a:gd name="connsiteY1" fmla="*/ 865845 h 1914684"/>
                <a:gd name="connsiteX2" fmla="*/ 2830022 w 2830100"/>
                <a:gd name="connsiteY2" fmla="*/ 1400972 h 1914684"/>
                <a:gd name="connsiteX3" fmla="*/ 2645757 w 2830100"/>
                <a:gd name="connsiteY3" fmla="*/ 1713163 h 1914684"/>
                <a:gd name="connsiteX4" fmla="*/ 2119226 w 2830100"/>
                <a:gd name="connsiteY4" fmla="*/ 1463723 h 1914684"/>
                <a:gd name="connsiteX5" fmla="*/ 2102197 w 2830100"/>
                <a:gd name="connsiteY5" fmla="*/ 1888192 h 1914684"/>
                <a:gd name="connsiteX6" fmla="*/ 1376680 w 2830100"/>
                <a:gd name="connsiteY6" fmla="*/ 1469208 h 1914684"/>
                <a:gd name="connsiteX7" fmla="*/ 396356 w 2830100"/>
                <a:gd name="connsiteY7" fmla="*/ 1499168 h 1914684"/>
                <a:gd name="connsiteX8" fmla="*/ 0 w 2830100"/>
                <a:gd name="connsiteY8" fmla="*/ 1361719 h 1914684"/>
                <a:gd name="connsiteX0" fmla="*/ 2523638 w 2830100"/>
                <a:gd name="connsiteY0" fmla="*/ 0 h 1982870"/>
                <a:gd name="connsiteX1" fmla="*/ 2634368 w 2830100"/>
                <a:gd name="connsiteY1" fmla="*/ 934031 h 1982870"/>
                <a:gd name="connsiteX2" fmla="*/ 2830022 w 2830100"/>
                <a:gd name="connsiteY2" fmla="*/ 1469158 h 1982870"/>
                <a:gd name="connsiteX3" fmla="*/ 2645757 w 2830100"/>
                <a:gd name="connsiteY3" fmla="*/ 1781349 h 1982870"/>
                <a:gd name="connsiteX4" fmla="*/ 2119226 w 2830100"/>
                <a:gd name="connsiteY4" fmla="*/ 1531909 h 1982870"/>
                <a:gd name="connsiteX5" fmla="*/ 2102197 w 2830100"/>
                <a:gd name="connsiteY5" fmla="*/ 1956378 h 1982870"/>
                <a:gd name="connsiteX6" fmla="*/ 1376680 w 2830100"/>
                <a:gd name="connsiteY6" fmla="*/ 1537394 h 1982870"/>
                <a:gd name="connsiteX7" fmla="*/ 396356 w 2830100"/>
                <a:gd name="connsiteY7" fmla="*/ 1567354 h 1982870"/>
                <a:gd name="connsiteX8" fmla="*/ 0 w 2830100"/>
                <a:gd name="connsiteY8" fmla="*/ 1429905 h 1982870"/>
                <a:gd name="connsiteX0" fmla="*/ 2523638 w 2830100"/>
                <a:gd name="connsiteY0" fmla="*/ 0 h 1982870"/>
                <a:gd name="connsiteX1" fmla="*/ 2634368 w 2830100"/>
                <a:gd name="connsiteY1" fmla="*/ 934031 h 1982870"/>
                <a:gd name="connsiteX2" fmla="*/ 2830022 w 2830100"/>
                <a:gd name="connsiteY2" fmla="*/ 1469158 h 1982870"/>
                <a:gd name="connsiteX3" fmla="*/ 2645757 w 2830100"/>
                <a:gd name="connsiteY3" fmla="*/ 1781349 h 1982870"/>
                <a:gd name="connsiteX4" fmla="*/ 2119226 w 2830100"/>
                <a:gd name="connsiteY4" fmla="*/ 1531909 h 1982870"/>
                <a:gd name="connsiteX5" fmla="*/ 2102197 w 2830100"/>
                <a:gd name="connsiteY5" fmla="*/ 1956378 h 1982870"/>
                <a:gd name="connsiteX6" fmla="*/ 1376680 w 2830100"/>
                <a:gd name="connsiteY6" fmla="*/ 1537394 h 1982870"/>
                <a:gd name="connsiteX7" fmla="*/ 396356 w 2830100"/>
                <a:gd name="connsiteY7" fmla="*/ 1567354 h 1982870"/>
                <a:gd name="connsiteX8" fmla="*/ 0 w 2830100"/>
                <a:gd name="connsiteY8" fmla="*/ 1429905 h 1982870"/>
                <a:gd name="connsiteX0" fmla="*/ 2523638 w 2830100"/>
                <a:gd name="connsiteY0" fmla="*/ 0 h 1982870"/>
                <a:gd name="connsiteX1" fmla="*/ 2634369 w 2830100"/>
                <a:gd name="connsiteY1" fmla="*/ 934031 h 1982870"/>
                <a:gd name="connsiteX2" fmla="*/ 2830022 w 2830100"/>
                <a:gd name="connsiteY2" fmla="*/ 1469158 h 1982870"/>
                <a:gd name="connsiteX3" fmla="*/ 2645757 w 2830100"/>
                <a:gd name="connsiteY3" fmla="*/ 1781349 h 1982870"/>
                <a:gd name="connsiteX4" fmla="*/ 2119226 w 2830100"/>
                <a:gd name="connsiteY4" fmla="*/ 1531909 h 1982870"/>
                <a:gd name="connsiteX5" fmla="*/ 2102197 w 2830100"/>
                <a:gd name="connsiteY5" fmla="*/ 1956378 h 1982870"/>
                <a:gd name="connsiteX6" fmla="*/ 1376680 w 2830100"/>
                <a:gd name="connsiteY6" fmla="*/ 1537394 h 1982870"/>
                <a:gd name="connsiteX7" fmla="*/ 396356 w 2830100"/>
                <a:gd name="connsiteY7" fmla="*/ 1567354 h 1982870"/>
                <a:gd name="connsiteX8" fmla="*/ 0 w 2830100"/>
                <a:gd name="connsiteY8" fmla="*/ 1429905 h 1982870"/>
                <a:gd name="connsiteX0" fmla="*/ 2523638 w 2830100"/>
                <a:gd name="connsiteY0" fmla="*/ 0 h 1982870"/>
                <a:gd name="connsiteX1" fmla="*/ 2634369 w 2830100"/>
                <a:gd name="connsiteY1" fmla="*/ 934031 h 1982870"/>
                <a:gd name="connsiteX2" fmla="*/ 2830022 w 2830100"/>
                <a:gd name="connsiteY2" fmla="*/ 1469158 h 1982870"/>
                <a:gd name="connsiteX3" fmla="*/ 2645757 w 2830100"/>
                <a:gd name="connsiteY3" fmla="*/ 1781349 h 1982870"/>
                <a:gd name="connsiteX4" fmla="*/ 2119226 w 2830100"/>
                <a:gd name="connsiteY4" fmla="*/ 1531909 h 1982870"/>
                <a:gd name="connsiteX5" fmla="*/ 2102197 w 2830100"/>
                <a:gd name="connsiteY5" fmla="*/ 1956378 h 1982870"/>
                <a:gd name="connsiteX6" fmla="*/ 1376680 w 2830100"/>
                <a:gd name="connsiteY6" fmla="*/ 1537394 h 1982870"/>
                <a:gd name="connsiteX7" fmla="*/ 396356 w 2830100"/>
                <a:gd name="connsiteY7" fmla="*/ 1567354 h 1982870"/>
                <a:gd name="connsiteX8" fmla="*/ 0 w 2830100"/>
                <a:gd name="connsiteY8" fmla="*/ 1429905 h 1982870"/>
                <a:gd name="connsiteX0" fmla="*/ 2523638 w 2833183"/>
                <a:gd name="connsiteY0" fmla="*/ 0 h 1982870"/>
                <a:gd name="connsiteX1" fmla="*/ 2546702 w 2833183"/>
                <a:gd name="connsiteY1" fmla="*/ 885327 h 1982870"/>
                <a:gd name="connsiteX2" fmla="*/ 2830022 w 2833183"/>
                <a:gd name="connsiteY2" fmla="*/ 1469158 h 1982870"/>
                <a:gd name="connsiteX3" fmla="*/ 2645757 w 2833183"/>
                <a:gd name="connsiteY3" fmla="*/ 1781349 h 1982870"/>
                <a:gd name="connsiteX4" fmla="*/ 2119226 w 2833183"/>
                <a:gd name="connsiteY4" fmla="*/ 1531909 h 1982870"/>
                <a:gd name="connsiteX5" fmla="*/ 2102197 w 2833183"/>
                <a:gd name="connsiteY5" fmla="*/ 1956378 h 1982870"/>
                <a:gd name="connsiteX6" fmla="*/ 1376680 w 2833183"/>
                <a:gd name="connsiteY6" fmla="*/ 1537394 h 1982870"/>
                <a:gd name="connsiteX7" fmla="*/ 396356 w 2833183"/>
                <a:gd name="connsiteY7" fmla="*/ 1567354 h 1982870"/>
                <a:gd name="connsiteX8" fmla="*/ 0 w 2833183"/>
                <a:gd name="connsiteY8" fmla="*/ 1429905 h 1982870"/>
                <a:gd name="connsiteX0" fmla="*/ 2523638 w 2836791"/>
                <a:gd name="connsiteY0" fmla="*/ 0 h 1982870"/>
                <a:gd name="connsiteX1" fmla="*/ 2478517 w 2836791"/>
                <a:gd name="connsiteY1" fmla="*/ 671028 h 1982870"/>
                <a:gd name="connsiteX2" fmla="*/ 2830022 w 2836791"/>
                <a:gd name="connsiteY2" fmla="*/ 1469158 h 1982870"/>
                <a:gd name="connsiteX3" fmla="*/ 2645757 w 2836791"/>
                <a:gd name="connsiteY3" fmla="*/ 1781349 h 1982870"/>
                <a:gd name="connsiteX4" fmla="*/ 2119226 w 2836791"/>
                <a:gd name="connsiteY4" fmla="*/ 1531909 h 1982870"/>
                <a:gd name="connsiteX5" fmla="*/ 2102197 w 2836791"/>
                <a:gd name="connsiteY5" fmla="*/ 1956378 h 1982870"/>
                <a:gd name="connsiteX6" fmla="*/ 1376680 w 2836791"/>
                <a:gd name="connsiteY6" fmla="*/ 1537394 h 1982870"/>
                <a:gd name="connsiteX7" fmla="*/ 396356 w 2836791"/>
                <a:gd name="connsiteY7" fmla="*/ 1567354 h 1982870"/>
                <a:gd name="connsiteX8" fmla="*/ 0 w 2836791"/>
                <a:gd name="connsiteY8" fmla="*/ 1429905 h 1982870"/>
                <a:gd name="connsiteX0" fmla="*/ 2523638 w 2836791"/>
                <a:gd name="connsiteY0" fmla="*/ 0 h 1982870"/>
                <a:gd name="connsiteX1" fmla="*/ 2478517 w 2836791"/>
                <a:gd name="connsiteY1" fmla="*/ 671028 h 1982870"/>
                <a:gd name="connsiteX2" fmla="*/ 2830022 w 2836791"/>
                <a:gd name="connsiteY2" fmla="*/ 1469158 h 1982870"/>
                <a:gd name="connsiteX3" fmla="*/ 2645757 w 2836791"/>
                <a:gd name="connsiteY3" fmla="*/ 1781349 h 1982870"/>
                <a:gd name="connsiteX4" fmla="*/ 2119226 w 2836791"/>
                <a:gd name="connsiteY4" fmla="*/ 1531909 h 1982870"/>
                <a:gd name="connsiteX5" fmla="*/ 2102197 w 2836791"/>
                <a:gd name="connsiteY5" fmla="*/ 1956378 h 1982870"/>
                <a:gd name="connsiteX6" fmla="*/ 1376680 w 2836791"/>
                <a:gd name="connsiteY6" fmla="*/ 1537394 h 1982870"/>
                <a:gd name="connsiteX7" fmla="*/ 396356 w 2836791"/>
                <a:gd name="connsiteY7" fmla="*/ 1567354 h 1982870"/>
                <a:gd name="connsiteX8" fmla="*/ 0 w 2836791"/>
                <a:gd name="connsiteY8" fmla="*/ 1429905 h 1982870"/>
                <a:gd name="connsiteX0" fmla="*/ 2523638 w 2834657"/>
                <a:gd name="connsiteY0" fmla="*/ 0 h 1982870"/>
                <a:gd name="connsiteX1" fmla="*/ 2517481 w 2834657"/>
                <a:gd name="connsiteY1" fmla="*/ 797660 h 1982870"/>
                <a:gd name="connsiteX2" fmla="*/ 2830022 w 2834657"/>
                <a:gd name="connsiteY2" fmla="*/ 1469158 h 1982870"/>
                <a:gd name="connsiteX3" fmla="*/ 2645757 w 2834657"/>
                <a:gd name="connsiteY3" fmla="*/ 1781349 h 1982870"/>
                <a:gd name="connsiteX4" fmla="*/ 2119226 w 2834657"/>
                <a:gd name="connsiteY4" fmla="*/ 1531909 h 1982870"/>
                <a:gd name="connsiteX5" fmla="*/ 2102197 w 2834657"/>
                <a:gd name="connsiteY5" fmla="*/ 1956378 h 1982870"/>
                <a:gd name="connsiteX6" fmla="*/ 1376680 w 2834657"/>
                <a:gd name="connsiteY6" fmla="*/ 1537394 h 1982870"/>
                <a:gd name="connsiteX7" fmla="*/ 396356 w 2834657"/>
                <a:gd name="connsiteY7" fmla="*/ 1567354 h 1982870"/>
                <a:gd name="connsiteX8" fmla="*/ 0 w 2834657"/>
                <a:gd name="connsiteY8" fmla="*/ 1429905 h 1982870"/>
                <a:gd name="connsiteX0" fmla="*/ 2523638 w 2834657"/>
                <a:gd name="connsiteY0" fmla="*/ 0 h 1982870"/>
                <a:gd name="connsiteX1" fmla="*/ 2517481 w 2834657"/>
                <a:gd name="connsiteY1" fmla="*/ 797660 h 1982870"/>
                <a:gd name="connsiteX2" fmla="*/ 2830022 w 2834657"/>
                <a:gd name="connsiteY2" fmla="*/ 1469158 h 1982870"/>
                <a:gd name="connsiteX3" fmla="*/ 2645757 w 2834657"/>
                <a:gd name="connsiteY3" fmla="*/ 1781349 h 1982870"/>
                <a:gd name="connsiteX4" fmla="*/ 2119226 w 2834657"/>
                <a:gd name="connsiteY4" fmla="*/ 1531909 h 1982870"/>
                <a:gd name="connsiteX5" fmla="*/ 2102197 w 2834657"/>
                <a:gd name="connsiteY5" fmla="*/ 1956378 h 1982870"/>
                <a:gd name="connsiteX6" fmla="*/ 1376680 w 2834657"/>
                <a:gd name="connsiteY6" fmla="*/ 1537394 h 1982870"/>
                <a:gd name="connsiteX7" fmla="*/ 396356 w 2834657"/>
                <a:gd name="connsiteY7" fmla="*/ 1567354 h 1982870"/>
                <a:gd name="connsiteX8" fmla="*/ 0 w 2834657"/>
                <a:gd name="connsiteY8" fmla="*/ 1429905 h 1982870"/>
                <a:gd name="connsiteX0" fmla="*/ 2523638 w 2834657"/>
                <a:gd name="connsiteY0" fmla="*/ 0 h 1982870"/>
                <a:gd name="connsiteX1" fmla="*/ 2517481 w 2834657"/>
                <a:gd name="connsiteY1" fmla="*/ 797660 h 1982870"/>
                <a:gd name="connsiteX2" fmla="*/ 2830022 w 2834657"/>
                <a:gd name="connsiteY2" fmla="*/ 1469158 h 1982870"/>
                <a:gd name="connsiteX3" fmla="*/ 2645757 w 2834657"/>
                <a:gd name="connsiteY3" fmla="*/ 1781349 h 1982870"/>
                <a:gd name="connsiteX4" fmla="*/ 2119226 w 2834657"/>
                <a:gd name="connsiteY4" fmla="*/ 1531909 h 1982870"/>
                <a:gd name="connsiteX5" fmla="*/ 2102197 w 2834657"/>
                <a:gd name="connsiteY5" fmla="*/ 1956378 h 1982870"/>
                <a:gd name="connsiteX6" fmla="*/ 1376680 w 2834657"/>
                <a:gd name="connsiteY6" fmla="*/ 1537394 h 1982870"/>
                <a:gd name="connsiteX7" fmla="*/ 396356 w 2834657"/>
                <a:gd name="connsiteY7" fmla="*/ 1567354 h 1982870"/>
                <a:gd name="connsiteX8" fmla="*/ 0 w 2834657"/>
                <a:gd name="connsiteY8" fmla="*/ 1429905 h 1982870"/>
                <a:gd name="connsiteX0" fmla="*/ 2306963 w 2834657"/>
                <a:gd name="connsiteY0" fmla="*/ 0 h 2074102"/>
                <a:gd name="connsiteX1" fmla="*/ 2517481 w 2834657"/>
                <a:gd name="connsiteY1" fmla="*/ 888892 h 2074102"/>
                <a:gd name="connsiteX2" fmla="*/ 2830022 w 2834657"/>
                <a:gd name="connsiteY2" fmla="*/ 1560390 h 2074102"/>
                <a:gd name="connsiteX3" fmla="*/ 2645757 w 2834657"/>
                <a:gd name="connsiteY3" fmla="*/ 1872581 h 2074102"/>
                <a:gd name="connsiteX4" fmla="*/ 2119226 w 2834657"/>
                <a:gd name="connsiteY4" fmla="*/ 1623141 h 2074102"/>
                <a:gd name="connsiteX5" fmla="*/ 2102197 w 2834657"/>
                <a:gd name="connsiteY5" fmla="*/ 2047610 h 2074102"/>
                <a:gd name="connsiteX6" fmla="*/ 1376680 w 2834657"/>
                <a:gd name="connsiteY6" fmla="*/ 1628626 h 2074102"/>
                <a:gd name="connsiteX7" fmla="*/ 396356 w 2834657"/>
                <a:gd name="connsiteY7" fmla="*/ 1658586 h 2074102"/>
                <a:gd name="connsiteX8" fmla="*/ 0 w 2834657"/>
                <a:gd name="connsiteY8" fmla="*/ 1521137 h 2074102"/>
                <a:gd name="connsiteX0" fmla="*/ 2306963 w 2857001"/>
                <a:gd name="connsiteY0" fmla="*/ 0 h 2074102"/>
                <a:gd name="connsiteX1" fmla="*/ 2163959 w 2857001"/>
                <a:gd name="connsiteY1" fmla="*/ 934508 h 2074102"/>
                <a:gd name="connsiteX2" fmla="*/ 2830022 w 2857001"/>
                <a:gd name="connsiteY2" fmla="*/ 1560390 h 2074102"/>
                <a:gd name="connsiteX3" fmla="*/ 2645757 w 2857001"/>
                <a:gd name="connsiteY3" fmla="*/ 1872581 h 2074102"/>
                <a:gd name="connsiteX4" fmla="*/ 2119226 w 2857001"/>
                <a:gd name="connsiteY4" fmla="*/ 1623141 h 2074102"/>
                <a:gd name="connsiteX5" fmla="*/ 2102197 w 2857001"/>
                <a:gd name="connsiteY5" fmla="*/ 2047610 h 2074102"/>
                <a:gd name="connsiteX6" fmla="*/ 1376680 w 2857001"/>
                <a:gd name="connsiteY6" fmla="*/ 1628626 h 2074102"/>
                <a:gd name="connsiteX7" fmla="*/ 396356 w 2857001"/>
                <a:gd name="connsiteY7" fmla="*/ 1658586 h 2074102"/>
                <a:gd name="connsiteX8" fmla="*/ 0 w 2857001"/>
                <a:gd name="connsiteY8" fmla="*/ 1521137 h 2074102"/>
                <a:gd name="connsiteX0" fmla="*/ 2306963 w 2857001"/>
                <a:gd name="connsiteY0" fmla="*/ 0 h 2074102"/>
                <a:gd name="connsiteX1" fmla="*/ 2163959 w 2857001"/>
                <a:gd name="connsiteY1" fmla="*/ 934508 h 2074102"/>
                <a:gd name="connsiteX2" fmla="*/ 2830022 w 2857001"/>
                <a:gd name="connsiteY2" fmla="*/ 1560390 h 2074102"/>
                <a:gd name="connsiteX3" fmla="*/ 2645757 w 2857001"/>
                <a:gd name="connsiteY3" fmla="*/ 1872581 h 2074102"/>
                <a:gd name="connsiteX4" fmla="*/ 2119226 w 2857001"/>
                <a:gd name="connsiteY4" fmla="*/ 1623141 h 2074102"/>
                <a:gd name="connsiteX5" fmla="*/ 2102197 w 2857001"/>
                <a:gd name="connsiteY5" fmla="*/ 2047610 h 2074102"/>
                <a:gd name="connsiteX6" fmla="*/ 1376680 w 2857001"/>
                <a:gd name="connsiteY6" fmla="*/ 1628626 h 2074102"/>
                <a:gd name="connsiteX7" fmla="*/ 396356 w 2857001"/>
                <a:gd name="connsiteY7" fmla="*/ 1658586 h 2074102"/>
                <a:gd name="connsiteX8" fmla="*/ 0 w 2857001"/>
                <a:gd name="connsiteY8" fmla="*/ 1521137 h 2074102"/>
                <a:gd name="connsiteX0" fmla="*/ 2306963 w 2857001"/>
                <a:gd name="connsiteY0" fmla="*/ 0 h 2074102"/>
                <a:gd name="connsiteX1" fmla="*/ 2163959 w 2857001"/>
                <a:gd name="connsiteY1" fmla="*/ 934508 h 2074102"/>
                <a:gd name="connsiteX2" fmla="*/ 2830022 w 2857001"/>
                <a:gd name="connsiteY2" fmla="*/ 1560390 h 2074102"/>
                <a:gd name="connsiteX3" fmla="*/ 2645757 w 2857001"/>
                <a:gd name="connsiteY3" fmla="*/ 1872581 h 2074102"/>
                <a:gd name="connsiteX4" fmla="*/ 2119226 w 2857001"/>
                <a:gd name="connsiteY4" fmla="*/ 1623141 h 2074102"/>
                <a:gd name="connsiteX5" fmla="*/ 2102197 w 2857001"/>
                <a:gd name="connsiteY5" fmla="*/ 2047610 h 2074102"/>
                <a:gd name="connsiteX6" fmla="*/ 1376680 w 2857001"/>
                <a:gd name="connsiteY6" fmla="*/ 1628626 h 2074102"/>
                <a:gd name="connsiteX7" fmla="*/ 396356 w 2857001"/>
                <a:gd name="connsiteY7" fmla="*/ 1658586 h 2074102"/>
                <a:gd name="connsiteX8" fmla="*/ 0 w 2857001"/>
                <a:gd name="connsiteY8" fmla="*/ 1521137 h 2074102"/>
                <a:gd name="connsiteX0" fmla="*/ 2306963 w 2857001"/>
                <a:gd name="connsiteY0" fmla="*/ 0 h 2074102"/>
                <a:gd name="connsiteX1" fmla="*/ 2163959 w 2857001"/>
                <a:gd name="connsiteY1" fmla="*/ 934508 h 2074102"/>
                <a:gd name="connsiteX2" fmla="*/ 2830022 w 2857001"/>
                <a:gd name="connsiteY2" fmla="*/ 1560390 h 2074102"/>
                <a:gd name="connsiteX3" fmla="*/ 2645757 w 2857001"/>
                <a:gd name="connsiteY3" fmla="*/ 1872581 h 2074102"/>
                <a:gd name="connsiteX4" fmla="*/ 2119226 w 2857001"/>
                <a:gd name="connsiteY4" fmla="*/ 1623141 h 2074102"/>
                <a:gd name="connsiteX5" fmla="*/ 2102197 w 2857001"/>
                <a:gd name="connsiteY5" fmla="*/ 2047610 h 2074102"/>
                <a:gd name="connsiteX6" fmla="*/ 1376680 w 2857001"/>
                <a:gd name="connsiteY6" fmla="*/ 1628626 h 2074102"/>
                <a:gd name="connsiteX7" fmla="*/ 396356 w 2857001"/>
                <a:gd name="connsiteY7" fmla="*/ 1658586 h 2074102"/>
                <a:gd name="connsiteX8" fmla="*/ 0 w 2857001"/>
                <a:gd name="connsiteY8" fmla="*/ 1521137 h 2074102"/>
                <a:gd name="connsiteX0" fmla="*/ 2306963 w 2859510"/>
                <a:gd name="connsiteY0" fmla="*/ 0 h 2074102"/>
                <a:gd name="connsiteX1" fmla="*/ 2163959 w 2859510"/>
                <a:gd name="connsiteY1" fmla="*/ 934508 h 2074102"/>
                <a:gd name="connsiteX2" fmla="*/ 2830022 w 2859510"/>
                <a:gd name="connsiteY2" fmla="*/ 1560390 h 2074102"/>
                <a:gd name="connsiteX3" fmla="*/ 2657519 w 2859510"/>
                <a:gd name="connsiteY3" fmla="*/ 1784362 h 2074102"/>
                <a:gd name="connsiteX4" fmla="*/ 2119226 w 2859510"/>
                <a:gd name="connsiteY4" fmla="*/ 1623141 h 2074102"/>
                <a:gd name="connsiteX5" fmla="*/ 2102197 w 2859510"/>
                <a:gd name="connsiteY5" fmla="*/ 2047610 h 2074102"/>
                <a:gd name="connsiteX6" fmla="*/ 1376680 w 2859510"/>
                <a:gd name="connsiteY6" fmla="*/ 1628626 h 2074102"/>
                <a:gd name="connsiteX7" fmla="*/ 396356 w 2859510"/>
                <a:gd name="connsiteY7" fmla="*/ 1658586 h 2074102"/>
                <a:gd name="connsiteX8" fmla="*/ 0 w 2859510"/>
                <a:gd name="connsiteY8" fmla="*/ 1521137 h 2074102"/>
                <a:gd name="connsiteX0" fmla="*/ 2306963 w 2852878"/>
                <a:gd name="connsiteY0" fmla="*/ 0 h 2074102"/>
                <a:gd name="connsiteX1" fmla="*/ 2163959 w 2852878"/>
                <a:gd name="connsiteY1" fmla="*/ 934508 h 2074102"/>
                <a:gd name="connsiteX2" fmla="*/ 2830022 w 2852878"/>
                <a:gd name="connsiteY2" fmla="*/ 1560390 h 2074102"/>
                <a:gd name="connsiteX3" fmla="*/ 2657519 w 2852878"/>
                <a:gd name="connsiteY3" fmla="*/ 1784362 h 2074102"/>
                <a:gd name="connsiteX4" fmla="*/ 2119226 w 2852878"/>
                <a:gd name="connsiteY4" fmla="*/ 1623141 h 2074102"/>
                <a:gd name="connsiteX5" fmla="*/ 2102197 w 2852878"/>
                <a:gd name="connsiteY5" fmla="*/ 2047610 h 2074102"/>
                <a:gd name="connsiteX6" fmla="*/ 1376680 w 2852878"/>
                <a:gd name="connsiteY6" fmla="*/ 1628626 h 2074102"/>
                <a:gd name="connsiteX7" fmla="*/ 396356 w 2852878"/>
                <a:gd name="connsiteY7" fmla="*/ 1658586 h 2074102"/>
                <a:gd name="connsiteX8" fmla="*/ 0 w 2852878"/>
                <a:gd name="connsiteY8" fmla="*/ 1521137 h 2074102"/>
                <a:gd name="connsiteX0" fmla="*/ 2306963 w 2760538"/>
                <a:gd name="connsiteY0" fmla="*/ 0 h 2074102"/>
                <a:gd name="connsiteX1" fmla="*/ 2163959 w 2760538"/>
                <a:gd name="connsiteY1" fmla="*/ 934508 h 2074102"/>
                <a:gd name="connsiteX2" fmla="*/ 2718278 w 2760538"/>
                <a:gd name="connsiteY2" fmla="*/ 1407477 h 2074102"/>
                <a:gd name="connsiteX3" fmla="*/ 2657519 w 2760538"/>
                <a:gd name="connsiteY3" fmla="*/ 1784362 h 2074102"/>
                <a:gd name="connsiteX4" fmla="*/ 2119226 w 2760538"/>
                <a:gd name="connsiteY4" fmla="*/ 1623141 h 2074102"/>
                <a:gd name="connsiteX5" fmla="*/ 2102197 w 2760538"/>
                <a:gd name="connsiteY5" fmla="*/ 2047610 h 2074102"/>
                <a:gd name="connsiteX6" fmla="*/ 1376680 w 2760538"/>
                <a:gd name="connsiteY6" fmla="*/ 1628626 h 2074102"/>
                <a:gd name="connsiteX7" fmla="*/ 396356 w 2760538"/>
                <a:gd name="connsiteY7" fmla="*/ 1658586 h 2074102"/>
                <a:gd name="connsiteX8" fmla="*/ 0 w 2760538"/>
                <a:gd name="connsiteY8" fmla="*/ 1521137 h 2074102"/>
                <a:gd name="connsiteX0" fmla="*/ 2306963 w 2741214"/>
                <a:gd name="connsiteY0" fmla="*/ 0 h 2074102"/>
                <a:gd name="connsiteX1" fmla="*/ 2163959 w 2741214"/>
                <a:gd name="connsiteY1" fmla="*/ 934508 h 2074102"/>
                <a:gd name="connsiteX2" fmla="*/ 2688872 w 2741214"/>
                <a:gd name="connsiteY2" fmla="*/ 1425121 h 2074102"/>
                <a:gd name="connsiteX3" fmla="*/ 2657519 w 2741214"/>
                <a:gd name="connsiteY3" fmla="*/ 1784362 h 2074102"/>
                <a:gd name="connsiteX4" fmla="*/ 2119226 w 2741214"/>
                <a:gd name="connsiteY4" fmla="*/ 1623141 h 2074102"/>
                <a:gd name="connsiteX5" fmla="*/ 2102197 w 2741214"/>
                <a:gd name="connsiteY5" fmla="*/ 2047610 h 2074102"/>
                <a:gd name="connsiteX6" fmla="*/ 1376680 w 2741214"/>
                <a:gd name="connsiteY6" fmla="*/ 1628626 h 2074102"/>
                <a:gd name="connsiteX7" fmla="*/ 396356 w 2741214"/>
                <a:gd name="connsiteY7" fmla="*/ 1658586 h 2074102"/>
                <a:gd name="connsiteX8" fmla="*/ 0 w 2741214"/>
                <a:gd name="connsiteY8" fmla="*/ 1521137 h 2074102"/>
                <a:gd name="connsiteX0" fmla="*/ 2306963 w 2743683"/>
                <a:gd name="connsiteY0" fmla="*/ 0 h 2074102"/>
                <a:gd name="connsiteX1" fmla="*/ 2128671 w 2743683"/>
                <a:gd name="connsiteY1" fmla="*/ 846289 h 2074102"/>
                <a:gd name="connsiteX2" fmla="*/ 2688872 w 2743683"/>
                <a:gd name="connsiteY2" fmla="*/ 1425121 h 2074102"/>
                <a:gd name="connsiteX3" fmla="*/ 2657519 w 2743683"/>
                <a:gd name="connsiteY3" fmla="*/ 1784362 h 2074102"/>
                <a:gd name="connsiteX4" fmla="*/ 2119226 w 2743683"/>
                <a:gd name="connsiteY4" fmla="*/ 1623141 h 2074102"/>
                <a:gd name="connsiteX5" fmla="*/ 2102197 w 2743683"/>
                <a:gd name="connsiteY5" fmla="*/ 2047610 h 2074102"/>
                <a:gd name="connsiteX6" fmla="*/ 1376680 w 2743683"/>
                <a:gd name="connsiteY6" fmla="*/ 1628626 h 2074102"/>
                <a:gd name="connsiteX7" fmla="*/ 396356 w 2743683"/>
                <a:gd name="connsiteY7" fmla="*/ 1658586 h 2074102"/>
                <a:gd name="connsiteX8" fmla="*/ 0 w 2743683"/>
                <a:gd name="connsiteY8" fmla="*/ 1521137 h 2074102"/>
                <a:gd name="connsiteX0" fmla="*/ 2306963 w 2744095"/>
                <a:gd name="connsiteY0" fmla="*/ 0 h 2074102"/>
                <a:gd name="connsiteX1" fmla="*/ 2122790 w 2744095"/>
                <a:gd name="connsiteY1" fmla="*/ 869814 h 2074102"/>
                <a:gd name="connsiteX2" fmla="*/ 2688872 w 2744095"/>
                <a:gd name="connsiteY2" fmla="*/ 1425121 h 2074102"/>
                <a:gd name="connsiteX3" fmla="*/ 2657519 w 2744095"/>
                <a:gd name="connsiteY3" fmla="*/ 1784362 h 2074102"/>
                <a:gd name="connsiteX4" fmla="*/ 2119226 w 2744095"/>
                <a:gd name="connsiteY4" fmla="*/ 1623141 h 2074102"/>
                <a:gd name="connsiteX5" fmla="*/ 2102197 w 2744095"/>
                <a:gd name="connsiteY5" fmla="*/ 2047610 h 2074102"/>
                <a:gd name="connsiteX6" fmla="*/ 1376680 w 2744095"/>
                <a:gd name="connsiteY6" fmla="*/ 1628626 h 2074102"/>
                <a:gd name="connsiteX7" fmla="*/ 396356 w 2744095"/>
                <a:gd name="connsiteY7" fmla="*/ 1658586 h 2074102"/>
                <a:gd name="connsiteX8" fmla="*/ 0 w 2744095"/>
                <a:gd name="connsiteY8" fmla="*/ 1521137 h 20741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744095" h="2074102">
                  <a:moveTo>
                    <a:pt x="2306963" y="0"/>
                  </a:moveTo>
                  <a:cubicBezTo>
                    <a:pt x="1954737" y="571913"/>
                    <a:pt x="2059138" y="632294"/>
                    <a:pt x="2122790" y="869814"/>
                  </a:cubicBezTo>
                  <a:cubicBezTo>
                    <a:pt x="2186442" y="1107334"/>
                    <a:pt x="2599751" y="1272696"/>
                    <a:pt x="2688872" y="1425121"/>
                  </a:cubicBezTo>
                  <a:cubicBezTo>
                    <a:pt x="2777993" y="1577546"/>
                    <a:pt x="2753260" y="1709739"/>
                    <a:pt x="2657519" y="1784362"/>
                  </a:cubicBezTo>
                  <a:cubicBezTo>
                    <a:pt x="2472484" y="1641891"/>
                    <a:pt x="2384233" y="1404105"/>
                    <a:pt x="2119226" y="1623141"/>
                  </a:cubicBezTo>
                  <a:cubicBezTo>
                    <a:pt x="1850198" y="1852126"/>
                    <a:pt x="2200872" y="1907525"/>
                    <a:pt x="2102197" y="2047610"/>
                  </a:cubicBezTo>
                  <a:cubicBezTo>
                    <a:pt x="1886682" y="2187695"/>
                    <a:pt x="1689562" y="1731563"/>
                    <a:pt x="1376680" y="1628626"/>
                  </a:cubicBezTo>
                  <a:cubicBezTo>
                    <a:pt x="1063798" y="1525689"/>
                    <a:pt x="915574" y="1501452"/>
                    <a:pt x="396356" y="1658586"/>
                  </a:cubicBezTo>
                  <a:cubicBezTo>
                    <a:pt x="227023" y="1649350"/>
                    <a:pt x="187806" y="1664936"/>
                    <a:pt x="0" y="1521137"/>
                  </a:cubicBezTo>
                </a:path>
              </a:pathLst>
            </a:custGeom>
            <a:noFill/>
            <a:ln w="57150">
              <a:solidFill>
                <a:srgbClr val="C00000"/>
              </a:solidFill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TextBox 9">
              <a:extLst>
                <a:ext uri="{FF2B5EF4-FFF2-40B4-BE49-F238E27FC236}">
                  <a16:creationId xmlns:a16="http://schemas.microsoft.com/office/drawing/2014/main" id="{96692104-CC87-46FC-89A6-7CA63361311F}"/>
                </a:ext>
              </a:extLst>
            </p:cNvPr>
            <p:cNvSpPr txBox="1"/>
            <p:nvPr/>
          </p:nvSpPr>
          <p:spPr>
            <a:xfrm>
              <a:off x="3210383" y="2747827"/>
              <a:ext cx="116249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>
                  <a:solidFill>
                    <a:srgbClr val="C00000"/>
                  </a:solidFill>
                  <a:latin typeface="Poppins" panose="00000500000000000000" pitchFamily="50" charset="0"/>
                  <a:cs typeface="Poppins" panose="00000500000000000000" pitchFamily="50" charset="0"/>
                </a:rPr>
                <a:t>pain line</a:t>
              </a:r>
              <a:endParaRPr lang="en-US">
                <a:solidFill>
                  <a:srgbClr val="C00000"/>
                </a:solidFill>
                <a:latin typeface="Poppins" panose="00000500000000000000" pitchFamily="50" charset="0"/>
                <a:cs typeface="Poppins" panose="00000500000000000000" pitchFamily="50" charset="0"/>
              </a:endParaRPr>
            </a:p>
          </p:txBody>
        </p:sp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660FC2A8-1689-4C35-8EB2-EDA9E0A27B3F}"/>
                </a:ext>
              </a:extLst>
            </p:cNvPr>
            <p:cNvSpPr txBox="1"/>
            <p:nvPr/>
          </p:nvSpPr>
          <p:spPr>
            <a:xfrm>
              <a:off x="4372881" y="1089203"/>
              <a:ext cx="2016885" cy="147732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>
                  <a:solidFill>
                    <a:schemeClr val="accent2">
                      <a:lumMod val="50000"/>
                    </a:schemeClr>
                  </a:solidFill>
                </a:rPr>
                <a:t>nociception via sympathetic thoracic and lumbar splanchnic nerves</a:t>
              </a:r>
              <a:endParaRPr lang="en-US">
                <a:solidFill>
                  <a:schemeClr val="accent2">
                    <a:lumMod val="50000"/>
                  </a:schemeClr>
                </a:solidFill>
              </a:endParaRP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FBB8D246-0272-42C0-A7F6-9B9D8B289D6F}"/>
                </a:ext>
              </a:extLst>
            </p:cNvPr>
            <p:cNvSpPr txBox="1"/>
            <p:nvPr/>
          </p:nvSpPr>
          <p:spPr>
            <a:xfrm>
              <a:off x="5390847" y="3522190"/>
              <a:ext cx="2016885" cy="12275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>
                  <a:solidFill>
                    <a:srgbClr val="2C451B"/>
                  </a:solidFill>
                </a:rPr>
                <a:t>nociception via parasympathetic pelvic splanchnic nerves to S2-S4</a:t>
              </a:r>
              <a:endParaRPr lang="en-US">
                <a:solidFill>
                  <a:srgbClr val="2C451B"/>
                </a:solidFill>
              </a:endParaRPr>
            </a:p>
          </p:txBody>
        </p:sp>
        <p:sp>
          <p:nvSpPr>
            <p:cNvPr id="13" name="TextBox 12">
              <a:extLst>
                <a:ext uri="{FF2B5EF4-FFF2-40B4-BE49-F238E27FC236}">
                  <a16:creationId xmlns:a16="http://schemas.microsoft.com/office/drawing/2014/main" id="{BCEAA751-8B71-4221-A975-776E76448198}"/>
                </a:ext>
              </a:extLst>
            </p:cNvPr>
            <p:cNvSpPr txBox="1"/>
            <p:nvPr/>
          </p:nvSpPr>
          <p:spPr>
            <a:xfrm>
              <a:off x="4497445" y="4873247"/>
              <a:ext cx="2778818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GB">
                  <a:solidFill>
                    <a:schemeClr val="accent1">
                      <a:lumMod val="50000"/>
                    </a:schemeClr>
                  </a:solidFill>
                </a:rPr>
                <a:t>nociception via somatic nerves</a:t>
              </a:r>
              <a:endParaRPr lang="en-US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B0041465-4479-4AA2-8CCC-5DBF7DF88856}"/>
                </a:ext>
              </a:extLst>
            </p:cNvPr>
            <p:cNvSpPr txBox="1"/>
            <p:nvPr/>
          </p:nvSpPr>
          <p:spPr>
            <a:xfrm>
              <a:off x="3375382" y="18023"/>
              <a:ext cx="129490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>
                  <a:solidFill>
                    <a:srgbClr val="00B0F0"/>
                  </a:solidFill>
                </a:rPr>
                <a:t>peritoneum</a:t>
              </a:r>
              <a:endParaRPr lang="en-US">
                <a:solidFill>
                  <a:srgbClr val="00B0F0"/>
                </a:solidFill>
              </a:endParaRPr>
            </a:p>
          </p:txBody>
        </p: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C7263C76-CC21-402C-B428-A957B9F2D9DE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3905252" y="350282"/>
              <a:ext cx="200023" cy="295574"/>
            </a:xfrm>
            <a:prstGeom prst="line">
              <a:avLst/>
            </a:prstGeom>
            <a:ln>
              <a:solidFill>
                <a:srgbClr val="00B0F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6038722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67</Words>
  <Application>Microsoft Office PowerPoint</Application>
  <PresentationFormat>Widescreen</PresentationFormat>
  <Paragraphs>9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Poppins</vt:lpstr>
      <vt:lpstr>Office Theme</vt:lpstr>
      <vt:lpstr>Presentation slide Leiden - Drawing Nociceptive pathways in the pelvis 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slide Subject</dc:title>
  <dc:creator>Oscar Paul Gobée</dc:creator>
  <cp:lastModifiedBy>Gobée, O.P. (ANA)</cp:lastModifiedBy>
  <cp:revision>4</cp:revision>
  <dcterms:created xsi:type="dcterms:W3CDTF">2023-02-12T15:37:47Z</dcterms:created>
  <dcterms:modified xsi:type="dcterms:W3CDTF">2023-03-16T17:04:33Z</dcterms:modified>
</cp:coreProperties>
</file>