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5EA0-76D8-F92F-F11B-D4DDD040D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02050-6D8E-68A7-2BA7-CD605D718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31AEC-67FE-B3E9-C9FB-E85250B5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A02D2-2F6A-0F44-F63C-6D1C06D3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A8D93-FC41-1AD6-CA48-73A469F6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6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E27AD-669B-0B48-8EFB-BB9F1590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0410B-0D7C-E877-CDEB-DEE4D2991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A43E3-3DDF-4BC2-5AEC-19CC439E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5AA48-51F1-BFA1-16CB-C05C6F80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89AC2-6F73-F427-99A8-569B9FF2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061A9-55AB-091D-8C5C-13C15AD9A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F5B7F-563E-85A6-66F7-31654E031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9BDCD-1B4B-F0A5-B800-106DFE6B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10403-D625-59A6-8247-7D4FD5CE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518E6-E43B-3A05-9DB3-002432B5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4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99759-75D3-38A8-DBCC-99D0124D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E1AFB-15C1-A497-1124-B2589553B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A41BC-AB57-C58B-5385-789928B0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16639-FDC0-C0BD-E01C-2416ED6B6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A4BE4-A01B-6048-B2F9-ACD32B35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3F962-FC4F-CD92-AD83-95C10F8C1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BDDAE-DC9A-AB3F-6635-C91DB89C2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84143-D88C-D616-C824-48CBD733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5C11F-8605-0888-84EE-6977E6AE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4E2F3-8C0D-25A2-DB0F-67639116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3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50196-C871-5930-7637-C245C5D4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CCA26-FC00-ABEC-957E-07134E3129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9F4FC-D7D2-C980-CDCA-346F07A65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A157D-5E06-19DD-9C50-E6AADB48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4249F-1482-EFB4-CB4B-828CD5AA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42909-AF71-14BE-1EF8-5BA2BB5B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5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34E6-4092-E3ED-3875-6BE6F25B6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C2C2A-512D-F072-F496-BEBFA3F95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B0119-00EB-D75F-CAFF-9C4716DB2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83536-84C3-A4FA-07A8-7A1E9C8B1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99EA2-6080-F819-ADE2-265D09EC5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BC6836-2BE4-FD62-A331-76C1D1F3F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E53C15-C94C-D0FA-93AB-38CE19F5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6850A2-20E5-056A-BC89-14927D24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77D7-3C42-6F67-723A-81344793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F7E631-35E8-EA35-DE40-A4ACF2BA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C91C1-2DEA-A4C9-686B-E51CB646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32BD3-5842-E064-67E9-DE87E30F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7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733F1D-A4AB-E5CE-B639-0687E1F1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8A72E0-7E2B-B4EF-EB38-C92EA94E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1F749-DB0F-F60F-6B5F-79098EE4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B5D49-8148-0033-27C7-F530BAEF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5DB54-72EE-F018-F1E2-7D2AE4D2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4D81B0-FBA8-8131-5F37-05E23E215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C4215-71BD-713A-3E4F-3C40BC70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38C54-4EA4-F2E4-1E02-2081689C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839EA-7161-9DD6-D514-7F000D36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0BB35-AC7B-9203-CA39-C31DF3ADB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6B23F-3093-3134-182D-5B0B395D4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E8930-6952-D80D-8778-A9F6B216F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8121F-71AB-261D-7D83-A57D4849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09FFF-703E-B19B-EA20-32E34A19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8DB25-EC23-2FEB-7BC2-4EF3C9E8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698C5-BEEE-1BC2-939C-C3988304B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1078B-7D8B-8454-5C54-AF5682F5F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2AA0B-823A-CDCE-CD4A-28BB560D4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B4E22-4FB5-4E85-8D58-4F3D3E6D841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60633-ADA0-B97A-2CE5-DD4BADC12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BF4BF-7327-B4EC-6EAC-DC5724823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9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E9916-6535-42DE-962A-3F3C81F0F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rgbClr val="0070C0"/>
                </a:solidFill>
              </a:rPr>
              <a:t>Presentation slide</a:t>
            </a:r>
            <a:br>
              <a:rPr lang="en-GB">
                <a:solidFill>
                  <a:srgbClr val="0070C0"/>
                </a:solidFill>
              </a:rPr>
            </a:br>
            <a:r>
              <a:rPr lang="en-GB" sz="4000" b="1">
                <a:solidFill>
                  <a:srgbClr val="0070C0"/>
                </a:solidFill>
              </a:rPr>
              <a:t>Leiden - Drawing Anteversion vs. Anteflexion of uterus - English labels 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692BB-04CA-4F21-914E-FF42C0042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796"/>
            <a:ext cx="9144000" cy="500730"/>
          </a:xfrm>
        </p:spPr>
        <p:txBody>
          <a:bodyPr>
            <a:normAutofit fontScale="47500" lnSpcReduction="20000"/>
          </a:bodyPr>
          <a:lstStyle/>
          <a:p>
            <a:r>
              <a:rPr lang="en-GB">
                <a:solidFill>
                  <a:srgbClr val="0070C0"/>
                </a:solidFill>
              </a:rPr>
              <a:t>drawing: R. Slagter, NZIMBI, medical illustrator</a:t>
            </a:r>
          </a:p>
          <a:p>
            <a:r>
              <a:rPr lang="en-GB">
                <a:solidFill>
                  <a:srgbClr val="0070C0"/>
                </a:solidFill>
              </a:rPr>
              <a:t>labels: O. Paul Gobée, MD, dept. Anatomy&amp; Embryology, LUMC</a:t>
            </a:r>
          </a:p>
          <a:p>
            <a:r>
              <a:rPr lang="en-GB">
                <a:solidFill>
                  <a:srgbClr val="0070C0"/>
                </a:solidFill>
              </a:rPr>
              <a:t>with consultation of dr. A.R.H. Twijnstra PhD, gynaecologist, LUMC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385D496-5555-48EC-B987-FC037EFEDB09}"/>
              </a:ext>
            </a:extLst>
          </p:cNvPr>
          <p:cNvSpPr txBox="1">
            <a:spLocks/>
          </p:cNvSpPr>
          <p:nvPr/>
        </p:nvSpPr>
        <p:spPr>
          <a:xfrm>
            <a:off x="1343431" y="5963467"/>
            <a:ext cx="9144000" cy="50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license:  Creative Commons Attribution NonCommercial ShareAlike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CB32BCF-8F97-4DFD-9B0D-2C75B56B7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294" y="5999111"/>
            <a:ext cx="1227411" cy="4294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1FCDEE-A4C2-B93D-7AAE-C1A15B52D5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94" y="578318"/>
            <a:ext cx="396241" cy="39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6F0839-5EA5-4E24-986D-DD77DA666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571" y="0"/>
            <a:ext cx="5216857" cy="6858000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09C3497-AA7F-4137-92BD-6CBA9F6375B4}"/>
              </a:ext>
            </a:extLst>
          </p:cNvPr>
          <p:cNvSpPr/>
          <p:nvPr/>
        </p:nvSpPr>
        <p:spPr>
          <a:xfrm>
            <a:off x="7025141" y="3031958"/>
            <a:ext cx="1594184" cy="39704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anteversion</a:t>
            </a: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E70EDF2-6F87-4DB7-99C9-013313D181E9}"/>
              </a:ext>
            </a:extLst>
          </p:cNvPr>
          <p:cNvCxnSpPr>
            <a:cxnSpLocks/>
          </p:cNvCxnSpPr>
          <p:nvPr/>
        </p:nvCxnSpPr>
        <p:spPr>
          <a:xfrm>
            <a:off x="4790136" y="2090488"/>
            <a:ext cx="1947986" cy="833856"/>
          </a:xfrm>
          <a:prstGeom prst="line">
            <a:avLst/>
          </a:prstGeom>
          <a:ln w="5715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442D8D7-E2A0-4B2F-9515-75E03D923116}"/>
              </a:ext>
            </a:extLst>
          </p:cNvPr>
          <p:cNvCxnSpPr>
            <a:cxnSpLocks/>
          </p:cNvCxnSpPr>
          <p:nvPr/>
        </p:nvCxnSpPr>
        <p:spPr>
          <a:xfrm>
            <a:off x="5763792" y="2090488"/>
            <a:ext cx="1118062" cy="1570886"/>
          </a:xfrm>
          <a:prstGeom prst="line">
            <a:avLst/>
          </a:prstGeom>
          <a:ln w="5715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44FE31-DA12-4B4F-B10C-37EB61EEC290}"/>
              </a:ext>
            </a:extLst>
          </p:cNvPr>
          <p:cNvCxnSpPr>
            <a:cxnSpLocks/>
          </p:cNvCxnSpPr>
          <p:nvPr/>
        </p:nvCxnSpPr>
        <p:spPr>
          <a:xfrm>
            <a:off x="5805237" y="2051222"/>
            <a:ext cx="1118062" cy="1558252"/>
          </a:xfrm>
          <a:prstGeom prst="line">
            <a:avLst/>
          </a:prstGeom>
          <a:ln w="571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666CE1-99B8-4094-8363-F58FB20BCA9E}"/>
              </a:ext>
            </a:extLst>
          </p:cNvPr>
          <p:cNvCxnSpPr>
            <a:cxnSpLocks/>
          </p:cNvCxnSpPr>
          <p:nvPr/>
        </p:nvCxnSpPr>
        <p:spPr>
          <a:xfrm flipV="1">
            <a:off x="5805237" y="2924344"/>
            <a:ext cx="1118062" cy="2029319"/>
          </a:xfrm>
          <a:prstGeom prst="line">
            <a:avLst/>
          </a:prstGeom>
          <a:ln w="571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3F7B282-F9CB-49DD-BBF7-56CD032B22BC}"/>
              </a:ext>
            </a:extLst>
          </p:cNvPr>
          <p:cNvSpPr/>
          <p:nvPr/>
        </p:nvSpPr>
        <p:spPr>
          <a:xfrm>
            <a:off x="4541499" y="2725823"/>
            <a:ext cx="1594184" cy="39704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anteflexion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51C761-D135-E446-38A4-878D85E308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442" y="6299706"/>
            <a:ext cx="921766" cy="3225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921D00B-039C-C6F9-BC60-0E9E62DF87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614" y="330668"/>
            <a:ext cx="469432" cy="46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180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Presentation slide Leiden - Drawing Anteversion vs. Anteflexion of uterus - English labels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 Subject</dc:title>
  <dc:creator>Oscar Paul Gobée</dc:creator>
  <cp:lastModifiedBy>Oscar Paul Gobée</cp:lastModifiedBy>
  <cp:revision>5</cp:revision>
  <dcterms:created xsi:type="dcterms:W3CDTF">2023-02-12T15:37:47Z</dcterms:created>
  <dcterms:modified xsi:type="dcterms:W3CDTF">2023-04-21T21:00:26Z</dcterms:modified>
</cp:coreProperties>
</file>