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100" d="100"/>
          <a:sy n="100" d="100"/>
        </p:scale>
        <p:origin x="150" y="264"/>
      </p:cViewPr>
      <p:guideLst>
        <p:guide orient="horz" pos="82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35EA0-76D8-F92F-F11B-D4DDD040D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02050-6D8E-68A7-2BA7-CD605D718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31AEC-67FE-B3E9-C9FB-E85250B5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A02D2-2F6A-0F44-F63C-6D1C06D34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A8D93-FC41-1AD6-CA48-73A469F61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6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E27AD-669B-0B48-8EFB-BB9F1590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E0410B-0D7C-E877-CDEB-DEE4D2991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A43E3-3DDF-4BC2-5AEC-19CC439ED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5AA48-51F1-BFA1-16CB-C05C6F809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89AC2-6F73-F427-99A8-569B9FF2F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8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1061A9-55AB-091D-8C5C-13C15AD9A9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7F5B7F-563E-85A6-66F7-31654E031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9BDCD-1B4B-F0A5-B800-106DFE6B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10403-D625-59A6-8247-7D4FD5CE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518E6-E43B-3A05-9DB3-002432B53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4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99759-75D3-38A8-DBCC-99D0124DA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E1AFB-15C1-A497-1124-B2589553B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A41BC-AB57-C58B-5385-789928B0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16639-FDC0-C0BD-E01C-2416ED6B6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A4BE4-A01B-6048-B2F9-ACD32B358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3F962-FC4F-CD92-AD83-95C10F8C1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BDDAE-DC9A-AB3F-6635-C91DB89C2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84143-D88C-D616-C824-48CBD7337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5C11F-8605-0888-84EE-6977E6AE6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4E2F3-8C0D-25A2-DB0F-67639116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3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50196-C871-5930-7637-C245C5D4E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CCA26-FC00-ABEC-957E-07134E3129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9F4FC-D7D2-C980-CDCA-346F07A65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A157D-5E06-19DD-9C50-E6AADB485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C4249F-1482-EFB4-CB4B-828CD5AA6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42909-AF71-14BE-1EF8-5BA2BB5BB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5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134E6-4092-E3ED-3875-6BE6F25B6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C2C2A-512D-F072-F496-BEBFA3F95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DB0119-00EB-D75F-CAFF-9C4716DB2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983536-84C3-A4FA-07A8-7A1E9C8B1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699EA2-6080-F819-ADE2-265D09EC5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BC6836-2BE4-FD62-A331-76C1D1F3F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E53C15-C94C-D0FA-93AB-38CE19F52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6850A2-20E5-056A-BC89-14927D24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877D7-3C42-6F67-723A-813447930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F7E631-35E8-EA35-DE40-A4ACF2BA3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2C91C1-2DEA-A4C9-686B-E51CB6463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732BD3-5842-E064-67E9-DE87E30FC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7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733F1D-A4AB-E5CE-B639-0687E1F1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8A72E0-7E2B-B4EF-EB38-C92EA94E6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81F749-DB0F-F60F-6B5F-79098EE4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B5D49-8148-0033-27C7-F530BAEF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5DB54-72EE-F018-F1E2-7D2AE4D21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4D81B0-FBA8-8131-5F37-05E23E215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C4215-71BD-713A-3E4F-3C40BC70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338C54-4EA4-F2E4-1E02-2081689C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839EA-7161-9DD6-D514-7F000D362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6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0BB35-AC7B-9203-CA39-C31DF3ADB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26B23F-3093-3134-182D-5B0B395D4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2E8930-6952-D80D-8778-A9F6B216F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8121F-71AB-261D-7D83-A57D4849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09FFF-703E-B19B-EA20-32E34A19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58DB25-EC23-2FEB-7BC2-4EF3C9E8C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D698C5-BEEE-1BC2-939C-C3988304B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1078B-7D8B-8454-5C54-AF5682F5F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2AA0B-823A-CDCE-CD4A-28BB560D42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B4E22-4FB5-4E85-8D58-4F3D3E6D841D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60633-ADA0-B97A-2CE5-DD4BADC12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BF4BF-7327-B4EC-6EAC-DC5724823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9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ommons.wikimedia.org/wiki/File:Biliary_system_multilingual.sv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E9916-6535-42DE-962A-3F3C81F0F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3050" y="1657350"/>
            <a:ext cx="9144000" cy="1481138"/>
          </a:xfrm>
        </p:spPr>
        <p:txBody>
          <a:bodyPr/>
          <a:lstStyle/>
          <a:p>
            <a:r>
              <a:rPr lang="en-GB">
                <a:solidFill>
                  <a:srgbClr val="0070C0"/>
                </a:solidFill>
              </a:rPr>
              <a:t>Presentation slide</a:t>
            </a:r>
            <a:br>
              <a:rPr lang="en-GB">
                <a:solidFill>
                  <a:srgbClr val="0070C0"/>
                </a:solidFill>
              </a:rPr>
            </a:br>
            <a:r>
              <a:rPr lang="en-GB" sz="4400">
                <a:solidFill>
                  <a:srgbClr val="0070C0"/>
                </a:solidFill>
              </a:rPr>
              <a:t>Area of Ampulla hepatopancreatici (Vater)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692BB-04CA-4F21-914E-FF42C0042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0796"/>
            <a:ext cx="9144000" cy="500730"/>
          </a:xfrm>
        </p:spPr>
        <p:txBody>
          <a:bodyPr>
            <a:normAutofit fontScale="47500" lnSpcReduction="20000"/>
          </a:bodyPr>
          <a:lstStyle/>
          <a:p>
            <a:r>
              <a:rPr lang="en-GB">
                <a:solidFill>
                  <a:srgbClr val="0070C0"/>
                </a:solidFill>
              </a:rPr>
              <a:t>drawing: Jordi Marchn, Wikimedia</a:t>
            </a:r>
          </a:p>
          <a:p>
            <a:r>
              <a:rPr lang="en-GB">
                <a:solidFill>
                  <a:srgbClr val="0070C0"/>
                </a:solidFill>
              </a:rPr>
              <a:t>labels: O. Paul Gobée, MD, dept. Anatomy&amp; Embryology, LUMC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385D496-5555-48EC-B987-FC037EFEDB09}"/>
              </a:ext>
            </a:extLst>
          </p:cNvPr>
          <p:cNvSpPr txBox="1">
            <a:spLocks/>
          </p:cNvSpPr>
          <p:nvPr/>
        </p:nvSpPr>
        <p:spPr>
          <a:xfrm>
            <a:off x="1343431" y="5963467"/>
            <a:ext cx="9144000" cy="500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license:  Creative Commons Attribution ShareAlike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037B5E-0330-87B9-3AFD-E3B6709F2A5F}"/>
              </a:ext>
            </a:extLst>
          </p:cNvPr>
          <p:cNvSpPr txBox="1"/>
          <p:nvPr/>
        </p:nvSpPr>
        <p:spPr>
          <a:xfrm>
            <a:off x="1752600" y="5067300"/>
            <a:ext cx="8406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70C0"/>
                </a:solidFill>
              </a:rPr>
              <a:t>derived from: </a:t>
            </a:r>
            <a:r>
              <a:rPr lang="en-US">
                <a:solidFill>
                  <a:srgbClr val="0070C0"/>
                </a:solidFill>
                <a:hlinkClick r:id="rId2"/>
              </a:rPr>
              <a:t>https://commons.wikimedia.org/wiki/File:Biliary_system_multilingual.svg</a:t>
            </a:r>
            <a:r>
              <a:rPr lang="en-US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E00068-9D5E-3F4A-5C4C-10DB5EF30C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7144" y="5928904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1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roup 142">
            <a:extLst>
              <a:ext uri="{FF2B5EF4-FFF2-40B4-BE49-F238E27FC236}">
                <a16:creationId xmlns:a16="http://schemas.microsoft.com/office/drawing/2014/main" id="{6BAD29D9-C46B-71A3-2172-6E29995444E9}"/>
              </a:ext>
            </a:extLst>
          </p:cNvPr>
          <p:cNvGrpSpPr/>
          <p:nvPr/>
        </p:nvGrpSpPr>
        <p:grpSpPr>
          <a:xfrm>
            <a:off x="3868119" y="2184997"/>
            <a:ext cx="4632365" cy="3609032"/>
            <a:chOff x="3868119" y="2184997"/>
            <a:chExt cx="4632365" cy="3609032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5C9C6CE-D93E-1452-0024-5B3E3C18C6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8119" y="2223364"/>
              <a:ext cx="4632365" cy="3570665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91925DF-C779-D5F0-7AD5-10F697CBB6D7}"/>
                </a:ext>
              </a:extLst>
            </p:cNvPr>
            <p:cNvSpPr/>
            <p:nvPr/>
          </p:nvSpPr>
          <p:spPr>
            <a:xfrm rot="3317884">
              <a:off x="5130974" y="4206693"/>
              <a:ext cx="412830" cy="771668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30EE772-A28F-CBE8-3750-F7FB387FF379}"/>
                </a:ext>
              </a:extLst>
            </p:cNvPr>
            <p:cNvSpPr/>
            <p:nvPr/>
          </p:nvSpPr>
          <p:spPr>
            <a:xfrm rot="19932170">
              <a:off x="5057577" y="4637239"/>
              <a:ext cx="232524" cy="132803"/>
            </a:xfrm>
            <a:prstGeom prst="ellipse">
              <a:avLst/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0F7F264-8508-3E74-2B76-2794C123B07C}"/>
                </a:ext>
              </a:extLst>
            </p:cNvPr>
            <p:cNvSpPr/>
            <p:nvPr/>
          </p:nvSpPr>
          <p:spPr>
            <a:xfrm>
              <a:off x="5625492" y="4129780"/>
              <a:ext cx="192051" cy="138479"/>
            </a:xfrm>
            <a:custGeom>
              <a:avLst/>
              <a:gdLst>
                <a:gd name="connsiteX0" fmla="*/ 0 w 200069"/>
                <a:gd name="connsiteY0" fmla="*/ 16784 h 127879"/>
                <a:gd name="connsiteX1" fmla="*/ 119641 w 200069"/>
                <a:gd name="connsiteY1" fmla="*/ 8238 h 127879"/>
                <a:gd name="connsiteX2" fmla="*/ 196553 w 200069"/>
                <a:gd name="connsiteY2" fmla="*/ 119333 h 127879"/>
                <a:gd name="connsiteX3" fmla="*/ 188008 w 200069"/>
                <a:gd name="connsiteY3" fmla="*/ 119333 h 127879"/>
                <a:gd name="connsiteX4" fmla="*/ 179462 w 200069"/>
                <a:gd name="connsiteY4" fmla="*/ 127879 h 127879"/>
                <a:gd name="connsiteX0" fmla="*/ 0 w 197870"/>
                <a:gd name="connsiteY0" fmla="*/ 5138 h 116233"/>
                <a:gd name="connsiteX1" fmla="*/ 154310 w 197870"/>
                <a:gd name="connsiteY1" fmla="*/ 22594 h 116233"/>
                <a:gd name="connsiteX2" fmla="*/ 196553 w 197870"/>
                <a:gd name="connsiteY2" fmla="*/ 107687 h 116233"/>
                <a:gd name="connsiteX3" fmla="*/ 188008 w 197870"/>
                <a:gd name="connsiteY3" fmla="*/ 107687 h 116233"/>
                <a:gd name="connsiteX4" fmla="*/ 179462 w 197870"/>
                <a:gd name="connsiteY4" fmla="*/ 116233 h 116233"/>
                <a:gd name="connsiteX0" fmla="*/ 0 w 197870"/>
                <a:gd name="connsiteY0" fmla="*/ 8063 h 119158"/>
                <a:gd name="connsiteX1" fmla="*/ 154310 w 197870"/>
                <a:gd name="connsiteY1" fmla="*/ 25519 h 119158"/>
                <a:gd name="connsiteX2" fmla="*/ 196553 w 197870"/>
                <a:gd name="connsiteY2" fmla="*/ 110612 h 119158"/>
                <a:gd name="connsiteX3" fmla="*/ 188008 w 197870"/>
                <a:gd name="connsiteY3" fmla="*/ 110612 h 119158"/>
                <a:gd name="connsiteX4" fmla="*/ 179462 w 197870"/>
                <a:gd name="connsiteY4" fmla="*/ 119158 h 119158"/>
                <a:gd name="connsiteX0" fmla="*/ 0 w 197870"/>
                <a:gd name="connsiteY0" fmla="*/ 5940 h 112701"/>
                <a:gd name="connsiteX1" fmla="*/ 154310 w 197870"/>
                <a:gd name="connsiteY1" fmla="*/ 19062 h 112701"/>
                <a:gd name="connsiteX2" fmla="*/ 196553 w 197870"/>
                <a:gd name="connsiteY2" fmla="*/ 104155 h 112701"/>
                <a:gd name="connsiteX3" fmla="*/ 188008 w 197870"/>
                <a:gd name="connsiteY3" fmla="*/ 104155 h 112701"/>
                <a:gd name="connsiteX4" fmla="*/ 179462 w 197870"/>
                <a:gd name="connsiteY4" fmla="*/ 112701 h 112701"/>
                <a:gd name="connsiteX0" fmla="*/ 0 w 197870"/>
                <a:gd name="connsiteY0" fmla="*/ 19417 h 126178"/>
                <a:gd name="connsiteX1" fmla="*/ 154310 w 197870"/>
                <a:gd name="connsiteY1" fmla="*/ 32539 h 126178"/>
                <a:gd name="connsiteX2" fmla="*/ 196553 w 197870"/>
                <a:gd name="connsiteY2" fmla="*/ 117632 h 126178"/>
                <a:gd name="connsiteX3" fmla="*/ 188008 w 197870"/>
                <a:gd name="connsiteY3" fmla="*/ 117632 h 126178"/>
                <a:gd name="connsiteX4" fmla="*/ 179462 w 197870"/>
                <a:gd name="connsiteY4" fmla="*/ 126178 h 126178"/>
                <a:gd name="connsiteX0" fmla="*/ 0 w 197870"/>
                <a:gd name="connsiteY0" fmla="*/ 19417 h 123935"/>
                <a:gd name="connsiteX1" fmla="*/ 154310 w 197870"/>
                <a:gd name="connsiteY1" fmla="*/ 32539 h 123935"/>
                <a:gd name="connsiteX2" fmla="*/ 196553 w 197870"/>
                <a:gd name="connsiteY2" fmla="*/ 117632 h 123935"/>
                <a:gd name="connsiteX3" fmla="*/ 188008 w 197870"/>
                <a:gd name="connsiteY3" fmla="*/ 117632 h 123935"/>
                <a:gd name="connsiteX0" fmla="*/ 0 w 199429"/>
                <a:gd name="connsiteY0" fmla="*/ 19417 h 123935"/>
                <a:gd name="connsiteX1" fmla="*/ 154310 w 199429"/>
                <a:gd name="connsiteY1" fmla="*/ 32539 h 123935"/>
                <a:gd name="connsiteX2" fmla="*/ 196553 w 199429"/>
                <a:gd name="connsiteY2" fmla="*/ 117632 h 123935"/>
                <a:gd name="connsiteX3" fmla="*/ 188008 w 199429"/>
                <a:gd name="connsiteY3" fmla="*/ 117632 h 123935"/>
                <a:gd name="connsiteX4" fmla="*/ 199429 w 199429"/>
                <a:gd name="connsiteY4" fmla="*/ 112976 h 123935"/>
                <a:gd name="connsiteX0" fmla="*/ 0 w 199621"/>
                <a:gd name="connsiteY0" fmla="*/ 19417 h 123935"/>
                <a:gd name="connsiteX1" fmla="*/ 154310 w 199621"/>
                <a:gd name="connsiteY1" fmla="*/ 32539 h 123935"/>
                <a:gd name="connsiteX2" fmla="*/ 196553 w 199621"/>
                <a:gd name="connsiteY2" fmla="*/ 117632 h 123935"/>
                <a:gd name="connsiteX3" fmla="*/ 188008 w 199621"/>
                <a:gd name="connsiteY3" fmla="*/ 117632 h 123935"/>
                <a:gd name="connsiteX4" fmla="*/ 199429 w 199621"/>
                <a:gd name="connsiteY4" fmla="*/ 112976 h 123935"/>
                <a:gd name="connsiteX5" fmla="*/ 195095 w 199621"/>
                <a:gd name="connsiteY5" fmla="*/ 108642 h 123935"/>
                <a:gd name="connsiteX0" fmla="*/ 0 w 199429"/>
                <a:gd name="connsiteY0" fmla="*/ 19417 h 123935"/>
                <a:gd name="connsiteX1" fmla="*/ 154310 w 199429"/>
                <a:gd name="connsiteY1" fmla="*/ 32539 h 123935"/>
                <a:gd name="connsiteX2" fmla="*/ 196553 w 199429"/>
                <a:gd name="connsiteY2" fmla="*/ 117632 h 123935"/>
                <a:gd name="connsiteX3" fmla="*/ 188008 w 199429"/>
                <a:gd name="connsiteY3" fmla="*/ 117632 h 123935"/>
                <a:gd name="connsiteX4" fmla="*/ 199429 w 199429"/>
                <a:gd name="connsiteY4" fmla="*/ 112976 h 123935"/>
                <a:gd name="connsiteX0" fmla="*/ 0 w 197870"/>
                <a:gd name="connsiteY0" fmla="*/ 19417 h 123935"/>
                <a:gd name="connsiteX1" fmla="*/ 154310 w 197870"/>
                <a:gd name="connsiteY1" fmla="*/ 32539 h 123935"/>
                <a:gd name="connsiteX2" fmla="*/ 196553 w 197870"/>
                <a:gd name="connsiteY2" fmla="*/ 117632 h 123935"/>
                <a:gd name="connsiteX3" fmla="*/ 188008 w 197870"/>
                <a:gd name="connsiteY3" fmla="*/ 117632 h 123935"/>
                <a:gd name="connsiteX0" fmla="*/ 0 w 196553"/>
                <a:gd name="connsiteY0" fmla="*/ 19417 h 117632"/>
                <a:gd name="connsiteX1" fmla="*/ 154310 w 196553"/>
                <a:gd name="connsiteY1" fmla="*/ 32539 h 117632"/>
                <a:gd name="connsiteX2" fmla="*/ 196553 w 196553"/>
                <a:gd name="connsiteY2" fmla="*/ 117632 h 117632"/>
                <a:gd name="connsiteX0" fmla="*/ 0 w 196553"/>
                <a:gd name="connsiteY0" fmla="*/ 21871 h 120086"/>
                <a:gd name="connsiteX1" fmla="*/ 141309 w 196553"/>
                <a:gd name="connsiteY1" fmla="*/ 26326 h 120086"/>
                <a:gd name="connsiteX2" fmla="*/ 196553 w 196553"/>
                <a:gd name="connsiteY2" fmla="*/ 120086 h 120086"/>
                <a:gd name="connsiteX0" fmla="*/ 0 w 196553"/>
                <a:gd name="connsiteY0" fmla="*/ 22449 h 133665"/>
                <a:gd name="connsiteX1" fmla="*/ 141309 w 196553"/>
                <a:gd name="connsiteY1" fmla="*/ 26904 h 133665"/>
                <a:gd name="connsiteX2" fmla="*/ 196553 w 196553"/>
                <a:gd name="connsiteY2" fmla="*/ 133665 h 133665"/>
                <a:gd name="connsiteX0" fmla="*/ 0 w 179218"/>
                <a:gd name="connsiteY0" fmla="*/ 25159 h 127708"/>
                <a:gd name="connsiteX1" fmla="*/ 123974 w 179218"/>
                <a:gd name="connsiteY1" fmla="*/ 20947 h 127708"/>
                <a:gd name="connsiteX2" fmla="*/ 179218 w 179218"/>
                <a:gd name="connsiteY2" fmla="*/ 127708 h 127708"/>
                <a:gd name="connsiteX0" fmla="*/ 0 w 179218"/>
                <a:gd name="connsiteY0" fmla="*/ 45754 h 148303"/>
                <a:gd name="connsiteX1" fmla="*/ 123974 w 179218"/>
                <a:gd name="connsiteY1" fmla="*/ 41542 h 148303"/>
                <a:gd name="connsiteX2" fmla="*/ 179218 w 179218"/>
                <a:gd name="connsiteY2" fmla="*/ 148303 h 148303"/>
                <a:gd name="connsiteX0" fmla="*/ 0 w 187496"/>
                <a:gd name="connsiteY0" fmla="*/ 45754 h 148303"/>
                <a:gd name="connsiteX1" fmla="*/ 123974 w 187496"/>
                <a:gd name="connsiteY1" fmla="*/ 41542 h 148303"/>
                <a:gd name="connsiteX2" fmla="*/ 179218 w 187496"/>
                <a:gd name="connsiteY2" fmla="*/ 148303 h 148303"/>
                <a:gd name="connsiteX0" fmla="*/ 0 w 189091"/>
                <a:gd name="connsiteY0" fmla="*/ 45754 h 148303"/>
                <a:gd name="connsiteX1" fmla="*/ 136975 w 189091"/>
                <a:gd name="connsiteY1" fmla="*/ 41542 h 148303"/>
                <a:gd name="connsiteX2" fmla="*/ 179218 w 189091"/>
                <a:gd name="connsiteY2" fmla="*/ 148303 h 148303"/>
                <a:gd name="connsiteX0" fmla="*/ 0 w 179218"/>
                <a:gd name="connsiteY0" fmla="*/ 0 h 102549"/>
                <a:gd name="connsiteX1" fmla="*/ 179218 w 179218"/>
                <a:gd name="connsiteY1" fmla="*/ 102549 h 102549"/>
                <a:gd name="connsiteX0" fmla="*/ 0 w 179218"/>
                <a:gd name="connsiteY0" fmla="*/ 22774 h 125323"/>
                <a:gd name="connsiteX1" fmla="*/ 179218 w 179218"/>
                <a:gd name="connsiteY1" fmla="*/ 125323 h 125323"/>
                <a:gd name="connsiteX0" fmla="*/ 0 w 192051"/>
                <a:gd name="connsiteY0" fmla="*/ 26800 h 129349"/>
                <a:gd name="connsiteX1" fmla="*/ 179218 w 192051"/>
                <a:gd name="connsiteY1" fmla="*/ 129349 h 129349"/>
                <a:gd name="connsiteX0" fmla="*/ 0 w 192051"/>
                <a:gd name="connsiteY0" fmla="*/ 35930 h 138479"/>
                <a:gd name="connsiteX1" fmla="*/ 179218 w 192051"/>
                <a:gd name="connsiteY1" fmla="*/ 138479 h 138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2051" h="138479">
                  <a:moveTo>
                    <a:pt x="0" y="35930"/>
                  </a:moveTo>
                  <a:cubicBezTo>
                    <a:pt x="64072" y="-64231"/>
                    <a:pt x="240821" y="69627"/>
                    <a:pt x="179218" y="138479"/>
                  </a:cubicBezTo>
                </a:path>
              </a:pathLst>
            </a:cu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969CD424-430D-1BD8-CC11-1C4BFAB58564}"/>
                </a:ext>
              </a:extLst>
            </p:cNvPr>
            <p:cNvSpPr/>
            <p:nvPr/>
          </p:nvSpPr>
          <p:spPr>
            <a:xfrm flipH="1" flipV="1">
              <a:off x="5621241" y="4160639"/>
              <a:ext cx="182012" cy="150633"/>
            </a:xfrm>
            <a:custGeom>
              <a:avLst/>
              <a:gdLst>
                <a:gd name="connsiteX0" fmla="*/ 0 w 200069"/>
                <a:gd name="connsiteY0" fmla="*/ 16784 h 127879"/>
                <a:gd name="connsiteX1" fmla="*/ 119641 w 200069"/>
                <a:gd name="connsiteY1" fmla="*/ 8238 h 127879"/>
                <a:gd name="connsiteX2" fmla="*/ 196553 w 200069"/>
                <a:gd name="connsiteY2" fmla="*/ 119333 h 127879"/>
                <a:gd name="connsiteX3" fmla="*/ 188008 w 200069"/>
                <a:gd name="connsiteY3" fmla="*/ 119333 h 127879"/>
                <a:gd name="connsiteX4" fmla="*/ 179462 w 200069"/>
                <a:gd name="connsiteY4" fmla="*/ 127879 h 127879"/>
                <a:gd name="connsiteX0" fmla="*/ 0 w 197870"/>
                <a:gd name="connsiteY0" fmla="*/ 5138 h 116233"/>
                <a:gd name="connsiteX1" fmla="*/ 154310 w 197870"/>
                <a:gd name="connsiteY1" fmla="*/ 22594 h 116233"/>
                <a:gd name="connsiteX2" fmla="*/ 196553 w 197870"/>
                <a:gd name="connsiteY2" fmla="*/ 107687 h 116233"/>
                <a:gd name="connsiteX3" fmla="*/ 188008 w 197870"/>
                <a:gd name="connsiteY3" fmla="*/ 107687 h 116233"/>
                <a:gd name="connsiteX4" fmla="*/ 179462 w 197870"/>
                <a:gd name="connsiteY4" fmla="*/ 116233 h 116233"/>
                <a:gd name="connsiteX0" fmla="*/ 0 w 197870"/>
                <a:gd name="connsiteY0" fmla="*/ 8063 h 119158"/>
                <a:gd name="connsiteX1" fmla="*/ 154310 w 197870"/>
                <a:gd name="connsiteY1" fmla="*/ 25519 h 119158"/>
                <a:gd name="connsiteX2" fmla="*/ 196553 w 197870"/>
                <a:gd name="connsiteY2" fmla="*/ 110612 h 119158"/>
                <a:gd name="connsiteX3" fmla="*/ 188008 w 197870"/>
                <a:gd name="connsiteY3" fmla="*/ 110612 h 119158"/>
                <a:gd name="connsiteX4" fmla="*/ 179462 w 197870"/>
                <a:gd name="connsiteY4" fmla="*/ 119158 h 119158"/>
                <a:gd name="connsiteX0" fmla="*/ 0 w 197870"/>
                <a:gd name="connsiteY0" fmla="*/ 5940 h 112701"/>
                <a:gd name="connsiteX1" fmla="*/ 154310 w 197870"/>
                <a:gd name="connsiteY1" fmla="*/ 19062 h 112701"/>
                <a:gd name="connsiteX2" fmla="*/ 196553 w 197870"/>
                <a:gd name="connsiteY2" fmla="*/ 104155 h 112701"/>
                <a:gd name="connsiteX3" fmla="*/ 188008 w 197870"/>
                <a:gd name="connsiteY3" fmla="*/ 104155 h 112701"/>
                <a:gd name="connsiteX4" fmla="*/ 179462 w 197870"/>
                <a:gd name="connsiteY4" fmla="*/ 112701 h 112701"/>
                <a:gd name="connsiteX0" fmla="*/ 0 w 197870"/>
                <a:gd name="connsiteY0" fmla="*/ 19417 h 126178"/>
                <a:gd name="connsiteX1" fmla="*/ 154310 w 197870"/>
                <a:gd name="connsiteY1" fmla="*/ 32539 h 126178"/>
                <a:gd name="connsiteX2" fmla="*/ 196553 w 197870"/>
                <a:gd name="connsiteY2" fmla="*/ 117632 h 126178"/>
                <a:gd name="connsiteX3" fmla="*/ 188008 w 197870"/>
                <a:gd name="connsiteY3" fmla="*/ 117632 h 126178"/>
                <a:gd name="connsiteX4" fmla="*/ 179462 w 197870"/>
                <a:gd name="connsiteY4" fmla="*/ 126178 h 126178"/>
                <a:gd name="connsiteX0" fmla="*/ 0 w 197870"/>
                <a:gd name="connsiteY0" fmla="*/ 19417 h 123935"/>
                <a:gd name="connsiteX1" fmla="*/ 154310 w 197870"/>
                <a:gd name="connsiteY1" fmla="*/ 32539 h 123935"/>
                <a:gd name="connsiteX2" fmla="*/ 196553 w 197870"/>
                <a:gd name="connsiteY2" fmla="*/ 117632 h 123935"/>
                <a:gd name="connsiteX3" fmla="*/ 188008 w 197870"/>
                <a:gd name="connsiteY3" fmla="*/ 117632 h 123935"/>
                <a:gd name="connsiteX0" fmla="*/ 0 w 199429"/>
                <a:gd name="connsiteY0" fmla="*/ 19417 h 123935"/>
                <a:gd name="connsiteX1" fmla="*/ 154310 w 199429"/>
                <a:gd name="connsiteY1" fmla="*/ 32539 h 123935"/>
                <a:gd name="connsiteX2" fmla="*/ 196553 w 199429"/>
                <a:gd name="connsiteY2" fmla="*/ 117632 h 123935"/>
                <a:gd name="connsiteX3" fmla="*/ 188008 w 199429"/>
                <a:gd name="connsiteY3" fmla="*/ 117632 h 123935"/>
                <a:gd name="connsiteX4" fmla="*/ 199429 w 199429"/>
                <a:gd name="connsiteY4" fmla="*/ 112976 h 123935"/>
                <a:gd name="connsiteX0" fmla="*/ 0 w 199621"/>
                <a:gd name="connsiteY0" fmla="*/ 19417 h 123935"/>
                <a:gd name="connsiteX1" fmla="*/ 154310 w 199621"/>
                <a:gd name="connsiteY1" fmla="*/ 32539 h 123935"/>
                <a:gd name="connsiteX2" fmla="*/ 196553 w 199621"/>
                <a:gd name="connsiteY2" fmla="*/ 117632 h 123935"/>
                <a:gd name="connsiteX3" fmla="*/ 188008 w 199621"/>
                <a:gd name="connsiteY3" fmla="*/ 117632 h 123935"/>
                <a:gd name="connsiteX4" fmla="*/ 199429 w 199621"/>
                <a:gd name="connsiteY4" fmla="*/ 112976 h 123935"/>
                <a:gd name="connsiteX5" fmla="*/ 195095 w 199621"/>
                <a:gd name="connsiteY5" fmla="*/ 108642 h 123935"/>
                <a:gd name="connsiteX0" fmla="*/ 0 w 199429"/>
                <a:gd name="connsiteY0" fmla="*/ 19417 h 123935"/>
                <a:gd name="connsiteX1" fmla="*/ 154310 w 199429"/>
                <a:gd name="connsiteY1" fmla="*/ 32539 h 123935"/>
                <a:gd name="connsiteX2" fmla="*/ 196553 w 199429"/>
                <a:gd name="connsiteY2" fmla="*/ 117632 h 123935"/>
                <a:gd name="connsiteX3" fmla="*/ 188008 w 199429"/>
                <a:gd name="connsiteY3" fmla="*/ 117632 h 123935"/>
                <a:gd name="connsiteX4" fmla="*/ 199429 w 199429"/>
                <a:gd name="connsiteY4" fmla="*/ 112976 h 123935"/>
                <a:gd name="connsiteX0" fmla="*/ 0 w 197870"/>
                <a:gd name="connsiteY0" fmla="*/ 19417 h 123935"/>
                <a:gd name="connsiteX1" fmla="*/ 154310 w 197870"/>
                <a:gd name="connsiteY1" fmla="*/ 32539 h 123935"/>
                <a:gd name="connsiteX2" fmla="*/ 196553 w 197870"/>
                <a:gd name="connsiteY2" fmla="*/ 117632 h 123935"/>
                <a:gd name="connsiteX3" fmla="*/ 188008 w 197870"/>
                <a:gd name="connsiteY3" fmla="*/ 117632 h 123935"/>
                <a:gd name="connsiteX0" fmla="*/ 0 w 196553"/>
                <a:gd name="connsiteY0" fmla="*/ 19417 h 117632"/>
                <a:gd name="connsiteX1" fmla="*/ 154310 w 196553"/>
                <a:gd name="connsiteY1" fmla="*/ 32539 h 117632"/>
                <a:gd name="connsiteX2" fmla="*/ 196553 w 196553"/>
                <a:gd name="connsiteY2" fmla="*/ 117632 h 117632"/>
                <a:gd name="connsiteX0" fmla="*/ 0 w 196553"/>
                <a:gd name="connsiteY0" fmla="*/ 21871 h 120086"/>
                <a:gd name="connsiteX1" fmla="*/ 141309 w 196553"/>
                <a:gd name="connsiteY1" fmla="*/ 26326 h 120086"/>
                <a:gd name="connsiteX2" fmla="*/ 196553 w 196553"/>
                <a:gd name="connsiteY2" fmla="*/ 120086 h 120086"/>
                <a:gd name="connsiteX0" fmla="*/ 0 w 196553"/>
                <a:gd name="connsiteY0" fmla="*/ 22449 h 133665"/>
                <a:gd name="connsiteX1" fmla="*/ 141309 w 196553"/>
                <a:gd name="connsiteY1" fmla="*/ 26904 h 133665"/>
                <a:gd name="connsiteX2" fmla="*/ 196553 w 196553"/>
                <a:gd name="connsiteY2" fmla="*/ 133665 h 133665"/>
                <a:gd name="connsiteX0" fmla="*/ 0 w 179218"/>
                <a:gd name="connsiteY0" fmla="*/ 25159 h 127708"/>
                <a:gd name="connsiteX1" fmla="*/ 123974 w 179218"/>
                <a:gd name="connsiteY1" fmla="*/ 20947 h 127708"/>
                <a:gd name="connsiteX2" fmla="*/ 179218 w 179218"/>
                <a:gd name="connsiteY2" fmla="*/ 127708 h 127708"/>
                <a:gd name="connsiteX0" fmla="*/ 0 w 179218"/>
                <a:gd name="connsiteY0" fmla="*/ 45754 h 148303"/>
                <a:gd name="connsiteX1" fmla="*/ 123974 w 179218"/>
                <a:gd name="connsiteY1" fmla="*/ 41542 h 148303"/>
                <a:gd name="connsiteX2" fmla="*/ 179218 w 179218"/>
                <a:gd name="connsiteY2" fmla="*/ 148303 h 148303"/>
                <a:gd name="connsiteX0" fmla="*/ 0 w 187496"/>
                <a:gd name="connsiteY0" fmla="*/ 45754 h 148303"/>
                <a:gd name="connsiteX1" fmla="*/ 123974 w 187496"/>
                <a:gd name="connsiteY1" fmla="*/ 41542 h 148303"/>
                <a:gd name="connsiteX2" fmla="*/ 179218 w 187496"/>
                <a:gd name="connsiteY2" fmla="*/ 148303 h 148303"/>
                <a:gd name="connsiteX0" fmla="*/ 0 w 189091"/>
                <a:gd name="connsiteY0" fmla="*/ 45754 h 148303"/>
                <a:gd name="connsiteX1" fmla="*/ 136975 w 189091"/>
                <a:gd name="connsiteY1" fmla="*/ 41542 h 148303"/>
                <a:gd name="connsiteX2" fmla="*/ 179218 w 189091"/>
                <a:gd name="connsiteY2" fmla="*/ 148303 h 148303"/>
                <a:gd name="connsiteX0" fmla="*/ 0 w 179218"/>
                <a:gd name="connsiteY0" fmla="*/ 0 h 102549"/>
                <a:gd name="connsiteX1" fmla="*/ 179218 w 179218"/>
                <a:gd name="connsiteY1" fmla="*/ 102549 h 102549"/>
                <a:gd name="connsiteX0" fmla="*/ 0 w 179218"/>
                <a:gd name="connsiteY0" fmla="*/ 22774 h 125323"/>
                <a:gd name="connsiteX1" fmla="*/ 179218 w 179218"/>
                <a:gd name="connsiteY1" fmla="*/ 125323 h 125323"/>
                <a:gd name="connsiteX0" fmla="*/ 0 w 192051"/>
                <a:gd name="connsiteY0" fmla="*/ 26800 h 129349"/>
                <a:gd name="connsiteX1" fmla="*/ 179218 w 192051"/>
                <a:gd name="connsiteY1" fmla="*/ 129349 h 129349"/>
                <a:gd name="connsiteX0" fmla="*/ 0 w 192051"/>
                <a:gd name="connsiteY0" fmla="*/ 35930 h 138479"/>
                <a:gd name="connsiteX1" fmla="*/ 179218 w 192051"/>
                <a:gd name="connsiteY1" fmla="*/ 138479 h 138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2051" h="138479">
                  <a:moveTo>
                    <a:pt x="0" y="35930"/>
                  </a:moveTo>
                  <a:cubicBezTo>
                    <a:pt x="64072" y="-64231"/>
                    <a:pt x="240821" y="69627"/>
                    <a:pt x="179218" y="138479"/>
                  </a:cubicBezTo>
                </a:path>
              </a:pathLst>
            </a:custGeom>
            <a:noFill/>
            <a:ln w="28575">
              <a:solidFill>
                <a:srgbClr val="7030A0">
                  <a:alpha val="49020"/>
                </a:srgb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F4BF618E-5816-728E-19A1-2F6F2BE7260A}"/>
                </a:ext>
              </a:extLst>
            </p:cNvPr>
            <p:cNvSpPr/>
            <p:nvPr/>
          </p:nvSpPr>
          <p:spPr>
            <a:xfrm rot="4339325">
              <a:off x="5795226" y="4403521"/>
              <a:ext cx="192051" cy="138479"/>
            </a:xfrm>
            <a:custGeom>
              <a:avLst/>
              <a:gdLst>
                <a:gd name="connsiteX0" fmla="*/ 0 w 200069"/>
                <a:gd name="connsiteY0" fmla="*/ 16784 h 127879"/>
                <a:gd name="connsiteX1" fmla="*/ 119641 w 200069"/>
                <a:gd name="connsiteY1" fmla="*/ 8238 h 127879"/>
                <a:gd name="connsiteX2" fmla="*/ 196553 w 200069"/>
                <a:gd name="connsiteY2" fmla="*/ 119333 h 127879"/>
                <a:gd name="connsiteX3" fmla="*/ 188008 w 200069"/>
                <a:gd name="connsiteY3" fmla="*/ 119333 h 127879"/>
                <a:gd name="connsiteX4" fmla="*/ 179462 w 200069"/>
                <a:gd name="connsiteY4" fmla="*/ 127879 h 127879"/>
                <a:gd name="connsiteX0" fmla="*/ 0 w 197870"/>
                <a:gd name="connsiteY0" fmla="*/ 5138 h 116233"/>
                <a:gd name="connsiteX1" fmla="*/ 154310 w 197870"/>
                <a:gd name="connsiteY1" fmla="*/ 22594 h 116233"/>
                <a:gd name="connsiteX2" fmla="*/ 196553 w 197870"/>
                <a:gd name="connsiteY2" fmla="*/ 107687 h 116233"/>
                <a:gd name="connsiteX3" fmla="*/ 188008 w 197870"/>
                <a:gd name="connsiteY3" fmla="*/ 107687 h 116233"/>
                <a:gd name="connsiteX4" fmla="*/ 179462 w 197870"/>
                <a:gd name="connsiteY4" fmla="*/ 116233 h 116233"/>
                <a:gd name="connsiteX0" fmla="*/ 0 w 197870"/>
                <a:gd name="connsiteY0" fmla="*/ 8063 h 119158"/>
                <a:gd name="connsiteX1" fmla="*/ 154310 w 197870"/>
                <a:gd name="connsiteY1" fmla="*/ 25519 h 119158"/>
                <a:gd name="connsiteX2" fmla="*/ 196553 w 197870"/>
                <a:gd name="connsiteY2" fmla="*/ 110612 h 119158"/>
                <a:gd name="connsiteX3" fmla="*/ 188008 w 197870"/>
                <a:gd name="connsiteY3" fmla="*/ 110612 h 119158"/>
                <a:gd name="connsiteX4" fmla="*/ 179462 w 197870"/>
                <a:gd name="connsiteY4" fmla="*/ 119158 h 119158"/>
                <a:gd name="connsiteX0" fmla="*/ 0 w 197870"/>
                <a:gd name="connsiteY0" fmla="*/ 5940 h 112701"/>
                <a:gd name="connsiteX1" fmla="*/ 154310 w 197870"/>
                <a:gd name="connsiteY1" fmla="*/ 19062 h 112701"/>
                <a:gd name="connsiteX2" fmla="*/ 196553 w 197870"/>
                <a:gd name="connsiteY2" fmla="*/ 104155 h 112701"/>
                <a:gd name="connsiteX3" fmla="*/ 188008 w 197870"/>
                <a:gd name="connsiteY3" fmla="*/ 104155 h 112701"/>
                <a:gd name="connsiteX4" fmla="*/ 179462 w 197870"/>
                <a:gd name="connsiteY4" fmla="*/ 112701 h 112701"/>
                <a:gd name="connsiteX0" fmla="*/ 0 w 197870"/>
                <a:gd name="connsiteY0" fmla="*/ 19417 h 126178"/>
                <a:gd name="connsiteX1" fmla="*/ 154310 w 197870"/>
                <a:gd name="connsiteY1" fmla="*/ 32539 h 126178"/>
                <a:gd name="connsiteX2" fmla="*/ 196553 w 197870"/>
                <a:gd name="connsiteY2" fmla="*/ 117632 h 126178"/>
                <a:gd name="connsiteX3" fmla="*/ 188008 w 197870"/>
                <a:gd name="connsiteY3" fmla="*/ 117632 h 126178"/>
                <a:gd name="connsiteX4" fmla="*/ 179462 w 197870"/>
                <a:gd name="connsiteY4" fmla="*/ 126178 h 126178"/>
                <a:gd name="connsiteX0" fmla="*/ 0 w 197870"/>
                <a:gd name="connsiteY0" fmla="*/ 19417 h 123935"/>
                <a:gd name="connsiteX1" fmla="*/ 154310 w 197870"/>
                <a:gd name="connsiteY1" fmla="*/ 32539 h 123935"/>
                <a:gd name="connsiteX2" fmla="*/ 196553 w 197870"/>
                <a:gd name="connsiteY2" fmla="*/ 117632 h 123935"/>
                <a:gd name="connsiteX3" fmla="*/ 188008 w 197870"/>
                <a:gd name="connsiteY3" fmla="*/ 117632 h 123935"/>
                <a:gd name="connsiteX0" fmla="*/ 0 w 199429"/>
                <a:gd name="connsiteY0" fmla="*/ 19417 h 123935"/>
                <a:gd name="connsiteX1" fmla="*/ 154310 w 199429"/>
                <a:gd name="connsiteY1" fmla="*/ 32539 h 123935"/>
                <a:gd name="connsiteX2" fmla="*/ 196553 w 199429"/>
                <a:gd name="connsiteY2" fmla="*/ 117632 h 123935"/>
                <a:gd name="connsiteX3" fmla="*/ 188008 w 199429"/>
                <a:gd name="connsiteY3" fmla="*/ 117632 h 123935"/>
                <a:gd name="connsiteX4" fmla="*/ 199429 w 199429"/>
                <a:gd name="connsiteY4" fmla="*/ 112976 h 123935"/>
                <a:gd name="connsiteX0" fmla="*/ 0 w 199621"/>
                <a:gd name="connsiteY0" fmla="*/ 19417 h 123935"/>
                <a:gd name="connsiteX1" fmla="*/ 154310 w 199621"/>
                <a:gd name="connsiteY1" fmla="*/ 32539 h 123935"/>
                <a:gd name="connsiteX2" fmla="*/ 196553 w 199621"/>
                <a:gd name="connsiteY2" fmla="*/ 117632 h 123935"/>
                <a:gd name="connsiteX3" fmla="*/ 188008 w 199621"/>
                <a:gd name="connsiteY3" fmla="*/ 117632 h 123935"/>
                <a:gd name="connsiteX4" fmla="*/ 199429 w 199621"/>
                <a:gd name="connsiteY4" fmla="*/ 112976 h 123935"/>
                <a:gd name="connsiteX5" fmla="*/ 195095 w 199621"/>
                <a:gd name="connsiteY5" fmla="*/ 108642 h 123935"/>
                <a:gd name="connsiteX0" fmla="*/ 0 w 199429"/>
                <a:gd name="connsiteY0" fmla="*/ 19417 h 123935"/>
                <a:gd name="connsiteX1" fmla="*/ 154310 w 199429"/>
                <a:gd name="connsiteY1" fmla="*/ 32539 h 123935"/>
                <a:gd name="connsiteX2" fmla="*/ 196553 w 199429"/>
                <a:gd name="connsiteY2" fmla="*/ 117632 h 123935"/>
                <a:gd name="connsiteX3" fmla="*/ 188008 w 199429"/>
                <a:gd name="connsiteY3" fmla="*/ 117632 h 123935"/>
                <a:gd name="connsiteX4" fmla="*/ 199429 w 199429"/>
                <a:gd name="connsiteY4" fmla="*/ 112976 h 123935"/>
                <a:gd name="connsiteX0" fmla="*/ 0 w 197870"/>
                <a:gd name="connsiteY0" fmla="*/ 19417 h 123935"/>
                <a:gd name="connsiteX1" fmla="*/ 154310 w 197870"/>
                <a:gd name="connsiteY1" fmla="*/ 32539 h 123935"/>
                <a:gd name="connsiteX2" fmla="*/ 196553 w 197870"/>
                <a:gd name="connsiteY2" fmla="*/ 117632 h 123935"/>
                <a:gd name="connsiteX3" fmla="*/ 188008 w 197870"/>
                <a:gd name="connsiteY3" fmla="*/ 117632 h 123935"/>
                <a:gd name="connsiteX0" fmla="*/ 0 w 196553"/>
                <a:gd name="connsiteY0" fmla="*/ 19417 h 117632"/>
                <a:gd name="connsiteX1" fmla="*/ 154310 w 196553"/>
                <a:gd name="connsiteY1" fmla="*/ 32539 h 117632"/>
                <a:gd name="connsiteX2" fmla="*/ 196553 w 196553"/>
                <a:gd name="connsiteY2" fmla="*/ 117632 h 117632"/>
                <a:gd name="connsiteX0" fmla="*/ 0 w 196553"/>
                <a:gd name="connsiteY0" fmla="*/ 21871 h 120086"/>
                <a:gd name="connsiteX1" fmla="*/ 141309 w 196553"/>
                <a:gd name="connsiteY1" fmla="*/ 26326 h 120086"/>
                <a:gd name="connsiteX2" fmla="*/ 196553 w 196553"/>
                <a:gd name="connsiteY2" fmla="*/ 120086 h 120086"/>
                <a:gd name="connsiteX0" fmla="*/ 0 w 196553"/>
                <a:gd name="connsiteY0" fmla="*/ 22449 h 133665"/>
                <a:gd name="connsiteX1" fmla="*/ 141309 w 196553"/>
                <a:gd name="connsiteY1" fmla="*/ 26904 h 133665"/>
                <a:gd name="connsiteX2" fmla="*/ 196553 w 196553"/>
                <a:gd name="connsiteY2" fmla="*/ 133665 h 133665"/>
                <a:gd name="connsiteX0" fmla="*/ 0 w 179218"/>
                <a:gd name="connsiteY0" fmla="*/ 25159 h 127708"/>
                <a:gd name="connsiteX1" fmla="*/ 123974 w 179218"/>
                <a:gd name="connsiteY1" fmla="*/ 20947 h 127708"/>
                <a:gd name="connsiteX2" fmla="*/ 179218 w 179218"/>
                <a:gd name="connsiteY2" fmla="*/ 127708 h 127708"/>
                <a:gd name="connsiteX0" fmla="*/ 0 w 179218"/>
                <a:gd name="connsiteY0" fmla="*/ 45754 h 148303"/>
                <a:gd name="connsiteX1" fmla="*/ 123974 w 179218"/>
                <a:gd name="connsiteY1" fmla="*/ 41542 h 148303"/>
                <a:gd name="connsiteX2" fmla="*/ 179218 w 179218"/>
                <a:gd name="connsiteY2" fmla="*/ 148303 h 148303"/>
                <a:gd name="connsiteX0" fmla="*/ 0 w 187496"/>
                <a:gd name="connsiteY0" fmla="*/ 45754 h 148303"/>
                <a:gd name="connsiteX1" fmla="*/ 123974 w 187496"/>
                <a:gd name="connsiteY1" fmla="*/ 41542 h 148303"/>
                <a:gd name="connsiteX2" fmla="*/ 179218 w 187496"/>
                <a:gd name="connsiteY2" fmla="*/ 148303 h 148303"/>
                <a:gd name="connsiteX0" fmla="*/ 0 w 189091"/>
                <a:gd name="connsiteY0" fmla="*/ 45754 h 148303"/>
                <a:gd name="connsiteX1" fmla="*/ 136975 w 189091"/>
                <a:gd name="connsiteY1" fmla="*/ 41542 h 148303"/>
                <a:gd name="connsiteX2" fmla="*/ 179218 w 189091"/>
                <a:gd name="connsiteY2" fmla="*/ 148303 h 148303"/>
                <a:gd name="connsiteX0" fmla="*/ 0 w 179218"/>
                <a:gd name="connsiteY0" fmla="*/ 0 h 102549"/>
                <a:gd name="connsiteX1" fmla="*/ 179218 w 179218"/>
                <a:gd name="connsiteY1" fmla="*/ 102549 h 102549"/>
                <a:gd name="connsiteX0" fmla="*/ 0 w 179218"/>
                <a:gd name="connsiteY0" fmla="*/ 22774 h 125323"/>
                <a:gd name="connsiteX1" fmla="*/ 179218 w 179218"/>
                <a:gd name="connsiteY1" fmla="*/ 125323 h 125323"/>
                <a:gd name="connsiteX0" fmla="*/ 0 w 192051"/>
                <a:gd name="connsiteY0" fmla="*/ 26800 h 129349"/>
                <a:gd name="connsiteX1" fmla="*/ 179218 w 192051"/>
                <a:gd name="connsiteY1" fmla="*/ 129349 h 129349"/>
                <a:gd name="connsiteX0" fmla="*/ 0 w 192051"/>
                <a:gd name="connsiteY0" fmla="*/ 35930 h 138479"/>
                <a:gd name="connsiteX1" fmla="*/ 179218 w 192051"/>
                <a:gd name="connsiteY1" fmla="*/ 138479 h 138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2051" h="138479">
                  <a:moveTo>
                    <a:pt x="0" y="35930"/>
                  </a:moveTo>
                  <a:cubicBezTo>
                    <a:pt x="64072" y="-64231"/>
                    <a:pt x="240821" y="69627"/>
                    <a:pt x="179218" y="138479"/>
                  </a:cubicBezTo>
                </a:path>
              </a:pathLst>
            </a:cu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8B00252-018C-3544-FDD2-7E4A14C83038}"/>
                </a:ext>
              </a:extLst>
            </p:cNvPr>
            <p:cNvSpPr/>
            <p:nvPr/>
          </p:nvSpPr>
          <p:spPr>
            <a:xfrm rot="4536594" flipH="1" flipV="1">
              <a:off x="5756307" y="4395380"/>
              <a:ext cx="182012" cy="150633"/>
            </a:xfrm>
            <a:custGeom>
              <a:avLst/>
              <a:gdLst>
                <a:gd name="connsiteX0" fmla="*/ 0 w 200069"/>
                <a:gd name="connsiteY0" fmla="*/ 16784 h 127879"/>
                <a:gd name="connsiteX1" fmla="*/ 119641 w 200069"/>
                <a:gd name="connsiteY1" fmla="*/ 8238 h 127879"/>
                <a:gd name="connsiteX2" fmla="*/ 196553 w 200069"/>
                <a:gd name="connsiteY2" fmla="*/ 119333 h 127879"/>
                <a:gd name="connsiteX3" fmla="*/ 188008 w 200069"/>
                <a:gd name="connsiteY3" fmla="*/ 119333 h 127879"/>
                <a:gd name="connsiteX4" fmla="*/ 179462 w 200069"/>
                <a:gd name="connsiteY4" fmla="*/ 127879 h 127879"/>
                <a:gd name="connsiteX0" fmla="*/ 0 w 197870"/>
                <a:gd name="connsiteY0" fmla="*/ 5138 h 116233"/>
                <a:gd name="connsiteX1" fmla="*/ 154310 w 197870"/>
                <a:gd name="connsiteY1" fmla="*/ 22594 h 116233"/>
                <a:gd name="connsiteX2" fmla="*/ 196553 w 197870"/>
                <a:gd name="connsiteY2" fmla="*/ 107687 h 116233"/>
                <a:gd name="connsiteX3" fmla="*/ 188008 w 197870"/>
                <a:gd name="connsiteY3" fmla="*/ 107687 h 116233"/>
                <a:gd name="connsiteX4" fmla="*/ 179462 w 197870"/>
                <a:gd name="connsiteY4" fmla="*/ 116233 h 116233"/>
                <a:gd name="connsiteX0" fmla="*/ 0 w 197870"/>
                <a:gd name="connsiteY0" fmla="*/ 8063 h 119158"/>
                <a:gd name="connsiteX1" fmla="*/ 154310 w 197870"/>
                <a:gd name="connsiteY1" fmla="*/ 25519 h 119158"/>
                <a:gd name="connsiteX2" fmla="*/ 196553 w 197870"/>
                <a:gd name="connsiteY2" fmla="*/ 110612 h 119158"/>
                <a:gd name="connsiteX3" fmla="*/ 188008 w 197870"/>
                <a:gd name="connsiteY3" fmla="*/ 110612 h 119158"/>
                <a:gd name="connsiteX4" fmla="*/ 179462 w 197870"/>
                <a:gd name="connsiteY4" fmla="*/ 119158 h 119158"/>
                <a:gd name="connsiteX0" fmla="*/ 0 w 197870"/>
                <a:gd name="connsiteY0" fmla="*/ 5940 h 112701"/>
                <a:gd name="connsiteX1" fmla="*/ 154310 w 197870"/>
                <a:gd name="connsiteY1" fmla="*/ 19062 h 112701"/>
                <a:gd name="connsiteX2" fmla="*/ 196553 w 197870"/>
                <a:gd name="connsiteY2" fmla="*/ 104155 h 112701"/>
                <a:gd name="connsiteX3" fmla="*/ 188008 w 197870"/>
                <a:gd name="connsiteY3" fmla="*/ 104155 h 112701"/>
                <a:gd name="connsiteX4" fmla="*/ 179462 w 197870"/>
                <a:gd name="connsiteY4" fmla="*/ 112701 h 112701"/>
                <a:gd name="connsiteX0" fmla="*/ 0 w 197870"/>
                <a:gd name="connsiteY0" fmla="*/ 19417 h 126178"/>
                <a:gd name="connsiteX1" fmla="*/ 154310 w 197870"/>
                <a:gd name="connsiteY1" fmla="*/ 32539 h 126178"/>
                <a:gd name="connsiteX2" fmla="*/ 196553 w 197870"/>
                <a:gd name="connsiteY2" fmla="*/ 117632 h 126178"/>
                <a:gd name="connsiteX3" fmla="*/ 188008 w 197870"/>
                <a:gd name="connsiteY3" fmla="*/ 117632 h 126178"/>
                <a:gd name="connsiteX4" fmla="*/ 179462 w 197870"/>
                <a:gd name="connsiteY4" fmla="*/ 126178 h 126178"/>
                <a:gd name="connsiteX0" fmla="*/ 0 w 197870"/>
                <a:gd name="connsiteY0" fmla="*/ 19417 h 123935"/>
                <a:gd name="connsiteX1" fmla="*/ 154310 w 197870"/>
                <a:gd name="connsiteY1" fmla="*/ 32539 h 123935"/>
                <a:gd name="connsiteX2" fmla="*/ 196553 w 197870"/>
                <a:gd name="connsiteY2" fmla="*/ 117632 h 123935"/>
                <a:gd name="connsiteX3" fmla="*/ 188008 w 197870"/>
                <a:gd name="connsiteY3" fmla="*/ 117632 h 123935"/>
                <a:gd name="connsiteX0" fmla="*/ 0 w 199429"/>
                <a:gd name="connsiteY0" fmla="*/ 19417 h 123935"/>
                <a:gd name="connsiteX1" fmla="*/ 154310 w 199429"/>
                <a:gd name="connsiteY1" fmla="*/ 32539 h 123935"/>
                <a:gd name="connsiteX2" fmla="*/ 196553 w 199429"/>
                <a:gd name="connsiteY2" fmla="*/ 117632 h 123935"/>
                <a:gd name="connsiteX3" fmla="*/ 188008 w 199429"/>
                <a:gd name="connsiteY3" fmla="*/ 117632 h 123935"/>
                <a:gd name="connsiteX4" fmla="*/ 199429 w 199429"/>
                <a:gd name="connsiteY4" fmla="*/ 112976 h 123935"/>
                <a:gd name="connsiteX0" fmla="*/ 0 w 199621"/>
                <a:gd name="connsiteY0" fmla="*/ 19417 h 123935"/>
                <a:gd name="connsiteX1" fmla="*/ 154310 w 199621"/>
                <a:gd name="connsiteY1" fmla="*/ 32539 h 123935"/>
                <a:gd name="connsiteX2" fmla="*/ 196553 w 199621"/>
                <a:gd name="connsiteY2" fmla="*/ 117632 h 123935"/>
                <a:gd name="connsiteX3" fmla="*/ 188008 w 199621"/>
                <a:gd name="connsiteY3" fmla="*/ 117632 h 123935"/>
                <a:gd name="connsiteX4" fmla="*/ 199429 w 199621"/>
                <a:gd name="connsiteY4" fmla="*/ 112976 h 123935"/>
                <a:gd name="connsiteX5" fmla="*/ 195095 w 199621"/>
                <a:gd name="connsiteY5" fmla="*/ 108642 h 123935"/>
                <a:gd name="connsiteX0" fmla="*/ 0 w 199429"/>
                <a:gd name="connsiteY0" fmla="*/ 19417 h 123935"/>
                <a:gd name="connsiteX1" fmla="*/ 154310 w 199429"/>
                <a:gd name="connsiteY1" fmla="*/ 32539 h 123935"/>
                <a:gd name="connsiteX2" fmla="*/ 196553 w 199429"/>
                <a:gd name="connsiteY2" fmla="*/ 117632 h 123935"/>
                <a:gd name="connsiteX3" fmla="*/ 188008 w 199429"/>
                <a:gd name="connsiteY3" fmla="*/ 117632 h 123935"/>
                <a:gd name="connsiteX4" fmla="*/ 199429 w 199429"/>
                <a:gd name="connsiteY4" fmla="*/ 112976 h 123935"/>
                <a:gd name="connsiteX0" fmla="*/ 0 w 197870"/>
                <a:gd name="connsiteY0" fmla="*/ 19417 h 123935"/>
                <a:gd name="connsiteX1" fmla="*/ 154310 w 197870"/>
                <a:gd name="connsiteY1" fmla="*/ 32539 h 123935"/>
                <a:gd name="connsiteX2" fmla="*/ 196553 w 197870"/>
                <a:gd name="connsiteY2" fmla="*/ 117632 h 123935"/>
                <a:gd name="connsiteX3" fmla="*/ 188008 w 197870"/>
                <a:gd name="connsiteY3" fmla="*/ 117632 h 123935"/>
                <a:gd name="connsiteX0" fmla="*/ 0 w 196553"/>
                <a:gd name="connsiteY0" fmla="*/ 19417 h 117632"/>
                <a:gd name="connsiteX1" fmla="*/ 154310 w 196553"/>
                <a:gd name="connsiteY1" fmla="*/ 32539 h 117632"/>
                <a:gd name="connsiteX2" fmla="*/ 196553 w 196553"/>
                <a:gd name="connsiteY2" fmla="*/ 117632 h 117632"/>
                <a:gd name="connsiteX0" fmla="*/ 0 w 196553"/>
                <a:gd name="connsiteY0" fmla="*/ 21871 h 120086"/>
                <a:gd name="connsiteX1" fmla="*/ 141309 w 196553"/>
                <a:gd name="connsiteY1" fmla="*/ 26326 h 120086"/>
                <a:gd name="connsiteX2" fmla="*/ 196553 w 196553"/>
                <a:gd name="connsiteY2" fmla="*/ 120086 h 120086"/>
                <a:gd name="connsiteX0" fmla="*/ 0 w 196553"/>
                <a:gd name="connsiteY0" fmla="*/ 22449 h 133665"/>
                <a:gd name="connsiteX1" fmla="*/ 141309 w 196553"/>
                <a:gd name="connsiteY1" fmla="*/ 26904 h 133665"/>
                <a:gd name="connsiteX2" fmla="*/ 196553 w 196553"/>
                <a:gd name="connsiteY2" fmla="*/ 133665 h 133665"/>
                <a:gd name="connsiteX0" fmla="*/ 0 w 179218"/>
                <a:gd name="connsiteY0" fmla="*/ 25159 h 127708"/>
                <a:gd name="connsiteX1" fmla="*/ 123974 w 179218"/>
                <a:gd name="connsiteY1" fmla="*/ 20947 h 127708"/>
                <a:gd name="connsiteX2" fmla="*/ 179218 w 179218"/>
                <a:gd name="connsiteY2" fmla="*/ 127708 h 127708"/>
                <a:gd name="connsiteX0" fmla="*/ 0 w 179218"/>
                <a:gd name="connsiteY0" fmla="*/ 45754 h 148303"/>
                <a:gd name="connsiteX1" fmla="*/ 123974 w 179218"/>
                <a:gd name="connsiteY1" fmla="*/ 41542 h 148303"/>
                <a:gd name="connsiteX2" fmla="*/ 179218 w 179218"/>
                <a:gd name="connsiteY2" fmla="*/ 148303 h 148303"/>
                <a:gd name="connsiteX0" fmla="*/ 0 w 187496"/>
                <a:gd name="connsiteY0" fmla="*/ 45754 h 148303"/>
                <a:gd name="connsiteX1" fmla="*/ 123974 w 187496"/>
                <a:gd name="connsiteY1" fmla="*/ 41542 h 148303"/>
                <a:gd name="connsiteX2" fmla="*/ 179218 w 187496"/>
                <a:gd name="connsiteY2" fmla="*/ 148303 h 148303"/>
                <a:gd name="connsiteX0" fmla="*/ 0 w 189091"/>
                <a:gd name="connsiteY0" fmla="*/ 45754 h 148303"/>
                <a:gd name="connsiteX1" fmla="*/ 136975 w 189091"/>
                <a:gd name="connsiteY1" fmla="*/ 41542 h 148303"/>
                <a:gd name="connsiteX2" fmla="*/ 179218 w 189091"/>
                <a:gd name="connsiteY2" fmla="*/ 148303 h 148303"/>
                <a:gd name="connsiteX0" fmla="*/ 0 w 179218"/>
                <a:gd name="connsiteY0" fmla="*/ 0 h 102549"/>
                <a:gd name="connsiteX1" fmla="*/ 179218 w 179218"/>
                <a:gd name="connsiteY1" fmla="*/ 102549 h 102549"/>
                <a:gd name="connsiteX0" fmla="*/ 0 w 179218"/>
                <a:gd name="connsiteY0" fmla="*/ 22774 h 125323"/>
                <a:gd name="connsiteX1" fmla="*/ 179218 w 179218"/>
                <a:gd name="connsiteY1" fmla="*/ 125323 h 125323"/>
                <a:gd name="connsiteX0" fmla="*/ 0 w 192051"/>
                <a:gd name="connsiteY0" fmla="*/ 26800 h 129349"/>
                <a:gd name="connsiteX1" fmla="*/ 179218 w 192051"/>
                <a:gd name="connsiteY1" fmla="*/ 129349 h 129349"/>
                <a:gd name="connsiteX0" fmla="*/ 0 w 192051"/>
                <a:gd name="connsiteY0" fmla="*/ 35930 h 138479"/>
                <a:gd name="connsiteX1" fmla="*/ 179218 w 192051"/>
                <a:gd name="connsiteY1" fmla="*/ 138479 h 138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2051" h="138479">
                  <a:moveTo>
                    <a:pt x="0" y="35930"/>
                  </a:moveTo>
                  <a:cubicBezTo>
                    <a:pt x="64072" y="-64231"/>
                    <a:pt x="240821" y="69627"/>
                    <a:pt x="179218" y="138479"/>
                  </a:cubicBezTo>
                </a:path>
              </a:pathLst>
            </a:custGeom>
            <a:noFill/>
            <a:ln w="28575">
              <a:solidFill>
                <a:srgbClr val="7030A0">
                  <a:alpha val="50196"/>
                </a:srgb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E31042ED-E87F-0156-E778-E50E4B332EA8}"/>
                </a:ext>
              </a:extLst>
            </p:cNvPr>
            <p:cNvSpPr txBox="1"/>
            <p:nvPr/>
          </p:nvSpPr>
          <p:spPr>
            <a:xfrm>
              <a:off x="4443374" y="2184997"/>
              <a:ext cx="11128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>
                  <a:solidFill>
                    <a:schemeClr val="accent1">
                      <a:lumMod val="75000"/>
                    </a:schemeClr>
                  </a:solidFill>
                </a:rPr>
                <a:t>DUODENUM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E62AA900-0508-5EFB-D77F-560033BFC830}"/>
                </a:ext>
              </a:extLst>
            </p:cNvPr>
            <p:cNvSpPr txBox="1"/>
            <p:nvPr/>
          </p:nvSpPr>
          <p:spPr>
            <a:xfrm>
              <a:off x="6763053" y="2194522"/>
              <a:ext cx="950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>
                  <a:solidFill>
                    <a:schemeClr val="accent1">
                      <a:lumMod val="75000"/>
                    </a:schemeClr>
                  </a:solidFill>
                </a:rPr>
                <a:t>PANCREAS</a:t>
              </a:r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7290F5F-FC95-8E5C-517B-360FB63F52EB}"/>
              </a:ext>
            </a:extLst>
          </p:cNvPr>
          <p:cNvCxnSpPr>
            <a:cxnSpLocks/>
          </p:cNvCxnSpPr>
          <p:nvPr/>
        </p:nvCxnSpPr>
        <p:spPr>
          <a:xfrm flipH="1" flipV="1">
            <a:off x="1943100" y="1409700"/>
            <a:ext cx="6553200" cy="81915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BABFEB84-AD81-2B8B-9760-AFB538DC8266}"/>
              </a:ext>
            </a:extLst>
          </p:cNvPr>
          <p:cNvCxnSpPr>
            <a:cxnSpLocks/>
          </p:cNvCxnSpPr>
          <p:nvPr/>
        </p:nvCxnSpPr>
        <p:spPr>
          <a:xfrm flipH="1" flipV="1">
            <a:off x="838200" y="2295525"/>
            <a:ext cx="3009900" cy="348615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A306D19-E60E-DC9D-05C5-A15937756A79}"/>
              </a:ext>
            </a:extLst>
          </p:cNvPr>
          <p:cNvSpPr txBox="1"/>
          <p:nvPr/>
        </p:nvSpPr>
        <p:spPr>
          <a:xfrm>
            <a:off x="4867275" y="5868769"/>
            <a:ext cx="3057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Ampulla hepatopancreatica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Hepatopancreatic ampulla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(ampulla of Vater)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F77C48-66F9-E9CE-6CB9-B6F10C09865A}"/>
              </a:ext>
            </a:extLst>
          </p:cNvPr>
          <p:cNvSpPr txBox="1"/>
          <p:nvPr/>
        </p:nvSpPr>
        <p:spPr>
          <a:xfrm>
            <a:off x="942975" y="4227532"/>
            <a:ext cx="251557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Papilla duodeni major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Major duodenal papilla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 (papilla of Vater)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616F63-B06C-416C-609A-D0E4605E8298}"/>
              </a:ext>
            </a:extLst>
          </p:cNvPr>
          <p:cNvSpPr txBox="1"/>
          <p:nvPr/>
        </p:nvSpPr>
        <p:spPr>
          <a:xfrm>
            <a:off x="989353" y="3137497"/>
            <a:ext cx="237597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Papilla duodeni minor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Minor duodenal papilla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4548EA2-3264-FA09-56DA-582C61188F7A}"/>
              </a:ext>
            </a:extLst>
          </p:cNvPr>
          <p:cNvCxnSpPr>
            <a:cxnSpLocks/>
            <a:stCxn id="12" idx="6"/>
          </p:cNvCxnSpPr>
          <p:nvPr/>
        </p:nvCxnSpPr>
        <p:spPr>
          <a:xfrm>
            <a:off x="5454904" y="4762225"/>
            <a:ext cx="631573" cy="11527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1F6F7DE-896A-4303-CECD-E7ABF4B2214D}"/>
              </a:ext>
            </a:extLst>
          </p:cNvPr>
          <p:cNvCxnSpPr>
            <a:cxnSpLocks/>
          </p:cNvCxnSpPr>
          <p:nvPr/>
        </p:nvCxnSpPr>
        <p:spPr>
          <a:xfrm>
            <a:off x="3390900" y="4714108"/>
            <a:ext cx="1552575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8DE92BB-3B48-81DD-104A-06D26D89E795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3365324" y="3460663"/>
            <a:ext cx="1492426" cy="0"/>
          </a:xfrm>
          <a:prstGeom prst="line">
            <a:avLst/>
          </a:prstGeom>
          <a:ln>
            <a:solidFill>
              <a:schemeClr val="tx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54851635-82A4-B1BC-51DC-A7E1BBE71089}"/>
              </a:ext>
            </a:extLst>
          </p:cNvPr>
          <p:cNvSpPr txBox="1"/>
          <p:nvPr/>
        </p:nvSpPr>
        <p:spPr>
          <a:xfrm>
            <a:off x="2295081" y="5867995"/>
            <a:ext cx="232409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M. sphincter ampullae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Sphincter of ampulla (sphincter of Oddi)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D9A01A3-7CF3-DA38-EE31-1B56C4688FBD}"/>
              </a:ext>
            </a:extLst>
          </p:cNvPr>
          <p:cNvCxnSpPr>
            <a:cxnSpLocks/>
            <a:endCxn id="17" idx="3"/>
          </p:cNvCxnSpPr>
          <p:nvPr/>
        </p:nvCxnSpPr>
        <p:spPr>
          <a:xfrm flipV="1">
            <a:off x="4305300" y="4783513"/>
            <a:ext cx="817712" cy="1112462"/>
          </a:xfrm>
          <a:prstGeom prst="line">
            <a:avLst/>
          </a:prstGeom>
          <a:ln cap="rnd"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028ED0A-D77C-1401-812C-E9509118CDA3}"/>
              </a:ext>
            </a:extLst>
          </p:cNvPr>
          <p:cNvGrpSpPr/>
          <p:nvPr/>
        </p:nvGrpSpPr>
        <p:grpSpPr>
          <a:xfrm>
            <a:off x="0" y="98577"/>
            <a:ext cx="3272088" cy="2797468"/>
            <a:chOff x="8019724" y="154002"/>
            <a:chExt cx="3853439" cy="3294493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76EF92E-388A-5BE5-576B-C74E9B6229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19724" y="154002"/>
              <a:ext cx="3853439" cy="3294493"/>
            </a:xfrm>
            <a:prstGeom prst="rect">
              <a:avLst/>
            </a:prstGeom>
          </p:spPr>
        </p:pic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3044A6F-54CE-C39E-70BF-244100E6AB06}"/>
                </a:ext>
              </a:extLst>
            </p:cNvPr>
            <p:cNvSpPr/>
            <p:nvPr/>
          </p:nvSpPr>
          <p:spPr>
            <a:xfrm>
              <a:off x="8982075" y="1714500"/>
              <a:ext cx="1323975" cy="100965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1AE42599-2707-EA40-23B5-FA967F4D561C}"/>
              </a:ext>
            </a:extLst>
          </p:cNvPr>
          <p:cNvSpPr txBox="1"/>
          <p:nvPr/>
        </p:nvSpPr>
        <p:spPr>
          <a:xfrm>
            <a:off x="8667306" y="3746653"/>
            <a:ext cx="33246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M. sphincter ductus choledochi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Sphincter of bile duct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7BCE15F-A664-E65B-C15C-1758254AC081}"/>
              </a:ext>
            </a:extLst>
          </p:cNvPr>
          <p:cNvSpPr txBox="1"/>
          <p:nvPr/>
        </p:nvSpPr>
        <p:spPr>
          <a:xfrm>
            <a:off x="8695881" y="4337203"/>
            <a:ext cx="33246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M. sphincter ductus pancreatici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Sphincter of pancreatic duct</a:t>
            </a:r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4F82343-E615-0D01-25D8-B37D5768E356}"/>
              </a:ext>
            </a:extLst>
          </p:cNvPr>
          <p:cNvCxnSpPr>
            <a:cxnSpLocks/>
          </p:cNvCxnSpPr>
          <p:nvPr/>
        </p:nvCxnSpPr>
        <p:spPr>
          <a:xfrm>
            <a:off x="5334000" y="1704975"/>
            <a:ext cx="523875" cy="1773019"/>
          </a:xfrm>
          <a:prstGeom prst="line">
            <a:avLst/>
          </a:prstGeom>
          <a:ln cap="rnd"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8C4529AB-4716-7168-C540-140FFA93C62C}"/>
              </a:ext>
            </a:extLst>
          </p:cNvPr>
          <p:cNvSpPr txBox="1"/>
          <p:nvPr/>
        </p:nvSpPr>
        <p:spPr>
          <a:xfrm>
            <a:off x="3523003" y="765772"/>
            <a:ext cx="32011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Ductus pancreaticus accessorius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Accessory pancreatic duct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(duct of Santorini)</a:t>
            </a:r>
          </a:p>
          <a:p>
            <a:pPr algn="ctr"/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A76A820-49FF-3B67-BA78-0A0818E91F55}"/>
              </a:ext>
            </a:extLst>
          </p:cNvPr>
          <p:cNvSpPr txBox="1"/>
          <p:nvPr/>
        </p:nvSpPr>
        <p:spPr>
          <a:xfrm>
            <a:off x="7216977" y="765772"/>
            <a:ext cx="2080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Ductus pancreaticus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Pancreatic duct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(duct of Wirsung)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ECF2B7E-38CA-AB0B-DBC0-C6BB03BD752E}"/>
              </a:ext>
            </a:extLst>
          </p:cNvPr>
          <p:cNvCxnSpPr>
            <a:cxnSpLocks/>
          </p:cNvCxnSpPr>
          <p:nvPr/>
        </p:nvCxnSpPr>
        <p:spPr>
          <a:xfrm flipH="1">
            <a:off x="6934200" y="1666875"/>
            <a:ext cx="1133475" cy="2201644"/>
          </a:xfrm>
          <a:prstGeom prst="line">
            <a:avLst/>
          </a:prstGeom>
          <a:ln cap="rnd"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78857EA-F967-01B9-B24A-AD81E225E960}"/>
              </a:ext>
            </a:extLst>
          </p:cNvPr>
          <p:cNvCxnSpPr>
            <a:cxnSpLocks/>
          </p:cNvCxnSpPr>
          <p:nvPr/>
        </p:nvCxnSpPr>
        <p:spPr>
          <a:xfrm flipH="1">
            <a:off x="5762625" y="4144744"/>
            <a:ext cx="2990850" cy="0"/>
          </a:xfrm>
          <a:prstGeom prst="line">
            <a:avLst/>
          </a:prstGeom>
          <a:ln>
            <a:solidFill>
              <a:schemeClr val="tx1"/>
            </a:solidFill>
            <a:tailEnd type="oval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C3C18F8-0C07-27F0-C378-3AFFDE4CAF32}"/>
              </a:ext>
            </a:extLst>
          </p:cNvPr>
          <p:cNvCxnSpPr>
            <a:cxnSpLocks/>
          </p:cNvCxnSpPr>
          <p:nvPr/>
        </p:nvCxnSpPr>
        <p:spPr>
          <a:xfrm flipH="1">
            <a:off x="5953125" y="4467225"/>
            <a:ext cx="2800350" cy="0"/>
          </a:xfrm>
          <a:prstGeom prst="line">
            <a:avLst/>
          </a:prstGeom>
          <a:ln>
            <a:solidFill>
              <a:schemeClr val="tx1"/>
            </a:solidFill>
            <a:tailEnd type="oval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" name="Picture 121">
            <a:extLst>
              <a:ext uri="{FF2B5EF4-FFF2-40B4-BE49-F238E27FC236}">
                <a16:creationId xmlns:a16="http://schemas.microsoft.com/office/drawing/2014/main" id="{E8EF3E23-A35A-FA9A-05F2-41ADCC34B6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775" y="6273665"/>
            <a:ext cx="813730" cy="284705"/>
          </a:xfrm>
          <a:prstGeom prst="rect">
            <a:avLst/>
          </a:prstGeom>
        </p:spPr>
      </p:pic>
      <p:sp>
        <p:nvSpPr>
          <p:cNvPr id="124" name="TextBox 123">
            <a:extLst>
              <a:ext uri="{FF2B5EF4-FFF2-40B4-BE49-F238E27FC236}">
                <a16:creationId xmlns:a16="http://schemas.microsoft.com/office/drawing/2014/main" id="{82863715-E740-78FF-E624-4D68B0DA5CA3}"/>
              </a:ext>
            </a:extLst>
          </p:cNvPr>
          <p:cNvSpPr txBox="1"/>
          <p:nvPr/>
        </p:nvSpPr>
        <p:spPr>
          <a:xfrm>
            <a:off x="6001625" y="156172"/>
            <a:ext cx="20730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Ductus choledochus</a:t>
            </a:r>
          </a:p>
          <a:p>
            <a:pPr algn="ctr"/>
            <a:r>
              <a:rPr lang="en-GB">
                <a:solidFill>
                  <a:schemeClr val="accent1">
                    <a:lumMod val="75000"/>
                  </a:schemeClr>
                </a:solidFill>
              </a:rPr>
              <a:t>Bile duct</a:t>
            </a: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36C5DBF5-2131-4FB8-9713-55B214E148D2}"/>
              </a:ext>
            </a:extLst>
          </p:cNvPr>
          <p:cNvCxnSpPr>
            <a:cxnSpLocks/>
          </p:cNvCxnSpPr>
          <p:nvPr/>
        </p:nvCxnSpPr>
        <p:spPr>
          <a:xfrm flipH="1">
            <a:off x="6543675" y="781050"/>
            <a:ext cx="352425" cy="1647825"/>
          </a:xfrm>
          <a:prstGeom prst="line">
            <a:avLst/>
          </a:prstGeom>
          <a:ln cap="rnd">
            <a:solidFill>
              <a:schemeClr val="tx1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066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143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Presentation slide Area of Ampulla hepatopancreatici (Vater)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slide Subject</dc:title>
  <dc:creator>Oscar Paul Gobée</dc:creator>
  <cp:lastModifiedBy>Oscar Paul Gobée</cp:lastModifiedBy>
  <cp:revision>4</cp:revision>
  <dcterms:created xsi:type="dcterms:W3CDTF">2023-02-12T15:37:47Z</dcterms:created>
  <dcterms:modified xsi:type="dcterms:W3CDTF">2023-03-03T01:13:37Z</dcterms:modified>
</cp:coreProperties>
</file>