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</p:sldMasterIdLst>
  <p:notesMasterIdLst>
    <p:notesMasterId r:id="rId44"/>
  </p:notesMasterIdLst>
  <p:sldIdLst>
    <p:sldId id="277" r:id="rId2"/>
    <p:sldId id="282" r:id="rId3"/>
    <p:sldId id="272" r:id="rId4"/>
    <p:sldId id="289" r:id="rId5"/>
    <p:sldId id="276" r:id="rId6"/>
    <p:sldId id="286" r:id="rId7"/>
    <p:sldId id="314" r:id="rId8"/>
    <p:sldId id="320" r:id="rId9"/>
    <p:sldId id="327" r:id="rId10"/>
    <p:sldId id="290" r:id="rId11"/>
    <p:sldId id="275" r:id="rId12"/>
    <p:sldId id="284" r:id="rId13"/>
    <p:sldId id="291" r:id="rId14"/>
    <p:sldId id="309" r:id="rId15"/>
    <p:sldId id="274" r:id="rId16"/>
    <p:sldId id="322" r:id="rId17"/>
    <p:sldId id="317" r:id="rId18"/>
    <p:sldId id="287" r:id="rId19"/>
    <p:sldId id="292" r:id="rId20"/>
    <p:sldId id="273" r:id="rId21"/>
    <p:sldId id="319" r:id="rId22"/>
    <p:sldId id="293" r:id="rId23"/>
    <p:sldId id="318" r:id="rId24"/>
    <p:sldId id="328" r:id="rId25"/>
    <p:sldId id="321" r:id="rId26"/>
    <p:sldId id="280" r:id="rId27"/>
    <p:sldId id="304" r:id="rId28"/>
    <p:sldId id="262" r:id="rId29"/>
    <p:sldId id="325" r:id="rId30"/>
    <p:sldId id="288" r:id="rId31"/>
    <p:sldId id="305" r:id="rId32"/>
    <p:sldId id="313" r:id="rId33"/>
    <p:sldId id="279" r:id="rId34"/>
    <p:sldId id="266" r:id="rId35"/>
    <p:sldId id="300" r:id="rId36"/>
    <p:sldId id="299" r:id="rId37"/>
    <p:sldId id="301" r:id="rId38"/>
    <p:sldId id="306" r:id="rId39"/>
    <p:sldId id="323" r:id="rId40"/>
    <p:sldId id="298" r:id="rId41"/>
    <p:sldId id="297" r:id="rId42"/>
    <p:sldId id="326" r:id="rId43"/>
  </p:sldIdLst>
  <p:sldSz cx="10799763" cy="15300325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95" userDrawn="1">
          <p15:clr>
            <a:srgbClr val="A4A3A4"/>
          </p15:clr>
        </p15:guide>
        <p15:guide id="2" pos="329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00CC"/>
    <a:srgbClr val="CC66FF"/>
    <a:srgbClr val="FF0066"/>
    <a:srgbClr val="F8F8F8"/>
    <a:srgbClr val="5F5F5F"/>
    <a:srgbClr val="808080"/>
    <a:srgbClr val="FF9900"/>
    <a:srgbClr val="FF3399"/>
    <a:srgbClr val="007CC2"/>
    <a:srgbClr val="C1D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6842" autoAdjust="0"/>
    <p:restoredTop sz="97469" autoAdjust="0"/>
  </p:normalViewPr>
  <p:slideViewPr>
    <p:cSldViewPr snapToGrid="0">
      <p:cViewPr varScale="1">
        <p:scale>
          <a:sx n="49" d="100"/>
          <a:sy n="49" d="100"/>
        </p:scale>
        <p:origin x="2382" y="54"/>
      </p:cViewPr>
      <p:guideLst>
        <p:guide orient="horz" pos="895"/>
        <p:guide pos="329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660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865DDD-F1D9-4E6A-A11D-EA048C537ACA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339975" y="1143000"/>
            <a:ext cx="21780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986699-721D-4B65-8C88-B9A5782A150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7851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986699-721D-4B65-8C88-B9A5782A150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8846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9982" y="2504013"/>
            <a:ext cx="9179799" cy="5326780"/>
          </a:xfrm>
        </p:spPr>
        <p:txBody>
          <a:bodyPr anchor="b"/>
          <a:lstStyle>
            <a:lvl1pPr algn="ctr"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9971" y="8036213"/>
            <a:ext cx="8099822" cy="3694036"/>
          </a:xfrm>
        </p:spPr>
        <p:txBody>
          <a:bodyPr/>
          <a:lstStyle>
            <a:lvl1pPr marL="0" indent="0" algn="ctr">
              <a:buNone/>
              <a:defRPr sz="2835"/>
            </a:lvl1pPr>
            <a:lvl2pPr marL="539999" indent="0" algn="ctr">
              <a:buNone/>
              <a:defRPr sz="2362"/>
            </a:lvl2pPr>
            <a:lvl3pPr marL="1079998" indent="0" algn="ctr">
              <a:buNone/>
              <a:defRPr sz="2126"/>
            </a:lvl3pPr>
            <a:lvl4pPr marL="1619997" indent="0" algn="ctr">
              <a:buNone/>
              <a:defRPr sz="1890"/>
            </a:lvl4pPr>
            <a:lvl5pPr marL="2159996" indent="0" algn="ctr">
              <a:buNone/>
              <a:defRPr sz="1890"/>
            </a:lvl5pPr>
            <a:lvl6pPr marL="2699995" indent="0" algn="ctr">
              <a:buNone/>
              <a:defRPr sz="1890"/>
            </a:lvl6pPr>
            <a:lvl7pPr marL="3239994" indent="0" algn="ctr">
              <a:buNone/>
              <a:defRPr sz="1890"/>
            </a:lvl7pPr>
            <a:lvl8pPr marL="3779992" indent="0" algn="ctr">
              <a:buNone/>
              <a:defRPr sz="1890"/>
            </a:lvl8pPr>
            <a:lvl9pPr marL="4319991" indent="0" algn="ctr">
              <a:buNone/>
              <a:defRPr sz="189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4020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80365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28581" y="814601"/>
            <a:ext cx="2328699" cy="1296631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484" y="814601"/>
            <a:ext cx="6851100" cy="1296631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4079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662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859" y="3814461"/>
            <a:ext cx="9314796" cy="6364509"/>
          </a:xfrm>
        </p:spPr>
        <p:txBody>
          <a:bodyPr anchor="b"/>
          <a:lstStyle>
            <a:lvl1pPr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6859" y="10239180"/>
            <a:ext cx="9314796" cy="3346945"/>
          </a:xfrm>
        </p:spPr>
        <p:txBody>
          <a:bodyPr/>
          <a:lstStyle>
            <a:lvl1pPr marL="0" indent="0">
              <a:buNone/>
              <a:defRPr sz="2835">
                <a:solidFill>
                  <a:schemeClr val="tx1"/>
                </a:solidFill>
              </a:defRPr>
            </a:lvl1pPr>
            <a:lvl2pPr marL="539999" indent="0">
              <a:buNone/>
              <a:defRPr sz="2362">
                <a:solidFill>
                  <a:schemeClr val="tx1">
                    <a:tint val="75000"/>
                  </a:schemeClr>
                </a:solidFill>
              </a:defRPr>
            </a:lvl2pPr>
            <a:lvl3pPr marL="1079998" indent="0">
              <a:buNone/>
              <a:defRPr sz="2126">
                <a:solidFill>
                  <a:schemeClr val="tx1">
                    <a:tint val="75000"/>
                  </a:schemeClr>
                </a:solidFill>
              </a:defRPr>
            </a:lvl3pPr>
            <a:lvl4pPr marL="1619997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4pPr>
            <a:lvl5pPr marL="2159996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5pPr>
            <a:lvl6pPr marL="2699995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6pPr>
            <a:lvl7pPr marL="3239994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7pPr>
            <a:lvl8pPr marL="3779992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8pPr>
            <a:lvl9pPr marL="4319991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798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2484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67380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11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814604"/>
            <a:ext cx="9314796" cy="29573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3892" y="3750706"/>
            <a:ext cx="4568805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892" y="5588869"/>
            <a:ext cx="4568805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67381" y="3750706"/>
            <a:ext cx="4591306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67381" y="5588869"/>
            <a:ext cx="4591306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9832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7716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856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1306" y="2202967"/>
            <a:ext cx="5467380" cy="10873148"/>
          </a:xfrm>
        </p:spPr>
        <p:txBody>
          <a:bodyPr/>
          <a:lstStyle>
            <a:lvl1pPr>
              <a:defRPr sz="3780"/>
            </a:lvl1pPr>
            <a:lvl2pPr>
              <a:defRPr sz="3307"/>
            </a:lvl2pPr>
            <a:lvl3pPr>
              <a:defRPr sz="2835"/>
            </a:lvl3pPr>
            <a:lvl4pPr>
              <a:defRPr sz="2362"/>
            </a:lvl4pPr>
            <a:lvl5pPr>
              <a:defRPr sz="2362"/>
            </a:lvl5pPr>
            <a:lvl6pPr>
              <a:defRPr sz="2362"/>
            </a:lvl6pPr>
            <a:lvl7pPr>
              <a:defRPr sz="2362"/>
            </a:lvl7pPr>
            <a:lvl8pPr>
              <a:defRPr sz="2362"/>
            </a:lvl8pPr>
            <a:lvl9pPr>
              <a:defRPr sz="23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6546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91306" y="2202967"/>
            <a:ext cx="5467380" cy="10873148"/>
          </a:xfrm>
        </p:spPr>
        <p:txBody>
          <a:bodyPr anchor="t"/>
          <a:lstStyle>
            <a:lvl1pPr marL="0" indent="0">
              <a:buNone/>
              <a:defRPr sz="3780"/>
            </a:lvl1pPr>
            <a:lvl2pPr marL="539999" indent="0">
              <a:buNone/>
              <a:defRPr sz="3307"/>
            </a:lvl2pPr>
            <a:lvl3pPr marL="1079998" indent="0">
              <a:buNone/>
              <a:defRPr sz="2835"/>
            </a:lvl3pPr>
            <a:lvl4pPr marL="1619997" indent="0">
              <a:buNone/>
              <a:defRPr sz="2362"/>
            </a:lvl4pPr>
            <a:lvl5pPr marL="2159996" indent="0">
              <a:buNone/>
              <a:defRPr sz="2362"/>
            </a:lvl5pPr>
            <a:lvl6pPr marL="2699995" indent="0">
              <a:buNone/>
              <a:defRPr sz="2362"/>
            </a:lvl6pPr>
            <a:lvl7pPr marL="3239994" indent="0">
              <a:buNone/>
              <a:defRPr sz="2362"/>
            </a:lvl7pPr>
            <a:lvl8pPr marL="3779992" indent="0">
              <a:buNone/>
              <a:defRPr sz="2362"/>
            </a:lvl8pPr>
            <a:lvl9pPr marL="4319991" indent="0">
              <a:buNone/>
              <a:defRPr sz="2362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650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2484" y="814604"/>
            <a:ext cx="9314796" cy="29573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84" y="4073003"/>
            <a:ext cx="9314796" cy="97079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2484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9ADDA8-B819-4D35-BB09-85CF1BF932CE}" type="datetimeFigureOut">
              <a:rPr lang="en-US" smtClean="0"/>
              <a:t>12/2/2024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77422" y="14181138"/>
            <a:ext cx="3644920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7332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523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1079998" rtl="0" eaLnBrk="1" latinLnBrk="0" hangingPunct="1">
        <a:lnSpc>
          <a:spcPct val="90000"/>
        </a:lnSpc>
        <a:spcBef>
          <a:spcPct val="0"/>
        </a:spcBef>
        <a:buNone/>
        <a:defRPr sz="51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9999" indent="-269999" algn="l" defTabSz="1079998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3307" kern="1200">
          <a:solidFill>
            <a:schemeClr val="tx1"/>
          </a:solidFill>
          <a:latin typeface="+mn-lt"/>
          <a:ea typeface="+mn-ea"/>
          <a:cs typeface="+mn-cs"/>
        </a:defRPr>
      </a:lvl1pPr>
      <a:lvl2pPr marL="809998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349997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362" kern="1200">
          <a:solidFill>
            <a:schemeClr val="tx1"/>
          </a:solidFill>
          <a:latin typeface="+mn-lt"/>
          <a:ea typeface="+mn-ea"/>
          <a:cs typeface="+mn-cs"/>
        </a:defRPr>
      </a:lvl3pPr>
      <a:lvl4pPr marL="1889996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429995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969994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509993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4049992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589991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1pPr>
      <a:lvl2pPr marL="539999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2pPr>
      <a:lvl3pPr marL="1079998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3pPr>
      <a:lvl4pPr marL="1619997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159996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699995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239994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3779992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319991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jpg"/><Relationship Id="rId4" Type="http://schemas.openxmlformats.org/officeDocument/2006/relationships/hyperlink" Target="https://anatomytool.org/content/leiden-mooc-64-video-anatomy-table-innervation-viscera-abdomen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hyperlink" Target="https://anatomytool.org/content/leiden-mooc-64-video-anatomy-table-innervation-viscera-abdomen" TargetMode="Externa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www.lumc.nl/org/anatomie-embryologie/medewerkers/902201034592533?setlanguage=English&amp;setcountry=en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natomytool.org/content/leiden-maas-photo-15-sagittal-view-female-pelvic-nerves-plastination-specimen-number-labels" TargetMode="External"/><Relationship Id="rId5" Type="http://schemas.openxmlformats.org/officeDocument/2006/relationships/image" Target="../media/image17.png"/><Relationship Id="rId10" Type="http://schemas.openxmlformats.org/officeDocument/2006/relationships/image" Target="../media/image14.png"/><Relationship Id="rId4" Type="http://schemas.openxmlformats.org/officeDocument/2006/relationships/hyperlink" Target="https://anatomytool.org/content/leiden-mooc-64-video-anatomy-table-innervation-viscera-abdomen" TargetMode="External"/><Relationship Id="rId9" Type="http://schemas.openxmlformats.org/officeDocument/2006/relationships/image" Target="../media/image1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ca.linkedin.com/in/alexa-mordhorst-219b7a135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cps.med.ubc.ca/staff/" TargetMode="External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ps.med.ubc.ca/faculty/krebs/" TargetMode="External"/><Relationship Id="rId5" Type="http://schemas.openxmlformats.org/officeDocument/2006/relationships/hyperlink" Target="https://anatomytool.org/content/ubrcolumbia-photo-anatomy-posterior-thoracic-wall-dissection-no-labels" TargetMode="External"/><Relationship Id="rId10" Type="http://schemas.openxmlformats.org/officeDocument/2006/relationships/image" Target="../media/image20.png"/><Relationship Id="rId4" Type="http://schemas.openxmlformats.org/officeDocument/2006/relationships/image" Target="../media/image1.png"/><Relationship Id="rId9" Type="http://schemas.openxmlformats.org/officeDocument/2006/relationships/hyperlink" Target="https://creativecommons.org/licenses/by-nc-sa/4.0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iverr.com/dream_studio3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en.wikipedia.org/wiki/Johannes_Sobotta" TargetMode="External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natomytool.org/content/sobotta-1909-fig727-sympathetic-trunk-abdominal-and-pelvic-portions-no-labels" TargetMode="External"/><Relationship Id="rId5" Type="http://schemas.openxmlformats.org/officeDocument/2006/relationships/image" Target="../media/image8.jpg"/><Relationship Id="rId4" Type="http://schemas.openxmlformats.org/officeDocument/2006/relationships/image" Target="../media/image6.png"/><Relationship Id="rId9" Type="http://schemas.openxmlformats.org/officeDocument/2006/relationships/hyperlink" Target="https://creativecommons.org/licenses/by-sa/4.0/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3.png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3.png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26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image" Target="../media/image25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oleObject" Target="../embeddings/oleObject1.bin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image" Target="../media/image28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Relationship Id="rId14" Type="http://schemas.openxmlformats.org/officeDocument/2006/relationships/image" Target="../media/image29.w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anatomytool.org/content/leiden-mooc-64-video-anatomy-table-innervation-viscera-abdomen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31.png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-nc-sa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lumc.nl/org/anatomie-embryologie/medewerkers/902201034592533?setlanguage=English&amp;setcountry=en" TargetMode="External"/><Relationship Id="rId5" Type="http://schemas.openxmlformats.org/officeDocument/2006/relationships/hyperlink" Target="https://anatomytool.org/content/leiden-maas-photo-15-sagittal-view-female-pelvic-nerves-plastination-specimen-number-labels" TargetMode="External"/><Relationship Id="rId4" Type="http://schemas.openxmlformats.org/officeDocument/2006/relationships/image" Target="../media/image17.png"/><Relationship Id="rId9" Type="http://schemas.openxmlformats.org/officeDocument/2006/relationships/image" Target="../media/image3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image" Target="../media/image7.jpg"/><Relationship Id="rId7" Type="http://schemas.openxmlformats.org/officeDocument/2006/relationships/image" Target="../media/image6.png"/><Relationship Id="rId12" Type="http://schemas.openxmlformats.org/officeDocument/2006/relationships/hyperlink" Target="https://creativecommons.org/licenses/by-sa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11" Type="http://schemas.openxmlformats.org/officeDocument/2006/relationships/hyperlink" Target="https://www.fiverr.com/dream_studio3" TargetMode="External"/><Relationship Id="rId5" Type="http://schemas.openxmlformats.org/officeDocument/2006/relationships/hyperlink" Target="https://www.lumc.nl/org/anatomie-embryologie/medewerkers/902201059122533" TargetMode="External"/><Relationship Id="rId10" Type="http://schemas.openxmlformats.org/officeDocument/2006/relationships/hyperlink" Target="https://en.wikipedia.org/wiki/Johannes_Sobotta" TargetMode="External"/><Relationship Id="rId4" Type="http://schemas.openxmlformats.org/officeDocument/2006/relationships/hyperlink" Target="https://anatomytool.org/content/leiden-photo-nerves-posterior-abdominal-wall-dissection-english-labels" TargetMode="External"/><Relationship Id="rId9" Type="http://schemas.openxmlformats.org/officeDocument/2006/relationships/hyperlink" Target="https://anatomytool.org/content/sobotta-1909-fig727-sympathetic-trunk-abdominal-and-pelvic-portions-no-labels" TargetMode="Externa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iverr.com/dream_studio3" TargetMode="External"/><Relationship Id="rId3" Type="http://schemas.openxmlformats.org/officeDocument/2006/relationships/image" Target="../media/image9.jpg"/><Relationship Id="rId7" Type="http://schemas.openxmlformats.org/officeDocument/2006/relationships/hyperlink" Target="https://en.wikipedia.org/wiki/Johannes_Sobotta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natomytool.org/content/sobotta-1909-fig727-sympathetic-trunk-abdominal-and-pelvic-portions-no-labels" TargetMode="External"/><Relationship Id="rId5" Type="http://schemas.openxmlformats.org/officeDocument/2006/relationships/image" Target="../media/image8.jpg"/><Relationship Id="rId4" Type="http://schemas.openxmlformats.org/officeDocument/2006/relationships/image" Target="../media/image6.png"/><Relationship Id="rId9" Type="http://schemas.openxmlformats.org/officeDocument/2006/relationships/hyperlink" Target="https://creativecommons.org/licenses/by-sa/4.0/" TargetMode="Externa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iverr.com/dream_studio3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en.wikipedia.org/wiki/Johannes_Sobotta" TargetMode="External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natomytool.org/content/sobotta-1909-fig727-sympathetic-trunk-abdominal-and-pelvic-portions-no-labels" TargetMode="External"/><Relationship Id="rId5" Type="http://schemas.openxmlformats.org/officeDocument/2006/relationships/image" Target="../media/image8.jpg"/><Relationship Id="rId4" Type="http://schemas.openxmlformats.org/officeDocument/2006/relationships/image" Target="../media/image6.png"/><Relationship Id="rId9" Type="http://schemas.openxmlformats.org/officeDocument/2006/relationships/hyperlink" Target="https://creativecommons.org/licenses/by-sa/4.0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D367C5-BD43-41E4-99A5-6CE1158134A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2504013"/>
            <a:ext cx="10799763" cy="5326780"/>
          </a:xfrm>
          <a:solidFill>
            <a:srgbClr val="007CC2"/>
          </a:solidFill>
        </p:spPr>
        <p:txBody>
          <a:bodyPr anchor="ctr"/>
          <a:lstStyle/>
          <a:p>
            <a:r>
              <a:rPr lang="en-GB" b="1">
                <a:solidFill>
                  <a:schemeClr val="bg1"/>
                </a:solidFill>
              </a:rPr>
              <a:t>Autonome Zenuwstelsel Schematisch Opgebouwd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412F48-AE8D-4689-95CE-0DA5F6F1DC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49970" y="8219093"/>
            <a:ext cx="8099822" cy="3694036"/>
          </a:xfrm>
        </p:spPr>
        <p:txBody>
          <a:bodyPr>
            <a:normAutofit lnSpcReduction="10000"/>
          </a:bodyPr>
          <a:lstStyle/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Paul Gobée, dept. Anatomy &amp; Embryology, LUMC </a:t>
            </a:r>
          </a:p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license CC BY NC SA</a:t>
            </a: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sz="1800">
                <a:solidFill>
                  <a:schemeClr val="bg1">
                    <a:lumMod val="75000"/>
                  </a:schemeClr>
                </a:solidFill>
              </a:rPr>
              <a:t>v5, Dec. 2024</a:t>
            </a:r>
            <a:endParaRPr lang="en-US" sz="1600"/>
          </a:p>
        </p:txBody>
      </p:sp>
      <p:pic>
        <p:nvPicPr>
          <p:cNvPr id="4" name="CC icon">
            <a:extLst>
              <a:ext uri="{FF2B5EF4-FFF2-40B4-BE49-F238E27FC236}">
                <a16:creationId xmlns:a16="http://schemas.microsoft.com/office/drawing/2014/main" id="{33FEA687-4981-4A46-8103-F99E9DED72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8201" y="10066111"/>
            <a:ext cx="1943360" cy="679935"/>
          </a:xfrm>
          <a:prstGeom prst="rect">
            <a:avLst/>
          </a:prstGeom>
        </p:spPr>
      </p:pic>
      <p:pic>
        <p:nvPicPr>
          <p:cNvPr id="5" name="LUMC logo">
            <a:extLst>
              <a:ext uri="{FF2B5EF4-FFF2-40B4-BE49-F238E27FC236}">
                <a16:creationId xmlns:a16="http://schemas.microsoft.com/office/drawing/2014/main" id="{BCFFC3D8-F9EA-4E6F-86AB-E2E5AC069A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1139561" cy="1139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9992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C00000"/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 b="1">
                <a:solidFill>
                  <a:schemeClr val="accent4"/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5006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3321423" y="1997431"/>
              <a:ext cx="31019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FF9900"/>
                  </a:solidFill>
                </a:rPr>
                <a:t>Truncus sympathicus (paravertebraal)</a:t>
              </a:r>
              <a:endParaRPr lang="en-US" sz="2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Paravertebraal: truncus sympathicus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FA4A2801-4882-4077-8281-34BECE27799D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13AD442-BEF8-6F65-53F0-68666A442391}"/>
              </a:ext>
            </a:extLst>
          </p:cNvPr>
          <p:cNvSpPr txBox="1"/>
          <p:nvPr/>
        </p:nvSpPr>
        <p:spPr>
          <a:xfrm>
            <a:off x="671969" y="3942735"/>
            <a:ext cx="37419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>
                <a:solidFill>
                  <a:srgbClr val="FF9900"/>
                </a:solidFill>
              </a:rPr>
              <a:t>Strengen van met elkaar verbonden ganglia aan weerszijden van de wervelkolom</a:t>
            </a:r>
            <a:endParaRPr lang="en-US" sz="240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3774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Truncus sympathicus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384449" y="14540106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629963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354401" y="8570494"/>
            <a:ext cx="1065325" cy="15641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 flipH="1">
            <a:off x="6926179" y="8614611"/>
            <a:ext cx="1002632" cy="224589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42B245D4-D0E5-60CA-E846-5231127575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96278" y="10935422"/>
            <a:ext cx="2492648" cy="4364903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BD649304-185D-6AA9-415E-801B0217B50A}"/>
              </a:ext>
            </a:extLst>
          </p:cNvPr>
          <p:cNvSpPr/>
          <p:nvPr/>
        </p:nvSpPr>
        <p:spPr>
          <a:xfrm>
            <a:off x="9047017" y="11596254"/>
            <a:ext cx="429491" cy="128847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27E649B-71AE-B569-0DC0-0CBE88B94102}"/>
              </a:ext>
            </a:extLst>
          </p:cNvPr>
          <p:cNvSpPr/>
          <p:nvPr/>
        </p:nvSpPr>
        <p:spPr>
          <a:xfrm>
            <a:off x="8120418" y="10959152"/>
            <a:ext cx="218364" cy="1774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102976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C00000"/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 b="1">
                <a:solidFill>
                  <a:srgbClr val="FF0000"/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52181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4394" y="1215507"/>
            <a:ext cx="10359886" cy="9889857"/>
            <a:chOff x="234394" y="1215507"/>
            <a:chExt cx="10359886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4394" y="5997607"/>
              <a:ext cx="3948614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FF0000"/>
                  </a:solidFill>
                </a:rPr>
                <a:t>Prevertebraal / preaortaal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ganglia</a:t>
              </a:r>
              <a:r>
                <a:rPr lang="en-GB" sz="2400">
                  <a:solidFill>
                    <a:srgbClr val="FF0000"/>
                  </a:solidFill>
                </a:rPr>
                <a:t> coeliaca,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ganglion</a:t>
              </a:r>
              <a:r>
                <a:rPr lang="en-GB" sz="2400">
                  <a:solidFill>
                    <a:srgbClr val="FF0000"/>
                  </a:solidFill>
                </a:rPr>
                <a:t> mesent. sup,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ganglia</a:t>
              </a:r>
              <a:r>
                <a:rPr lang="en-GB" sz="2400">
                  <a:solidFill>
                    <a:srgbClr val="FF0000"/>
                  </a:solidFill>
                </a:rPr>
                <a:t> aorticorenalia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ganglia</a:t>
              </a:r>
              <a:r>
                <a:rPr lang="en-GB" sz="2400">
                  <a:solidFill>
                    <a:srgbClr val="FF0000"/>
                  </a:solidFill>
                </a:rPr>
                <a:t> mesent. inf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 hidden="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Prevertebrale/preaortale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6F1E39FF-5DEB-4B8E-9474-46666212F21A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DA8AF4D-4510-7AD7-BA79-345E9A0CB575}"/>
              </a:ext>
            </a:extLst>
          </p:cNvPr>
          <p:cNvSpPr txBox="1"/>
          <p:nvPr/>
        </p:nvSpPr>
        <p:spPr>
          <a:xfrm rot="20975594">
            <a:off x="777922" y="10536072"/>
            <a:ext cx="45174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latin typeface="Segoe Script" panose="030B0504020000000003" pitchFamily="66" charset="0"/>
              </a:rPr>
              <a:t>genoemd naar de grote vaten waar ze bij liggen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DFF882D-17D5-3231-5CC4-566C7E492017}"/>
              </a:ext>
            </a:extLst>
          </p:cNvPr>
          <p:cNvSpPr/>
          <p:nvPr/>
        </p:nvSpPr>
        <p:spPr>
          <a:xfrm>
            <a:off x="2142699" y="9198591"/>
            <a:ext cx="313898" cy="1269241"/>
          </a:xfrm>
          <a:custGeom>
            <a:avLst/>
            <a:gdLst>
              <a:gd name="connsiteX0" fmla="*/ 507482 w 507482"/>
              <a:gd name="connsiteY0" fmla="*/ 1269241 h 1269241"/>
              <a:gd name="connsiteX1" fmla="*/ 16163 w 507482"/>
              <a:gd name="connsiteY1" fmla="*/ 614149 h 1269241"/>
              <a:gd name="connsiteX2" fmla="*/ 166288 w 507482"/>
              <a:gd name="connsiteY2" fmla="*/ 0 h 126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7482" h="1269241">
                <a:moveTo>
                  <a:pt x="507482" y="1269241"/>
                </a:moveTo>
                <a:cubicBezTo>
                  <a:pt x="290255" y="1047465"/>
                  <a:pt x="73029" y="825689"/>
                  <a:pt x="16163" y="614149"/>
                </a:cubicBezTo>
                <a:cubicBezTo>
                  <a:pt x="-40703" y="402609"/>
                  <a:pt x="62792" y="201304"/>
                  <a:pt x="166288" y="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8485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26567" y="1215507"/>
            <a:ext cx="10458035" cy="9889857"/>
            <a:chOff x="226567" y="1215507"/>
            <a:chExt cx="10458035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26567" y="6020285"/>
              <a:ext cx="3948614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FF0000"/>
                  </a:solidFill>
                </a:rPr>
                <a:t>Prevertebraal / preaortaal</a:t>
              </a: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7377965" y="8849280"/>
              <a:ext cx="3097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nervus</a:t>
              </a:r>
              <a:r>
                <a:rPr lang="en-GB" sz="2400">
                  <a:solidFill>
                    <a:srgbClr val="FF0000"/>
                  </a:solidFill>
                </a:rPr>
                <a:t> hypogastricus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7587290" y="9951687"/>
              <a:ext cx="309731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hypogastr. </a:t>
              </a:r>
            </a:p>
            <a:p>
              <a:pPr algn="ctr"/>
              <a:r>
                <a:rPr lang="en-GB" sz="2400">
                  <a:solidFill>
                    <a:srgbClr val="FF0000"/>
                  </a:solidFill>
                </a:rPr>
                <a:t>inferior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257623" y="8198500"/>
              <a:ext cx="3097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hypogastr. sup.</a:t>
              </a:r>
              <a:endParaRPr lang="en-US" sz="2400">
                <a:solidFill>
                  <a:srgbClr val="FF0000"/>
                </a:solidFill>
              </a:endParaRPr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Prevertebrale/preaortale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6F1E39FF-5DEB-4B8E-9474-46666212F21A}"/>
              </a:ext>
            </a:extLst>
          </p:cNvPr>
          <p:cNvSpPr txBox="1"/>
          <p:nvPr/>
        </p:nvSpPr>
        <p:spPr>
          <a:xfrm>
            <a:off x="1549178" y="1224984"/>
            <a:ext cx="2729493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/>
              <a:t>Gemengd para/symp</a:t>
            </a:r>
          </a:p>
          <a:p>
            <a:pPr algn="ctr"/>
            <a:r>
              <a:rPr lang="en-GB" sz="3600" b="1"/>
              <a:t>maar </a:t>
            </a:r>
            <a:r>
              <a:rPr lang="en-GB" sz="3600" b="1">
                <a:solidFill>
                  <a:srgbClr val="C00000"/>
                </a:solidFill>
              </a:rPr>
              <a:t>overwegend</a:t>
            </a:r>
          </a:p>
          <a:p>
            <a:pPr algn="ctr"/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7FF90EF-9EAF-BF15-FC1E-24B2F708705D}"/>
              </a:ext>
            </a:extLst>
          </p:cNvPr>
          <p:cNvSpPr txBox="1"/>
          <p:nvPr/>
        </p:nvSpPr>
        <p:spPr>
          <a:xfrm>
            <a:off x="1101845" y="8783472"/>
            <a:ext cx="45174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latin typeface="Segoe Script" panose="030B0504020000000003" pitchFamily="66" charset="0"/>
              </a:rPr>
              <a:t>genoemd naar de grote vaten waar ze bij liggen</a:t>
            </a: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E256779-DCF4-62C8-20F7-B18AF262E40D}"/>
              </a:ext>
            </a:extLst>
          </p:cNvPr>
          <p:cNvSpPr/>
          <p:nvPr/>
        </p:nvSpPr>
        <p:spPr>
          <a:xfrm rot="3666679">
            <a:off x="5116435" y="7459189"/>
            <a:ext cx="313898" cy="1269241"/>
          </a:xfrm>
          <a:custGeom>
            <a:avLst/>
            <a:gdLst>
              <a:gd name="connsiteX0" fmla="*/ 507482 w 507482"/>
              <a:gd name="connsiteY0" fmla="*/ 1269241 h 1269241"/>
              <a:gd name="connsiteX1" fmla="*/ 16163 w 507482"/>
              <a:gd name="connsiteY1" fmla="*/ 614149 h 1269241"/>
              <a:gd name="connsiteX2" fmla="*/ 166288 w 507482"/>
              <a:gd name="connsiteY2" fmla="*/ 0 h 126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7482" h="1269241">
                <a:moveTo>
                  <a:pt x="507482" y="1269241"/>
                </a:moveTo>
                <a:cubicBezTo>
                  <a:pt x="290255" y="1047465"/>
                  <a:pt x="73029" y="825689"/>
                  <a:pt x="16163" y="614149"/>
                </a:cubicBezTo>
                <a:cubicBezTo>
                  <a:pt x="-40703" y="402609"/>
                  <a:pt x="62792" y="201304"/>
                  <a:pt x="166288" y="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E9004F-8718-95AE-AC77-9967C40DA5E0}"/>
              </a:ext>
            </a:extLst>
          </p:cNvPr>
          <p:cNvSpPr txBox="1"/>
          <p:nvPr/>
        </p:nvSpPr>
        <p:spPr>
          <a:xfrm>
            <a:off x="6715801" y="6775721"/>
            <a:ext cx="3948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i="1">
                <a:solidFill>
                  <a:srgbClr val="FF0000"/>
                </a:solidFill>
              </a:rPr>
              <a:t>plexus</a:t>
            </a:r>
            <a:r>
              <a:rPr lang="en-GB" sz="2400">
                <a:solidFill>
                  <a:srgbClr val="FF0000"/>
                </a:solidFill>
              </a:rPr>
              <a:t> mesent. sup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EE0C9FB-7BAF-BA53-17CF-E02D497154E4}"/>
              </a:ext>
            </a:extLst>
          </p:cNvPr>
          <p:cNvSpPr txBox="1"/>
          <p:nvPr/>
        </p:nvSpPr>
        <p:spPr>
          <a:xfrm>
            <a:off x="6542803" y="6457632"/>
            <a:ext cx="3948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i="1">
                <a:solidFill>
                  <a:srgbClr val="FF0000"/>
                </a:solidFill>
              </a:rPr>
              <a:t>plexus</a:t>
            </a:r>
            <a:r>
              <a:rPr lang="en-GB" sz="2400">
                <a:solidFill>
                  <a:srgbClr val="FF0000"/>
                </a:solidFill>
              </a:rPr>
              <a:t> coeliacus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466F5F-EFE2-FD67-AADC-F1536CD5ACE3}"/>
              </a:ext>
            </a:extLst>
          </p:cNvPr>
          <p:cNvSpPr txBox="1"/>
          <p:nvPr/>
        </p:nvSpPr>
        <p:spPr>
          <a:xfrm>
            <a:off x="6606205" y="7709436"/>
            <a:ext cx="3948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i="1">
                <a:solidFill>
                  <a:srgbClr val="FF0000"/>
                </a:solidFill>
              </a:rPr>
              <a:t>plexus</a:t>
            </a:r>
            <a:r>
              <a:rPr lang="en-GB" sz="2400">
                <a:solidFill>
                  <a:srgbClr val="FF0000"/>
                </a:solidFill>
              </a:rPr>
              <a:t> mesent. inf.</a:t>
            </a:r>
            <a:endParaRPr lang="en-US" sz="2400">
              <a:solidFill>
                <a:srgbClr val="FF0000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28F2267-4F05-B232-8468-0C811BA4C413}"/>
              </a:ext>
            </a:extLst>
          </p:cNvPr>
          <p:cNvSpPr txBox="1"/>
          <p:nvPr/>
        </p:nvSpPr>
        <p:spPr>
          <a:xfrm>
            <a:off x="7035477" y="7245405"/>
            <a:ext cx="3948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i="1">
                <a:solidFill>
                  <a:srgbClr val="FF0000"/>
                </a:solidFill>
              </a:rPr>
              <a:t>plexus</a:t>
            </a:r>
            <a:r>
              <a:rPr lang="en-GB" sz="2400">
                <a:solidFill>
                  <a:srgbClr val="FF0000"/>
                </a:solidFill>
              </a:rPr>
              <a:t> intermesentericus</a:t>
            </a:r>
          </a:p>
        </p:txBody>
      </p:sp>
    </p:spTree>
    <p:extLst>
      <p:ext uri="{BB962C8B-B14F-4D97-AF65-F5344CB8AC3E}">
        <p14:creationId xmlns:p14="http://schemas.microsoft.com/office/powerpoint/2010/main" val="242407836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>
            <a:normAutofit/>
          </a:bodyPr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Prevertebrale/ preaortale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plexi &amp; ganglia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00" y="14840916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6D4594C-AF2A-46E7-B89C-30DA5B8B7683}"/>
              </a:ext>
            </a:extLst>
          </p:cNvPr>
          <p:cNvSpPr txBox="1"/>
          <p:nvPr/>
        </p:nvSpPr>
        <p:spPr>
          <a:xfrm>
            <a:off x="2504910" y="14685358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DC5CB65-1227-7D3D-30A2-30404D56565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18893" y="6096681"/>
            <a:ext cx="10848939" cy="615903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CDCE331-B9A0-9DC5-E4AE-6FA6F2CE1EE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19" r="28919" b="23447"/>
          <a:stretch/>
        </p:blipFill>
        <p:spPr>
          <a:xfrm>
            <a:off x="2383215" y="12909195"/>
            <a:ext cx="936104" cy="1872208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319FA0CC-815B-F13C-0D94-3DE9C42F0CAE}"/>
              </a:ext>
            </a:extLst>
          </p:cNvPr>
          <p:cNvSpPr txBox="1"/>
          <p:nvPr/>
        </p:nvSpPr>
        <p:spPr>
          <a:xfrm rot="4261098">
            <a:off x="4316859" y="13081228"/>
            <a:ext cx="9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400" b="1">
                <a:solidFill>
                  <a:schemeClr val="bg1"/>
                </a:solidFill>
              </a:rPr>
              <a:t>VCI</a:t>
            </a:r>
            <a:endParaRPr lang="en-US" sz="4400" b="1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E9610C-64AF-BE5A-91A2-F34A7183DC9B}"/>
              </a:ext>
            </a:extLst>
          </p:cNvPr>
          <p:cNvSpPr txBox="1"/>
          <p:nvPr/>
        </p:nvSpPr>
        <p:spPr>
          <a:xfrm rot="4204168">
            <a:off x="5978743" y="12796014"/>
            <a:ext cx="14984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400" b="1">
                <a:solidFill>
                  <a:schemeClr val="bg1"/>
                </a:solidFill>
              </a:rPr>
              <a:t>Aorta</a:t>
            </a:r>
            <a:endParaRPr lang="en-US" sz="4400" b="1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95D72F1-E7D7-DFAE-7DC0-0EEFF49ADB62}"/>
              </a:ext>
            </a:extLst>
          </p:cNvPr>
          <p:cNvSpPr txBox="1"/>
          <p:nvPr/>
        </p:nvSpPr>
        <p:spPr>
          <a:xfrm>
            <a:off x="5991974" y="7498446"/>
            <a:ext cx="24027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800">
                <a:solidFill>
                  <a:schemeClr val="bg1"/>
                </a:solidFill>
              </a:rPr>
              <a:t>a. mesenterica </a:t>
            </a:r>
          </a:p>
          <a:p>
            <a:pPr algn="ctr"/>
            <a:r>
              <a:rPr lang="en-GB" sz="2800">
                <a:solidFill>
                  <a:schemeClr val="bg1"/>
                </a:solidFill>
              </a:rPr>
              <a:t>superior</a:t>
            </a:r>
            <a:endParaRPr lang="en-US" sz="2800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9F4E245-613F-15B8-503B-AA7C21510729}"/>
              </a:ext>
            </a:extLst>
          </p:cNvPr>
          <p:cNvCxnSpPr>
            <a:cxnSpLocks/>
          </p:cNvCxnSpPr>
          <p:nvPr/>
        </p:nvCxnSpPr>
        <p:spPr>
          <a:xfrm flipH="1">
            <a:off x="5008619" y="7995356"/>
            <a:ext cx="908087" cy="0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8FDF527A-625B-7F24-463B-4F4FBB5785E1}"/>
              </a:ext>
            </a:extLst>
          </p:cNvPr>
          <p:cNvSpPr txBox="1"/>
          <p:nvPr/>
        </p:nvSpPr>
        <p:spPr>
          <a:xfrm>
            <a:off x="2521205" y="11188729"/>
            <a:ext cx="32879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>
                <a:solidFill>
                  <a:schemeClr val="bg1"/>
                </a:solidFill>
              </a:rPr>
              <a:t>plexus intermesentericus</a:t>
            </a:r>
            <a:endParaRPr lang="en-US" sz="3200"/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A9935B27-825F-CD64-38FC-F97EC4F55659}"/>
              </a:ext>
            </a:extLst>
          </p:cNvPr>
          <p:cNvCxnSpPr>
            <a:cxnSpLocks/>
          </p:cNvCxnSpPr>
          <p:nvPr/>
        </p:nvCxnSpPr>
        <p:spPr>
          <a:xfrm flipV="1">
            <a:off x="4128247" y="10421471"/>
            <a:ext cx="1048871" cy="1156447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6CBC356-DB9B-715A-E1DE-87BF97556149}"/>
              </a:ext>
            </a:extLst>
          </p:cNvPr>
          <p:cNvCxnSpPr>
            <a:cxnSpLocks/>
          </p:cNvCxnSpPr>
          <p:nvPr/>
        </p:nvCxnSpPr>
        <p:spPr>
          <a:xfrm flipV="1">
            <a:off x="5472953" y="11362765"/>
            <a:ext cx="981635" cy="416859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E54A590-FE84-EAEA-B0BE-E25E66E920DA}"/>
              </a:ext>
            </a:extLst>
          </p:cNvPr>
          <p:cNvSpPr txBox="1"/>
          <p:nvPr/>
        </p:nvSpPr>
        <p:spPr>
          <a:xfrm>
            <a:off x="2716305" y="5453598"/>
            <a:ext cx="5055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>
                <a:solidFill>
                  <a:schemeClr val="bg1"/>
                </a:solidFill>
              </a:rPr>
              <a:t>plexus mesentericus superior</a:t>
            </a:r>
            <a:endParaRPr lang="en-US" sz="3200"/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D8395297-BCE0-1036-DBA4-0AA1B6E274B8}"/>
              </a:ext>
            </a:extLst>
          </p:cNvPr>
          <p:cNvCxnSpPr>
            <a:cxnSpLocks/>
          </p:cNvCxnSpPr>
          <p:nvPr/>
        </p:nvCxnSpPr>
        <p:spPr>
          <a:xfrm flipH="1">
            <a:off x="3980329" y="6037729"/>
            <a:ext cx="282389" cy="1277471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5F4121C6-C2E3-F1FC-27D8-08AAA4449441}"/>
              </a:ext>
            </a:extLst>
          </p:cNvPr>
          <p:cNvCxnSpPr>
            <a:cxnSpLocks/>
          </p:cNvCxnSpPr>
          <p:nvPr/>
        </p:nvCxnSpPr>
        <p:spPr>
          <a:xfrm>
            <a:off x="4598894" y="6104965"/>
            <a:ext cx="147918" cy="645459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D7520516-4FF7-F1BD-C56D-01F4CA0996A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87352" y="11738986"/>
            <a:ext cx="3012411" cy="3561339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9578B412-61D1-7B9E-32F8-0ADB3059DE4B}"/>
              </a:ext>
            </a:extLst>
          </p:cNvPr>
          <p:cNvSpPr/>
          <p:nvPr/>
        </p:nvSpPr>
        <p:spPr>
          <a:xfrm>
            <a:off x="8922327" y="12746181"/>
            <a:ext cx="748146" cy="1066801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224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FF9E09-C2DC-7449-6EC4-2900C668DB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5DDA77-7098-E995-DE39-14772B5344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>
            <a:normAutofit/>
          </a:bodyPr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Prevertebrale/ preaortale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plexi &amp; ganglia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D3B6EE0B-55C7-0BFC-FD3E-2A663FD8BC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59675BD-F831-414A-E14A-0FA94ED9DA9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236" y="14757789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B237BF7-6ECF-00BE-64E9-24B59728CF55}"/>
              </a:ext>
            </a:extLst>
          </p:cNvPr>
          <p:cNvSpPr txBox="1"/>
          <p:nvPr/>
        </p:nvSpPr>
        <p:spPr>
          <a:xfrm>
            <a:off x="1964583" y="14629940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443F3F75-269F-A418-7763-A02FEF5C9FAE}"/>
              </a:ext>
            </a:extLst>
          </p:cNvPr>
          <p:cNvCxnSpPr>
            <a:cxnSpLocks/>
          </p:cNvCxnSpPr>
          <p:nvPr/>
        </p:nvCxnSpPr>
        <p:spPr>
          <a:xfrm flipH="1">
            <a:off x="6063916" y="4680285"/>
            <a:ext cx="505327" cy="509336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C9D55D4-07B7-A833-A3EF-5FC39FDA38D6}"/>
              </a:ext>
            </a:extLst>
          </p:cNvPr>
          <p:cNvCxnSpPr>
            <a:cxnSpLocks/>
          </p:cNvCxnSpPr>
          <p:nvPr/>
        </p:nvCxnSpPr>
        <p:spPr>
          <a:xfrm flipH="1">
            <a:off x="4894551" y="8398042"/>
            <a:ext cx="206838" cy="83375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B7D09CE5-6A92-5D52-63DE-8657AA803A0C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13655402"/>
            <a:ext cx="319133" cy="6498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152839C3-5016-56D5-82A8-54C87BBDD9E7}"/>
              </a:ext>
            </a:extLst>
          </p:cNvPr>
          <p:cNvSpPr txBox="1"/>
          <p:nvPr/>
        </p:nvSpPr>
        <p:spPr>
          <a:xfrm>
            <a:off x="4295273" y="7844044"/>
            <a:ext cx="44453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plexus mesentericus superior</a:t>
            </a:r>
            <a:endParaRPr lang="en-US" sz="28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750C731-D894-EE69-E20B-CBEEBA515328}"/>
              </a:ext>
            </a:extLst>
          </p:cNvPr>
          <p:cNvSpPr txBox="1"/>
          <p:nvPr/>
        </p:nvSpPr>
        <p:spPr>
          <a:xfrm>
            <a:off x="3749841" y="13915917"/>
            <a:ext cx="38322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plexus intermesentericus</a:t>
            </a:r>
            <a:endParaRPr lang="en-US" sz="28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39C8D28-050B-664B-7089-5F9BD9ABEEFB}"/>
              </a:ext>
            </a:extLst>
          </p:cNvPr>
          <p:cNvSpPr txBox="1"/>
          <p:nvPr/>
        </p:nvSpPr>
        <p:spPr>
          <a:xfrm>
            <a:off x="4641888" y="4101903"/>
            <a:ext cx="44453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plexus mesentericus superior</a:t>
            </a:r>
            <a:endParaRPr lang="en-US" sz="280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C11E0E3-60C7-6D27-109E-AE8A6D47C22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80" r="13382" b="22672"/>
          <a:stretch/>
        </p:blipFill>
        <p:spPr>
          <a:xfrm rot="5400000">
            <a:off x="-40341" y="4712653"/>
            <a:ext cx="10799763" cy="8930458"/>
          </a:xfrm>
          <a:prstGeom prst="rect">
            <a:avLst/>
          </a:prstGeom>
        </p:spPr>
      </p:pic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2767AE8-A926-10CA-75AB-4C4230FF1951}"/>
              </a:ext>
            </a:extLst>
          </p:cNvPr>
          <p:cNvCxnSpPr>
            <a:cxnSpLocks/>
          </p:cNvCxnSpPr>
          <p:nvPr/>
        </p:nvCxnSpPr>
        <p:spPr>
          <a:xfrm flipH="1">
            <a:off x="6008796" y="6908937"/>
            <a:ext cx="131985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3A88A61-CA2B-11E5-2713-E1FF7AF8E31A}"/>
              </a:ext>
            </a:extLst>
          </p:cNvPr>
          <p:cNvSpPr txBox="1"/>
          <p:nvPr/>
        </p:nvSpPr>
        <p:spPr>
          <a:xfrm>
            <a:off x="3929758" y="9399421"/>
            <a:ext cx="3256404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nervus hypogastricus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D6EB44B-EB7E-1372-F602-AB2B77796A45}"/>
              </a:ext>
            </a:extLst>
          </p:cNvPr>
          <p:cNvCxnSpPr>
            <a:cxnSpLocks/>
          </p:cNvCxnSpPr>
          <p:nvPr/>
        </p:nvCxnSpPr>
        <p:spPr>
          <a:xfrm flipH="1" flipV="1">
            <a:off x="4304281" y="8341659"/>
            <a:ext cx="692728" cy="10529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BFFFCB0A-FD39-6196-DC86-F427B0173154}"/>
              </a:ext>
            </a:extLst>
          </p:cNvPr>
          <p:cNvCxnSpPr>
            <a:cxnSpLocks/>
          </p:cNvCxnSpPr>
          <p:nvPr/>
        </p:nvCxnSpPr>
        <p:spPr>
          <a:xfrm flipV="1">
            <a:off x="6441141" y="8435380"/>
            <a:ext cx="601044" cy="93722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A4CB5F6-4768-B839-94D5-3525E7D08E29}"/>
              </a:ext>
            </a:extLst>
          </p:cNvPr>
          <p:cNvGrpSpPr/>
          <p:nvPr/>
        </p:nvGrpSpPr>
        <p:grpSpPr>
          <a:xfrm rot="5400000">
            <a:off x="314915" y="12121751"/>
            <a:ext cx="2615873" cy="2717460"/>
            <a:chOff x="8183890" y="10655613"/>
            <a:chExt cx="2615873" cy="2717460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84CB671F-B51A-5E0B-5A7B-04246D2FDDE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83890" y="10655613"/>
              <a:ext cx="2615873" cy="2717460"/>
            </a:xfrm>
            <a:prstGeom prst="rect">
              <a:avLst/>
            </a:prstGeom>
          </p:spPr>
        </p:pic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41CED28-9D57-DECD-2941-A7D2626C0C56}"/>
                </a:ext>
              </a:extLst>
            </p:cNvPr>
            <p:cNvSpPr/>
            <p:nvPr/>
          </p:nvSpPr>
          <p:spPr>
            <a:xfrm>
              <a:off x="9573492" y="11942617"/>
              <a:ext cx="193964" cy="277091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8C4D5EB-79B6-C743-3D01-875016446BF4}"/>
              </a:ext>
            </a:extLst>
          </p:cNvPr>
          <p:cNvSpPr txBox="1"/>
          <p:nvPr/>
        </p:nvSpPr>
        <p:spPr>
          <a:xfrm rot="5002324">
            <a:off x="6109304" y="4774520"/>
            <a:ext cx="23524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a. iliaca comm.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9B3264E-82E7-2286-355F-04C343B96E12}"/>
              </a:ext>
            </a:extLst>
          </p:cNvPr>
          <p:cNvSpPr txBox="1"/>
          <p:nvPr/>
        </p:nvSpPr>
        <p:spPr>
          <a:xfrm rot="18626675">
            <a:off x="4303059" y="4698320"/>
            <a:ext cx="23524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a. iliaca comm.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F6C260-7E53-0E9E-2976-93E010FD55A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787352" y="11738986"/>
            <a:ext cx="3012411" cy="3561339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BE7EAE88-D48D-0CC9-8CC8-75F2595904DC}"/>
              </a:ext>
            </a:extLst>
          </p:cNvPr>
          <p:cNvSpPr/>
          <p:nvPr/>
        </p:nvSpPr>
        <p:spPr>
          <a:xfrm>
            <a:off x="8769927" y="13729855"/>
            <a:ext cx="1025237" cy="720436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D10446B-0966-75CF-AA8C-BF65BEDE195E}"/>
              </a:ext>
            </a:extLst>
          </p:cNvPr>
          <p:cNvSpPr txBox="1"/>
          <p:nvPr/>
        </p:nvSpPr>
        <p:spPr>
          <a:xfrm>
            <a:off x="5036900" y="10721715"/>
            <a:ext cx="1123384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uterus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5966ED7-7CF2-92CF-4A54-AF8B3363A21E}"/>
              </a:ext>
            </a:extLst>
          </p:cNvPr>
          <p:cNvSpPr txBox="1"/>
          <p:nvPr/>
        </p:nvSpPr>
        <p:spPr>
          <a:xfrm>
            <a:off x="5444794" y="13173563"/>
            <a:ext cx="939681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blaas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E539000-E0BE-FF07-9A9F-6D3A5BD56D5F}"/>
              </a:ext>
            </a:extLst>
          </p:cNvPr>
          <p:cNvSpPr txBox="1"/>
          <p:nvPr/>
        </p:nvSpPr>
        <p:spPr>
          <a:xfrm>
            <a:off x="5301359" y="8068163"/>
            <a:ext cx="1231491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rectum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1ADCF8A-7533-1657-1323-BC1BF4CC4F1A}"/>
              </a:ext>
            </a:extLst>
          </p:cNvPr>
          <p:cNvSpPr/>
          <p:nvPr/>
        </p:nvSpPr>
        <p:spPr>
          <a:xfrm>
            <a:off x="3200400" y="4680285"/>
            <a:ext cx="4972050" cy="656465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B74225-0592-79D3-603E-01B9B76DE431}"/>
              </a:ext>
            </a:extLst>
          </p:cNvPr>
          <p:cNvSpPr txBox="1"/>
          <p:nvPr/>
        </p:nvSpPr>
        <p:spPr>
          <a:xfrm>
            <a:off x="7395840" y="6247919"/>
            <a:ext cx="2595325" cy="1384995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hypogastricus superior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988845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Prevertebrale/ preaortale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plexi &amp; ganglia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316" y="14731710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6D4594C-AF2A-46E7-B89C-30DA5B8B7683}"/>
              </a:ext>
            </a:extLst>
          </p:cNvPr>
          <p:cNvSpPr txBox="1"/>
          <p:nvPr/>
        </p:nvSpPr>
        <p:spPr>
          <a:xfrm>
            <a:off x="2504910" y="14685358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3FD7809-5297-4784-861C-0B8CD49D8A28}"/>
              </a:ext>
            </a:extLst>
          </p:cNvPr>
          <p:cNvCxnSpPr>
            <a:cxnSpLocks/>
          </p:cNvCxnSpPr>
          <p:nvPr/>
        </p:nvCxnSpPr>
        <p:spPr>
          <a:xfrm flipH="1">
            <a:off x="6063916" y="4680285"/>
            <a:ext cx="505327" cy="509336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1F13374-0AEB-46FF-A494-9281DA5A7985}"/>
              </a:ext>
            </a:extLst>
          </p:cNvPr>
          <p:cNvCxnSpPr>
            <a:cxnSpLocks/>
          </p:cNvCxnSpPr>
          <p:nvPr/>
        </p:nvCxnSpPr>
        <p:spPr>
          <a:xfrm flipH="1">
            <a:off x="4894551" y="8398042"/>
            <a:ext cx="206838" cy="83375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B7A453F-89AF-45D9-A27F-E1571E25D1A2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13655402"/>
            <a:ext cx="319133" cy="6498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5FC21882-A99C-4FD6-8AC0-8C0A07F1FA6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083149"/>
            <a:ext cx="10799763" cy="828489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25CE2328-C8E1-49C5-B48F-F36CC57C3DAA}"/>
              </a:ext>
            </a:extLst>
          </p:cNvPr>
          <p:cNvSpPr txBox="1"/>
          <p:nvPr/>
        </p:nvSpPr>
        <p:spPr>
          <a:xfrm>
            <a:off x="2504910" y="13975466"/>
            <a:ext cx="54021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"Leiden, Maas Photo 15 - Sagittal view of the female pelvic nerves (plastination specimen) - number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Kees (C.P.) Maas, LUMC,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Marco C. DeRuiter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 and J. Lens,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E161C7F-9F48-41EA-AFEB-E2CCCE162A3C}"/>
              </a:ext>
            </a:extLst>
          </p:cNvPr>
          <p:cNvSpPr txBox="1"/>
          <p:nvPr/>
        </p:nvSpPr>
        <p:spPr>
          <a:xfrm>
            <a:off x="305212" y="8828695"/>
            <a:ext cx="43439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hypogastricus inferior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094C2D8-EC2A-4DCC-8F3F-5FACCF9600A2}"/>
              </a:ext>
            </a:extLst>
          </p:cNvPr>
          <p:cNvSpPr txBox="1"/>
          <p:nvPr/>
        </p:nvSpPr>
        <p:spPr>
          <a:xfrm>
            <a:off x="6850211" y="8550577"/>
            <a:ext cx="25493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 hypogastricus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801E9F5-4933-8134-C4E8-A37997BAE481}"/>
              </a:ext>
            </a:extLst>
          </p:cNvPr>
          <p:cNvGrpSpPr/>
          <p:nvPr/>
        </p:nvGrpSpPr>
        <p:grpSpPr>
          <a:xfrm>
            <a:off x="-168271" y="9064905"/>
            <a:ext cx="1962150" cy="2038350"/>
            <a:chOff x="8935388" y="9374187"/>
            <a:chExt cx="1962150" cy="203835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B721DA3-5A72-18B9-D110-63447D1D6BD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35388" y="9374187"/>
              <a:ext cx="1962150" cy="2038350"/>
            </a:xfrm>
            <a:prstGeom prst="rect">
              <a:avLst/>
            </a:prstGeom>
          </p:spPr>
        </p:pic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AF2D905-E9D3-60A7-977F-3590F27A7068}"/>
                </a:ext>
              </a:extLst>
            </p:cNvPr>
            <p:cNvSpPr/>
            <p:nvPr/>
          </p:nvSpPr>
          <p:spPr>
            <a:xfrm>
              <a:off x="9725892" y="10349345"/>
              <a:ext cx="138544" cy="96981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2EF8373C-DDAB-909D-5B67-6D0067BD888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87352" y="11738986"/>
            <a:ext cx="3012411" cy="3561339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2EFE74AB-391C-3193-6DCA-DF987128039C}"/>
              </a:ext>
            </a:extLst>
          </p:cNvPr>
          <p:cNvSpPr/>
          <p:nvPr/>
        </p:nvSpPr>
        <p:spPr>
          <a:xfrm>
            <a:off x="8659906" y="13985349"/>
            <a:ext cx="597376" cy="1061910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6AA87B3-D3AC-E277-8DD0-B344BCF5F29B}"/>
              </a:ext>
            </a:extLst>
          </p:cNvPr>
          <p:cNvSpPr/>
          <p:nvPr/>
        </p:nvSpPr>
        <p:spPr>
          <a:xfrm>
            <a:off x="4783028" y="5859780"/>
            <a:ext cx="2814112" cy="2621276"/>
          </a:xfrm>
          <a:custGeom>
            <a:avLst/>
            <a:gdLst>
              <a:gd name="connsiteX0" fmla="*/ 2814112 w 2814112"/>
              <a:gd name="connsiteY0" fmla="*/ 0 h 2621276"/>
              <a:gd name="connsiteX1" fmla="*/ 2417872 w 2814112"/>
              <a:gd name="connsiteY1" fmla="*/ 548640 h 2621276"/>
              <a:gd name="connsiteX2" fmla="*/ 2227372 w 2814112"/>
              <a:gd name="connsiteY2" fmla="*/ 1196340 h 2621276"/>
              <a:gd name="connsiteX3" fmla="*/ 1899712 w 2814112"/>
              <a:gd name="connsiteY3" fmla="*/ 1920240 h 2621276"/>
              <a:gd name="connsiteX4" fmla="*/ 1343452 w 2814112"/>
              <a:gd name="connsiteY4" fmla="*/ 2324100 h 2621276"/>
              <a:gd name="connsiteX5" fmla="*/ 871012 w 2814112"/>
              <a:gd name="connsiteY5" fmla="*/ 2537460 h 2621276"/>
              <a:gd name="connsiteX6" fmla="*/ 520492 w 2814112"/>
              <a:gd name="connsiteY6" fmla="*/ 2606040 h 2621276"/>
              <a:gd name="connsiteX7" fmla="*/ 284272 w 2814112"/>
              <a:gd name="connsiteY7" fmla="*/ 2263140 h 2621276"/>
              <a:gd name="connsiteX8" fmla="*/ 25192 w 2814112"/>
              <a:gd name="connsiteY8" fmla="*/ 1264920 h 2621276"/>
              <a:gd name="connsiteX9" fmla="*/ 9952 w 2814112"/>
              <a:gd name="connsiteY9" fmla="*/ 1280160 h 2621276"/>
              <a:gd name="connsiteX10" fmla="*/ 9952 w 2814112"/>
              <a:gd name="connsiteY10" fmla="*/ 1280160 h 262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14112" h="2621276">
                <a:moveTo>
                  <a:pt x="2814112" y="0"/>
                </a:moveTo>
                <a:cubicBezTo>
                  <a:pt x="2664887" y="174625"/>
                  <a:pt x="2515662" y="349250"/>
                  <a:pt x="2417872" y="548640"/>
                </a:cubicBezTo>
                <a:cubicBezTo>
                  <a:pt x="2320082" y="748030"/>
                  <a:pt x="2313732" y="967740"/>
                  <a:pt x="2227372" y="1196340"/>
                </a:cubicBezTo>
                <a:cubicBezTo>
                  <a:pt x="2141012" y="1424940"/>
                  <a:pt x="2047032" y="1732280"/>
                  <a:pt x="1899712" y="1920240"/>
                </a:cubicBezTo>
                <a:cubicBezTo>
                  <a:pt x="1752392" y="2108200"/>
                  <a:pt x="1514902" y="2221230"/>
                  <a:pt x="1343452" y="2324100"/>
                </a:cubicBezTo>
                <a:cubicBezTo>
                  <a:pt x="1172002" y="2426970"/>
                  <a:pt x="1008172" y="2490470"/>
                  <a:pt x="871012" y="2537460"/>
                </a:cubicBezTo>
                <a:cubicBezTo>
                  <a:pt x="733852" y="2584450"/>
                  <a:pt x="618282" y="2651760"/>
                  <a:pt x="520492" y="2606040"/>
                </a:cubicBezTo>
                <a:cubicBezTo>
                  <a:pt x="422702" y="2560320"/>
                  <a:pt x="366822" y="2486660"/>
                  <a:pt x="284272" y="2263140"/>
                </a:cubicBezTo>
                <a:cubicBezTo>
                  <a:pt x="201722" y="2039620"/>
                  <a:pt x="25192" y="1264920"/>
                  <a:pt x="25192" y="1264920"/>
                </a:cubicBezTo>
                <a:cubicBezTo>
                  <a:pt x="-20528" y="1101090"/>
                  <a:pt x="9952" y="1280160"/>
                  <a:pt x="9952" y="1280160"/>
                </a:cubicBezTo>
                <a:lnTo>
                  <a:pt x="9952" y="1280160"/>
                </a:ln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376EA17-50DD-337C-E4EA-DDBCE0C02424}"/>
              </a:ext>
            </a:extLst>
          </p:cNvPr>
          <p:cNvSpPr/>
          <p:nvPr/>
        </p:nvSpPr>
        <p:spPr>
          <a:xfrm>
            <a:off x="3398520" y="6308944"/>
            <a:ext cx="4320897" cy="2553468"/>
          </a:xfrm>
          <a:custGeom>
            <a:avLst/>
            <a:gdLst>
              <a:gd name="connsiteX0" fmla="*/ 4320540 w 4320897"/>
              <a:gd name="connsiteY0" fmla="*/ 416 h 2553468"/>
              <a:gd name="connsiteX1" fmla="*/ 4274820 w 4320897"/>
              <a:gd name="connsiteY1" fmla="*/ 76616 h 2553468"/>
              <a:gd name="connsiteX2" fmla="*/ 3985260 w 4320897"/>
              <a:gd name="connsiteY2" fmla="*/ 541436 h 2553468"/>
              <a:gd name="connsiteX3" fmla="*/ 3825240 w 4320897"/>
              <a:gd name="connsiteY3" fmla="*/ 1128176 h 2553468"/>
              <a:gd name="connsiteX4" fmla="*/ 3467100 w 4320897"/>
              <a:gd name="connsiteY4" fmla="*/ 1714916 h 2553468"/>
              <a:gd name="connsiteX5" fmla="*/ 3048000 w 4320897"/>
              <a:gd name="connsiteY5" fmla="*/ 2164496 h 2553468"/>
              <a:gd name="connsiteX6" fmla="*/ 2423160 w 4320897"/>
              <a:gd name="connsiteY6" fmla="*/ 2438816 h 2553468"/>
              <a:gd name="connsiteX7" fmla="*/ 1828800 w 4320897"/>
              <a:gd name="connsiteY7" fmla="*/ 2545496 h 2553468"/>
              <a:gd name="connsiteX8" fmla="*/ 1493520 w 4320897"/>
              <a:gd name="connsiteY8" fmla="*/ 2240696 h 2553468"/>
              <a:gd name="connsiteX9" fmla="*/ 0 w 4320897"/>
              <a:gd name="connsiteY9" fmla="*/ 1935896 h 25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20897" h="2553468">
                <a:moveTo>
                  <a:pt x="4320540" y="416"/>
                </a:moveTo>
                <a:cubicBezTo>
                  <a:pt x="4325620" y="-6569"/>
                  <a:pt x="4274820" y="76616"/>
                  <a:pt x="4274820" y="76616"/>
                </a:cubicBezTo>
                <a:cubicBezTo>
                  <a:pt x="4218940" y="166786"/>
                  <a:pt x="4060190" y="366176"/>
                  <a:pt x="3985260" y="541436"/>
                </a:cubicBezTo>
                <a:cubicBezTo>
                  <a:pt x="3910330" y="716696"/>
                  <a:pt x="3911600" y="932596"/>
                  <a:pt x="3825240" y="1128176"/>
                </a:cubicBezTo>
                <a:cubicBezTo>
                  <a:pt x="3738880" y="1323756"/>
                  <a:pt x="3596640" y="1542196"/>
                  <a:pt x="3467100" y="1714916"/>
                </a:cubicBezTo>
                <a:cubicBezTo>
                  <a:pt x="3337560" y="1887636"/>
                  <a:pt x="3221990" y="2043846"/>
                  <a:pt x="3048000" y="2164496"/>
                </a:cubicBezTo>
                <a:cubicBezTo>
                  <a:pt x="2874010" y="2285146"/>
                  <a:pt x="2626360" y="2375316"/>
                  <a:pt x="2423160" y="2438816"/>
                </a:cubicBezTo>
                <a:cubicBezTo>
                  <a:pt x="2219960" y="2502316"/>
                  <a:pt x="1983740" y="2578516"/>
                  <a:pt x="1828800" y="2545496"/>
                </a:cubicBezTo>
                <a:cubicBezTo>
                  <a:pt x="1673860" y="2512476"/>
                  <a:pt x="1798320" y="2342296"/>
                  <a:pt x="1493520" y="2240696"/>
                </a:cubicBezTo>
                <a:cubicBezTo>
                  <a:pt x="1188720" y="2139096"/>
                  <a:pt x="594360" y="2037496"/>
                  <a:pt x="0" y="1935896"/>
                </a:cubicBezTo>
              </a:path>
            </a:pathLst>
          </a:cu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87217CC1-E249-457B-BE95-7F63F463A1E8}"/>
              </a:ext>
            </a:extLst>
          </p:cNvPr>
          <p:cNvCxnSpPr>
            <a:cxnSpLocks/>
          </p:cNvCxnSpPr>
          <p:nvPr/>
        </p:nvCxnSpPr>
        <p:spPr>
          <a:xfrm flipV="1">
            <a:off x="3791930" y="7957945"/>
            <a:ext cx="674833" cy="854242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987E68FA-AC90-49EC-9125-EA02D36195AC}"/>
              </a:ext>
            </a:extLst>
          </p:cNvPr>
          <p:cNvCxnSpPr>
            <a:cxnSpLocks/>
          </p:cNvCxnSpPr>
          <p:nvPr/>
        </p:nvCxnSpPr>
        <p:spPr>
          <a:xfrm flipH="1" flipV="1">
            <a:off x="7030955" y="7363326"/>
            <a:ext cx="699866" cy="125967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11BDC44-39C2-0EBD-623F-4ED15AB9EAFB}"/>
              </a:ext>
            </a:extLst>
          </p:cNvPr>
          <p:cNvSpPr/>
          <p:nvPr/>
        </p:nvSpPr>
        <p:spPr>
          <a:xfrm>
            <a:off x="1887428" y="6332320"/>
            <a:ext cx="2895600" cy="701941"/>
          </a:xfrm>
          <a:custGeom>
            <a:avLst/>
            <a:gdLst>
              <a:gd name="connsiteX0" fmla="*/ 2895600 w 2895600"/>
              <a:gd name="connsiteY0" fmla="*/ 676541 h 676541"/>
              <a:gd name="connsiteX1" fmla="*/ 2142067 w 2895600"/>
              <a:gd name="connsiteY1" fmla="*/ 354808 h 676541"/>
              <a:gd name="connsiteX2" fmla="*/ 1464733 w 2895600"/>
              <a:gd name="connsiteY2" fmla="*/ 151608 h 676541"/>
              <a:gd name="connsiteX3" fmla="*/ 736600 w 2895600"/>
              <a:gd name="connsiteY3" fmla="*/ 16141 h 676541"/>
              <a:gd name="connsiteX4" fmla="*/ 0 w 2895600"/>
              <a:gd name="connsiteY4" fmla="*/ 7674 h 676541"/>
              <a:gd name="connsiteX0" fmla="*/ 2895600 w 2895600"/>
              <a:gd name="connsiteY0" fmla="*/ 676541 h 676541"/>
              <a:gd name="connsiteX1" fmla="*/ 2582334 w 2895600"/>
              <a:gd name="connsiteY1" fmla="*/ 320942 h 676541"/>
              <a:gd name="connsiteX2" fmla="*/ 1464733 w 2895600"/>
              <a:gd name="connsiteY2" fmla="*/ 151608 h 676541"/>
              <a:gd name="connsiteX3" fmla="*/ 736600 w 2895600"/>
              <a:gd name="connsiteY3" fmla="*/ 16141 h 676541"/>
              <a:gd name="connsiteX4" fmla="*/ 0 w 2895600"/>
              <a:gd name="connsiteY4" fmla="*/ 7674 h 676541"/>
              <a:gd name="connsiteX0" fmla="*/ 2895600 w 2895600"/>
              <a:gd name="connsiteY0" fmla="*/ 701941 h 701941"/>
              <a:gd name="connsiteX1" fmla="*/ 2582334 w 2895600"/>
              <a:gd name="connsiteY1" fmla="*/ 320942 h 701941"/>
              <a:gd name="connsiteX2" fmla="*/ 1464733 w 2895600"/>
              <a:gd name="connsiteY2" fmla="*/ 151608 h 701941"/>
              <a:gd name="connsiteX3" fmla="*/ 736600 w 2895600"/>
              <a:gd name="connsiteY3" fmla="*/ 16141 h 701941"/>
              <a:gd name="connsiteX4" fmla="*/ 0 w 2895600"/>
              <a:gd name="connsiteY4" fmla="*/ 7674 h 701941"/>
              <a:gd name="connsiteX0" fmla="*/ 2895600 w 2895600"/>
              <a:gd name="connsiteY0" fmla="*/ 701941 h 701941"/>
              <a:gd name="connsiteX1" fmla="*/ 2582334 w 2895600"/>
              <a:gd name="connsiteY1" fmla="*/ 320942 h 701941"/>
              <a:gd name="connsiteX2" fmla="*/ 1464733 w 2895600"/>
              <a:gd name="connsiteY2" fmla="*/ 151608 h 701941"/>
              <a:gd name="connsiteX3" fmla="*/ 736600 w 2895600"/>
              <a:gd name="connsiteY3" fmla="*/ 16141 h 701941"/>
              <a:gd name="connsiteX4" fmla="*/ 0 w 2895600"/>
              <a:gd name="connsiteY4" fmla="*/ 7674 h 701941"/>
              <a:gd name="connsiteX0" fmla="*/ 2895600 w 2895600"/>
              <a:gd name="connsiteY0" fmla="*/ 701941 h 701941"/>
              <a:gd name="connsiteX1" fmla="*/ 2387601 w 2895600"/>
              <a:gd name="connsiteY1" fmla="*/ 278608 h 701941"/>
              <a:gd name="connsiteX2" fmla="*/ 1464733 w 2895600"/>
              <a:gd name="connsiteY2" fmla="*/ 151608 h 701941"/>
              <a:gd name="connsiteX3" fmla="*/ 736600 w 2895600"/>
              <a:gd name="connsiteY3" fmla="*/ 16141 h 701941"/>
              <a:gd name="connsiteX4" fmla="*/ 0 w 2895600"/>
              <a:gd name="connsiteY4" fmla="*/ 7674 h 701941"/>
              <a:gd name="connsiteX0" fmla="*/ 2895600 w 2895600"/>
              <a:gd name="connsiteY0" fmla="*/ 701941 h 701941"/>
              <a:gd name="connsiteX1" fmla="*/ 2387601 w 2895600"/>
              <a:gd name="connsiteY1" fmla="*/ 278608 h 701941"/>
              <a:gd name="connsiteX2" fmla="*/ 1464733 w 2895600"/>
              <a:gd name="connsiteY2" fmla="*/ 151608 h 701941"/>
              <a:gd name="connsiteX3" fmla="*/ 736600 w 2895600"/>
              <a:gd name="connsiteY3" fmla="*/ 16141 h 701941"/>
              <a:gd name="connsiteX4" fmla="*/ 0 w 2895600"/>
              <a:gd name="connsiteY4" fmla="*/ 7674 h 701941"/>
              <a:gd name="connsiteX0" fmla="*/ 2895600 w 2895600"/>
              <a:gd name="connsiteY0" fmla="*/ 701941 h 701941"/>
              <a:gd name="connsiteX1" fmla="*/ 2387601 w 2895600"/>
              <a:gd name="connsiteY1" fmla="*/ 278608 h 701941"/>
              <a:gd name="connsiteX2" fmla="*/ 1464733 w 2895600"/>
              <a:gd name="connsiteY2" fmla="*/ 151608 h 701941"/>
              <a:gd name="connsiteX3" fmla="*/ 736600 w 2895600"/>
              <a:gd name="connsiteY3" fmla="*/ 16141 h 701941"/>
              <a:gd name="connsiteX4" fmla="*/ 0 w 2895600"/>
              <a:gd name="connsiteY4" fmla="*/ 7674 h 701941"/>
              <a:gd name="connsiteX0" fmla="*/ 2895600 w 2895600"/>
              <a:gd name="connsiteY0" fmla="*/ 701941 h 701941"/>
              <a:gd name="connsiteX1" fmla="*/ 2362201 w 2895600"/>
              <a:gd name="connsiteY1" fmla="*/ 312475 h 701941"/>
              <a:gd name="connsiteX2" fmla="*/ 1464733 w 2895600"/>
              <a:gd name="connsiteY2" fmla="*/ 151608 h 701941"/>
              <a:gd name="connsiteX3" fmla="*/ 736600 w 2895600"/>
              <a:gd name="connsiteY3" fmla="*/ 16141 h 701941"/>
              <a:gd name="connsiteX4" fmla="*/ 0 w 2895600"/>
              <a:gd name="connsiteY4" fmla="*/ 7674 h 70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5600" h="701941">
                <a:moveTo>
                  <a:pt x="2895600" y="701941"/>
                </a:moveTo>
                <a:cubicBezTo>
                  <a:pt x="2841272" y="517086"/>
                  <a:pt x="2626079" y="387264"/>
                  <a:pt x="2362201" y="312475"/>
                </a:cubicBezTo>
                <a:cubicBezTo>
                  <a:pt x="2098323" y="237686"/>
                  <a:pt x="1735666" y="200997"/>
                  <a:pt x="1464733" y="151608"/>
                </a:cubicBezTo>
                <a:cubicBezTo>
                  <a:pt x="1193800" y="102219"/>
                  <a:pt x="980722" y="40130"/>
                  <a:pt x="736600" y="16141"/>
                </a:cubicBezTo>
                <a:cubicBezTo>
                  <a:pt x="492478" y="-7848"/>
                  <a:pt x="246239" y="-87"/>
                  <a:pt x="0" y="7674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93B562-4F26-5B3F-9500-C0E613C59369}"/>
              </a:ext>
            </a:extLst>
          </p:cNvPr>
          <p:cNvSpPr/>
          <p:nvPr/>
        </p:nvSpPr>
        <p:spPr>
          <a:xfrm>
            <a:off x="1049867" y="8182494"/>
            <a:ext cx="2345266" cy="114839"/>
          </a:xfrm>
          <a:custGeom>
            <a:avLst/>
            <a:gdLst>
              <a:gd name="connsiteX0" fmla="*/ 2345266 w 2345266"/>
              <a:gd name="connsiteY0" fmla="*/ 55573 h 114839"/>
              <a:gd name="connsiteX1" fmla="*/ 1905000 w 2345266"/>
              <a:gd name="connsiteY1" fmla="*/ 38639 h 114839"/>
              <a:gd name="connsiteX2" fmla="*/ 1270000 w 2345266"/>
              <a:gd name="connsiteY2" fmla="*/ 21706 h 114839"/>
              <a:gd name="connsiteX3" fmla="*/ 609600 w 2345266"/>
              <a:gd name="connsiteY3" fmla="*/ 4773 h 114839"/>
              <a:gd name="connsiteX4" fmla="*/ 0 w 2345266"/>
              <a:gd name="connsiteY4" fmla="*/ 114839 h 114839"/>
              <a:gd name="connsiteX5" fmla="*/ 0 w 2345266"/>
              <a:gd name="connsiteY5" fmla="*/ 114839 h 11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5266" h="114839">
                <a:moveTo>
                  <a:pt x="2345266" y="55573"/>
                </a:moveTo>
                <a:lnTo>
                  <a:pt x="1905000" y="38639"/>
                </a:lnTo>
                <a:lnTo>
                  <a:pt x="1270000" y="21706"/>
                </a:lnTo>
                <a:cubicBezTo>
                  <a:pt x="1054100" y="16062"/>
                  <a:pt x="821267" y="-10749"/>
                  <a:pt x="609600" y="4773"/>
                </a:cubicBezTo>
                <a:cubicBezTo>
                  <a:pt x="397933" y="20295"/>
                  <a:pt x="0" y="114839"/>
                  <a:pt x="0" y="114839"/>
                </a:cubicBezTo>
                <a:lnTo>
                  <a:pt x="0" y="114839"/>
                </a:lnTo>
              </a:path>
            </a:pathLst>
          </a:cu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317447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 b="1">
                <a:solidFill>
                  <a:srgbClr val="002060"/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2944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in 5 onderdelen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en 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2470" y="4047232"/>
            <a:ext cx="10701141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  <a:br>
              <a:rPr lang="en-GB" sz="4400" b="1"/>
            </a:br>
            <a:endParaRPr lang="en-GB" sz="4400" b="1"/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Spinale zenuwen - </a:t>
            </a:r>
            <a:r>
              <a:rPr lang="en-GB" sz="2400">
                <a:solidFill>
                  <a:schemeClr val="bg1">
                    <a:lumMod val="50000"/>
                  </a:schemeClr>
                </a:solidFill>
              </a:rPr>
              <a:t>(overwegend)</a:t>
            </a:r>
            <a:r>
              <a:rPr lang="en-GB" sz="3672"/>
              <a:t> </a:t>
            </a:r>
            <a:r>
              <a:rPr lang="en-GB" sz="3672" b="1">
                <a:solidFill>
                  <a:schemeClr val="bg1">
                    <a:lumMod val="50000"/>
                  </a:schemeClr>
                </a:solidFill>
              </a:rPr>
              <a:t>Somatisch</a:t>
            </a:r>
            <a:endParaRPr lang="en-GB" sz="3672">
              <a:solidFill>
                <a:schemeClr val="bg1">
                  <a:lumMod val="50000"/>
                </a:schemeClr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Paravertebraal (truncus sympathicus)-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Prevertebraal/ preaortaal - </a:t>
            </a:r>
            <a:r>
              <a:rPr lang="en-GB" sz="2400">
                <a:solidFill>
                  <a:srgbClr val="C00000"/>
                </a:solidFill>
              </a:rPr>
              <a:t>(overwegend)</a:t>
            </a:r>
            <a:r>
              <a:rPr lang="en-GB" sz="40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Nn. vagi - </a:t>
            </a:r>
            <a:r>
              <a:rPr lang="en-GB" sz="3672" b="1">
                <a:solidFill>
                  <a:srgbClr val="002060"/>
                </a:solidFill>
              </a:rPr>
              <a:t>Parasympathisch</a:t>
            </a:r>
            <a:endParaRPr lang="en-GB" sz="3672">
              <a:solidFill>
                <a:srgbClr val="00206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Sacraal - </a:t>
            </a:r>
            <a:r>
              <a:rPr lang="en-GB" sz="3672" b="1">
                <a:solidFill>
                  <a:srgbClr val="002060"/>
                </a:solidFill>
              </a:rPr>
              <a:t>Parasympathisch</a:t>
            </a:r>
            <a:endParaRPr lang="en-GB" sz="3672">
              <a:solidFill>
                <a:srgbClr val="002060"/>
              </a:solidFill>
            </a:endParaRP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 sz="3672"/>
              <a:t>Rami communicans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/>
          </a:p>
          <a:p>
            <a:pPr marL="514350" indent="-514350">
              <a:buFont typeface="+mj-lt"/>
              <a:buAutoNum type="arabicPeriod"/>
            </a:pPr>
            <a:r>
              <a:rPr lang="en-GB" sz="3672"/>
              <a:t>Splanchnische zenuwen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/>
          </a:p>
          <a:p>
            <a:pPr marL="514350" indent="-514350">
              <a:buFont typeface="+mj-lt"/>
              <a:buAutoNum type="arabicPeriod"/>
            </a:pPr>
            <a:r>
              <a:rPr lang="en-GB" sz="3672"/>
              <a:t>Pelviene splanchnische zenuwen </a:t>
            </a:r>
            <a:r>
              <a:rPr lang="en-GB" sz="3672" b="1">
                <a:solidFill>
                  <a:srgbClr val="002060"/>
                </a:solidFill>
              </a:rPr>
              <a:t>Parasympathisch</a:t>
            </a:r>
            <a:endParaRPr lang="en-GB" sz="3672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317010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912434"/>
            <a:ext cx="10427701" cy="10192930"/>
            <a:chOff x="233792" y="912434"/>
            <a:chExt cx="10427701" cy="10192930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55605" y="912434"/>
              <a:ext cx="300588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Nn. vagi </a:t>
              </a:r>
            </a:p>
            <a:p>
              <a:pPr algn="ctr"/>
              <a:r>
                <a:rPr lang="en-GB" sz="2400">
                  <a:solidFill>
                    <a:srgbClr val="002060"/>
                  </a:solidFill>
                </a:rPr>
                <a:t>plexus oesophageus, truncus vagalis ant. &amp; post.</a:t>
              </a:r>
              <a:endParaRPr lang="en-US" sz="2400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Toegevoegd: Nn. vagi </a:t>
            </a:r>
            <a:r>
              <a:rPr lang="en-GB" sz="2400" b="1">
                <a:solidFill>
                  <a:schemeClr val="bg1"/>
                </a:solidFill>
                <a:sym typeface="Wingdings" panose="05000000000000000000" pitchFamily="2" charset="2"/>
              </a:rPr>
              <a:t> truncus vagalis ant. &amp; post.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F1EFDA04-F359-4DF4-B9C6-C4AA83179C9E}"/>
              </a:ext>
            </a:extLst>
          </p:cNvPr>
          <p:cNvSpPr txBox="1"/>
          <p:nvPr/>
        </p:nvSpPr>
        <p:spPr>
          <a:xfrm>
            <a:off x="1409650" y="688717"/>
            <a:ext cx="35362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002060"/>
                </a:solidFill>
              </a:rPr>
              <a:t>Parasympathisch</a:t>
            </a:r>
            <a:endParaRPr lang="en-US" sz="360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5B9CD1B-8B13-AD0A-C4D0-909BEF662FFC}"/>
              </a:ext>
            </a:extLst>
          </p:cNvPr>
          <p:cNvSpPr/>
          <p:nvPr/>
        </p:nvSpPr>
        <p:spPr>
          <a:xfrm>
            <a:off x="7794020" y="5852160"/>
            <a:ext cx="722963" cy="992777"/>
          </a:xfrm>
          <a:custGeom>
            <a:avLst/>
            <a:gdLst>
              <a:gd name="connsiteX0" fmla="*/ 722963 w 722963"/>
              <a:gd name="connsiteY0" fmla="*/ 0 h 992777"/>
              <a:gd name="connsiteX1" fmla="*/ 513958 w 722963"/>
              <a:gd name="connsiteY1" fmla="*/ 391886 h 992777"/>
              <a:gd name="connsiteX2" fmla="*/ 109009 w 722963"/>
              <a:gd name="connsiteY2" fmla="*/ 613954 h 992777"/>
              <a:gd name="connsiteX3" fmla="*/ 4506 w 722963"/>
              <a:gd name="connsiteY3" fmla="*/ 914400 h 992777"/>
              <a:gd name="connsiteX4" fmla="*/ 17569 w 722963"/>
              <a:gd name="connsiteY4" fmla="*/ 992777 h 992777"/>
              <a:gd name="connsiteX5" fmla="*/ 17569 w 722963"/>
              <a:gd name="connsiteY5" fmla="*/ 992777 h 992777"/>
              <a:gd name="connsiteX6" fmla="*/ 17569 w 722963"/>
              <a:gd name="connsiteY6" fmla="*/ 992777 h 99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963" h="992777">
                <a:moveTo>
                  <a:pt x="722963" y="0"/>
                </a:moveTo>
                <a:cubicBezTo>
                  <a:pt x="669623" y="144780"/>
                  <a:pt x="616284" y="289560"/>
                  <a:pt x="513958" y="391886"/>
                </a:cubicBezTo>
                <a:cubicBezTo>
                  <a:pt x="411632" y="494212"/>
                  <a:pt x="193918" y="526868"/>
                  <a:pt x="109009" y="613954"/>
                </a:cubicBezTo>
                <a:cubicBezTo>
                  <a:pt x="24100" y="701040"/>
                  <a:pt x="19746" y="851263"/>
                  <a:pt x="4506" y="914400"/>
                </a:cubicBezTo>
                <a:cubicBezTo>
                  <a:pt x="-10734" y="977537"/>
                  <a:pt x="17569" y="992777"/>
                  <a:pt x="17569" y="992777"/>
                </a:cubicBezTo>
                <a:lnTo>
                  <a:pt x="17569" y="992777"/>
                </a:lnTo>
                <a:lnTo>
                  <a:pt x="17569" y="992777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0FDCE03-9D97-82FF-0EF7-0CE287D61222}"/>
              </a:ext>
            </a:extLst>
          </p:cNvPr>
          <p:cNvSpPr/>
          <p:nvPr/>
        </p:nvSpPr>
        <p:spPr>
          <a:xfrm>
            <a:off x="7798526" y="6844937"/>
            <a:ext cx="14318" cy="597341"/>
          </a:xfrm>
          <a:custGeom>
            <a:avLst/>
            <a:gdLst>
              <a:gd name="connsiteX0" fmla="*/ 0 w 14318"/>
              <a:gd name="connsiteY0" fmla="*/ 0 h 597341"/>
              <a:gd name="connsiteX1" fmla="*/ 13062 w 14318"/>
              <a:gd name="connsiteY1" fmla="*/ 548640 h 597341"/>
              <a:gd name="connsiteX2" fmla="*/ 13062 w 14318"/>
              <a:gd name="connsiteY2" fmla="*/ 535577 h 597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18" h="597341">
                <a:moveTo>
                  <a:pt x="0" y="0"/>
                </a:moveTo>
                <a:lnTo>
                  <a:pt x="13062" y="548640"/>
                </a:lnTo>
                <a:cubicBezTo>
                  <a:pt x="15239" y="637903"/>
                  <a:pt x="14150" y="586740"/>
                  <a:pt x="13062" y="53557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95383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F463-C266-9906-4446-B645F118B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B8BD1440-51C3-0E33-5FCA-FA065345DF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8192" y="3978707"/>
            <a:ext cx="7385700" cy="1053219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BBF75AE-3D94-7B6F-E928-163254FF9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Nervus vagus &amp;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plexus oesophagealis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2A3355A8-126C-56ED-35AE-C41F5423D6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F75641A7-D589-CF4F-5D95-40A4DAE77A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139" y="14812392"/>
            <a:ext cx="1010981" cy="353718"/>
          </a:xfrm>
          <a:prstGeom prst="rect">
            <a:avLst/>
          </a:prstGeom>
        </p:spPr>
      </p:pic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4DFB016A-903B-FA31-E60B-12FDA86117D3}"/>
              </a:ext>
            </a:extLst>
          </p:cNvPr>
          <p:cNvCxnSpPr>
            <a:cxnSpLocks/>
          </p:cNvCxnSpPr>
          <p:nvPr/>
        </p:nvCxnSpPr>
        <p:spPr>
          <a:xfrm flipH="1">
            <a:off x="6230171" y="6408820"/>
            <a:ext cx="1237429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0A39D85-7E51-8F1F-4AAA-E863DD719947}"/>
              </a:ext>
            </a:extLst>
          </p:cNvPr>
          <p:cNvSpPr txBox="1"/>
          <p:nvPr/>
        </p:nvSpPr>
        <p:spPr>
          <a:xfrm>
            <a:off x="2107611" y="14746327"/>
            <a:ext cx="540217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"U.Br.Columbia - Photo Anatomy of the posterior thoracic wall (dissection)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Claudia Krebs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UBC,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Monika Fejtek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UBC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Alexa Mordhorst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UBC,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Source: website Clinical Anatomy, http://www.clinicalanatomy.ca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AD5E08E-FB3E-C7C7-C616-102EED9ADE77}"/>
              </a:ext>
            </a:extLst>
          </p:cNvPr>
          <p:cNvSpPr txBox="1"/>
          <p:nvPr/>
        </p:nvSpPr>
        <p:spPr>
          <a:xfrm>
            <a:off x="7523430" y="6154767"/>
            <a:ext cx="2080698" cy="523220"/>
          </a:xfrm>
          <a:prstGeom prst="rect">
            <a:avLst/>
          </a:prstGeom>
          <a:solidFill>
            <a:srgbClr val="5F5F5F">
              <a:alpha val="50196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nervus vagus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980E4B10-3C93-BB27-490E-D124CC86762F}"/>
              </a:ext>
            </a:extLst>
          </p:cNvPr>
          <p:cNvCxnSpPr>
            <a:cxnSpLocks/>
          </p:cNvCxnSpPr>
          <p:nvPr/>
        </p:nvCxnSpPr>
        <p:spPr>
          <a:xfrm flipH="1">
            <a:off x="5957455" y="8950036"/>
            <a:ext cx="1149927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515B27A9-9B04-7D7C-1C96-E59617DC497F}"/>
              </a:ext>
            </a:extLst>
          </p:cNvPr>
          <p:cNvSpPr txBox="1"/>
          <p:nvPr/>
        </p:nvSpPr>
        <p:spPr>
          <a:xfrm>
            <a:off x="7190922" y="8648585"/>
            <a:ext cx="3258521" cy="523220"/>
          </a:xfrm>
          <a:prstGeom prst="rect">
            <a:avLst/>
          </a:prstGeom>
          <a:solidFill>
            <a:srgbClr val="5F5F5F">
              <a:alpha val="50196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oesophagealis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BFD15B5B-F47A-83D5-AD85-C1B22EF5A2C1}"/>
              </a:ext>
            </a:extLst>
          </p:cNvPr>
          <p:cNvSpPr/>
          <p:nvPr/>
        </p:nvSpPr>
        <p:spPr>
          <a:xfrm>
            <a:off x="4225636" y="7813964"/>
            <a:ext cx="1814945" cy="2563091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A35EEB3-DC49-521E-33A7-8FDFF5583F0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69999" y="11184498"/>
            <a:ext cx="2429764" cy="4115827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5AEF3235-54AD-57E5-AC0C-6CF1714F38A8}"/>
              </a:ext>
            </a:extLst>
          </p:cNvPr>
          <p:cNvSpPr/>
          <p:nvPr/>
        </p:nvSpPr>
        <p:spPr>
          <a:xfrm>
            <a:off x="9681882" y="11887200"/>
            <a:ext cx="597376" cy="1089212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81570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 b="1">
                <a:solidFill>
                  <a:srgbClr val="002060"/>
                </a:solidFill>
              </a:rPr>
              <a:t>Sacraal (S2-S4)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4074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11221624"/>
            <a:chOff x="233792" y="1215507"/>
            <a:chExt cx="10360488" cy="11221624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2829770" y="11606134"/>
              <a:ext cx="38212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 dirty="0">
                  <a:solidFill>
                    <a:srgbClr val="00B0F0"/>
                  </a:solidFill>
                </a:rPr>
                <a:t>Plexus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2400" b="1" dirty="0">
                  <a:solidFill>
                    <a:srgbClr val="00B0F0"/>
                  </a:solidFill>
                </a:rPr>
                <a:t>, Nn.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2400" b="1" dirty="0">
                  <a:solidFill>
                    <a:srgbClr val="00B0F0"/>
                  </a:solidFill>
                </a:rPr>
                <a:t> (</a:t>
              </a:r>
              <a:r>
                <a:rPr lang="en-GB" sz="2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2400" b="1" dirty="0">
                  <a:solidFill>
                    <a:srgbClr val="00B0F0"/>
                  </a:solidFill>
                </a:rPr>
                <a:t>)</a:t>
              </a:r>
              <a:endParaRPr lang="en-US" sz="2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273463" y="9448667"/>
              <a:ext cx="501663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002060"/>
                  </a:solidFill>
                </a:rPr>
                <a:t>Sacrale </a:t>
              </a:r>
            </a:p>
            <a:p>
              <a:pPr algn="ctr"/>
              <a:r>
                <a:rPr lang="en-GB" sz="3200" b="1">
                  <a:solidFill>
                    <a:srgbClr val="002060"/>
                  </a:solidFill>
                </a:rPr>
                <a:t>parasympatische outflow</a:t>
              </a:r>
            </a:p>
            <a:p>
              <a:pPr algn="ctr"/>
              <a:r>
                <a:rPr lang="en-GB" sz="3200" b="1">
                  <a:solidFill>
                    <a:srgbClr val="002060"/>
                  </a:solidFill>
                </a:rPr>
                <a:t>(S2-S4) </a:t>
              </a:r>
              <a:endParaRPr lang="en-US" sz="32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S3</a:t>
              </a:r>
              <a:endParaRPr lang="en-US" b="1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S2</a:t>
              </a:r>
              <a:endParaRPr lang="en-US" b="1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S4</a:t>
              </a:r>
              <a:endParaRPr lang="en-US" b="1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 hidden="1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FEA624-C075-9182-B6D6-30946B956DDB}"/>
              </a:ext>
            </a:extLst>
          </p:cNvPr>
          <p:cNvSpPr txBox="1"/>
          <p:nvPr/>
        </p:nvSpPr>
        <p:spPr>
          <a:xfrm>
            <a:off x="0" y="-16057"/>
            <a:ext cx="10799763" cy="830997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endParaRPr lang="en-GB" sz="2400" b="1">
              <a:solidFill>
                <a:schemeClr val="bg1"/>
              </a:solidFill>
            </a:endParaRPr>
          </a:p>
          <a:p>
            <a:pPr algn="ctr"/>
            <a:r>
              <a:rPr lang="en-GB" sz="2400" b="1">
                <a:solidFill>
                  <a:schemeClr val="bg1"/>
                </a:solidFill>
              </a:rPr>
              <a:t>Toegevoegd: Sacrale parasympathische outflow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66D439-C661-5A2A-655E-F802374D3A05}"/>
              </a:ext>
            </a:extLst>
          </p:cNvPr>
          <p:cNvSpPr txBox="1"/>
          <p:nvPr/>
        </p:nvSpPr>
        <p:spPr>
          <a:xfrm>
            <a:off x="1617469" y="896535"/>
            <a:ext cx="35362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002060"/>
                </a:solidFill>
              </a:rPr>
              <a:t>Parasympathisch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76119934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0D95F-8405-0732-CA52-B79798EA6D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>
            <a:extLst>
              <a:ext uri="{FF2B5EF4-FFF2-40B4-BE49-F238E27FC236}">
                <a16:creationId xmlns:a16="http://schemas.microsoft.com/office/drawing/2014/main" id="{0F1CB699-FC41-4EE8-85B1-438E054675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880" y="3785539"/>
            <a:ext cx="9144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80DFC26-E576-5AAF-61E4-4FCB9ADB40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sz="4800" b="1">
                <a:solidFill>
                  <a:schemeClr val="bg1"/>
                </a:solidFill>
              </a:rPr>
              <a:t>Sacrale parasympathische outflow</a:t>
            </a:r>
            <a:br>
              <a:rPr lang="en-GB" sz="4800" b="1">
                <a:solidFill>
                  <a:schemeClr val="bg1"/>
                </a:solidFill>
              </a:rPr>
            </a:br>
            <a:r>
              <a:rPr lang="en-GB" sz="4800" b="1">
                <a:solidFill>
                  <a:schemeClr val="bg1"/>
                </a:solidFill>
              </a:rPr>
              <a:t>via n</a:t>
            </a:r>
            <a:r>
              <a:rPr lang="en-GB" sz="4800">
                <a:solidFill>
                  <a:schemeClr val="bg1"/>
                </a:solidFill>
              </a:rPr>
              <a:t>n. sacrales</a:t>
            </a:r>
            <a:endParaRPr lang="en-US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BE9ADBB3-02C8-0639-1F21-64A32FCD07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8AADD6D-E7D1-3B15-2D7B-DDD897228D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15042" y="12231925"/>
            <a:ext cx="2818134" cy="3084354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87D7D4FC-E7ED-D282-50B8-8A426AE9A5BF}"/>
              </a:ext>
            </a:extLst>
          </p:cNvPr>
          <p:cNvSpPr/>
          <p:nvPr/>
        </p:nvSpPr>
        <p:spPr>
          <a:xfrm>
            <a:off x="8950036" y="14574981"/>
            <a:ext cx="748146" cy="72534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2269A25D-66E5-BFCF-1CF3-9AFE767E2288}"/>
              </a:ext>
            </a:extLst>
          </p:cNvPr>
          <p:cNvCxnSpPr>
            <a:cxnSpLocks/>
          </p:cNvCxnSpPr>
          <p:nvPr/>
        </p:nvCxnSpPr>
        <p:spPr>
          <a:xfrm>
            <a:off x="3505201" y="9075473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D77B0044-0FBA-CDD6-055D-E929EB56B2C9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EA61E107-BD85-F3C7-8F16-4F74F7DBD72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719" y="10078454"/>
            <a:ext cx="4033528" cy="482931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B2C53EB-E660-D454-8AF1-9193C8ADE7F2}"/>
              </a:ext>
            </a:extLst>
          </p:cNvPr>
          <p:cNvSpPr txBox="1"/>
          <p:nvPr/>
        </p:nvSpPr>
        <p:spPr>
          <a:xfrm>
            <a:off x="-1" y="14900215"/>
            <a:ext cx="546462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"Sobotta 1909 fig.727 - Sympathetic trunk, abdominal and pelvic portions - no labels"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Johannes Sobotta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dream_studio3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endParaRPr lang="en-GB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B3154E9-4CE8-8D80-7DF7-0987999F9313}"/>
              </a:ext>
            </a:extLst>
          </p:cNvPr>
          <p:cNvSpPr txBox="1"/>
          <p:nvPr/>
        </p:nvSpPr>
        <p:spPr>
          <a:xfrm>
            <a:off x="946433" y="13088754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4ECBC11-D066-7326-FAF0-AEE94F7EA4E5}"/>
              </a:ext>
            </a:extLst>
          </p:cNvPr>
          <p:cNvSpPr txBox="1"/>
          <p:nvPr/>
        </p:nvSpPr>
        <p:spPr>
          <a:xfrm>
            <a:off x="1104819" y="13291794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S2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296D2E0-E5E9-C732-249D-9B27FCC559F5}"/>
              </a:ext>
            </a:extLst>
          </p:cNvPr>
          <p:cNvCxnSpPr>
            <a:cxnSpLocks/>
          </p:cNvCxnSpPr>
          <p:nvPr/>
        </p:nvCxnSpPr>
        <p:spPr>
          <a:xfrm flipH="1">
            <a:off x="983411" y="13045774"/>
            <a:ext cx="187874" cy="65049"/>
          </a:xfrm>
          <a:prstGeom prst="line">
            <a:avLst/>
          </a:prstGeom>
          <a:ln w="28575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226F70D2-426D-5394-287D-12D287CBD5DB}"/>
              </a:ext>
            </a:extLst>
          </p:cNvPr>
          <p:cNvSpPr txBox="1"/>
          <p:nvPr/>
        </p:nvSpPr>
        <p:spPr>
          <a:xfrm>
            <a:off x="1195531" y="13524210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5012D4-8D09-2CAA-2D26-80C570DC029B}"/>
              </a:ext>
            </a:extLst>
          </p:cNvPr>
          <p:cNvSpPr txBox="1"/>
          <p:nvPr/>
        </p:nvSpPr>
        <p:spPr>
          <a:xfrm>
            <a:off x="1218141" y="13705181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8F1AFAA-429C-CCB9-1184-91FEE30BA97B}"/>
              </a:ext>
            </a:extLst>
          </p:cNvPr>
          <p:cNvSpPr txBox="1"/>
          <p:nvPr/>
        </p:nvSpPr>
        <p:spPr>
          <a:xfrm>
            <a:off x="1251527" y="13910621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B52D770-3FE7-1154-54B9-8DEB91D242FB}"/>
              </a:ext>
            </a:extLst>
          </p:cNvPr>
          <p:cNvSpPr txBox="1"/>
          <p:nvPr/>
        </p:nvSpPr>
        <p:spPr>
          <a:xfrm>
            <a:off x="3877835" y="10711134"/>
            <a:ext cx="5572124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100">
                <a:solidFill>
                  <a:schemeClr val="bg1">
                    <a:lumMod val="75000"/>
                  </a:schemeClr>
                </a:solidFill>
              </a:rPr>
              <a:t>By Anatomist90 - Own work, CC BY-SA 3.0, https://commons.wikimedia.org/w/index.php?curid=18011854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C143BFD2-E14A-1635-E477-05261B7F3B8E}"/>
              </a:ext>
            </a:extLst>
          </p:cNvPr>
          <p:cNvSpPr/>
          <p:nvPr/>
        </p:nvSpPr>
        <p:spPr>
          <a:xfrm rot="20989384">
            <a:off x="1952360" y="4780284"/>
            <a:ext cx="1860743" cy="49833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42F45DA-7FEB-8502-2836-49674EAB5261}"/>
              </a:ext>
            </a:extLst>
          </p:cNvPr>
          <p:cNvSpPr/>
          <p:nvPr/>
        </p:nvSpPr>
        <p:spPr>
          <a:xfrm>
            <a:off x="354401" y="13045774"/>
            <a:ext cx="2336663" cy="1230484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624751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25EEA06-3D5D-44F1-B065-CA139F83EB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0D20847-CE26-F536-1803-945D5F2157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90696" y="11643939"/>
            <a:ext cx="2209067" cy="3656386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EE07EB9-B4FA-5BA5-BE23-1A13068ABF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sz="5400" b="1">
                <a:solidFill>
                  <a:schemeClr val="bg1"/>
                </a:solidFill>
              </a:rPr>
              <a:t>Sacrale parasympathische outflow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61D1334C-9F21-8D0B-CE4C-29C0D87BEC3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5C16BA8-936F-8FF5-3DD1-B749C87A0B0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471157" y="6278440"/>
            <a:ext cx="11544318" cy="6499451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5A516479-D918-BBD8-028C-7CE92101121C}"/>
              </a:ext>
            </a:extLst>
          </p:cNvPr>
          <p:cNvSpPr/>
          <p:nvPr/>
        </p:nvSpPr>
        <p:spPr>
          <a:xfrm>
            <a:off x="9138295" y="14467404"/>
            <a:ext cx="610823" cy="72534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10988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/>
              <a:t>Rami communicans </a:t>
            </a:r>
            <a:r>
              <a:rPr lang="en-GB" i="1"/>
              <a:t>(</a:t>
            </a:r>
            <a:r>
              <a:rPr lang="en-GB" i="1">
                <a:solidFill>
                  <a:srgbClr val="C00000"/>
                </a:solidFill>
              </a:rPr>
              <a:t>sympathisch</a:t>
            </a:r>
            <a:r>
              <a:rPr lang="en-GB" i="1"/>
              <a:t>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Splanchnische zenuwen </a:t>
            </a:r>
            <a:r>
              <a:rPr lang="en-GB" i="1"/>
              <a:t>(</a:t>
            </a:r>
            <a:r>
              <a:rPr lang="en-GB" i="1">
                <a:solidFill>
                  <a:srgbClr val="C00000"/>
                </a:solidFill>
              </a:rPr>
              <a:t>sympathisch</a:t>
            </a:r>
            <a:r>
              <a:rPr lang="en-GB" i="1"/>
              <a:t>)</a:t>
            </a: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/>
              <a:t>Pelviene splanchnische zenuwen </a:t>
            </a:r>
            <a:r>
              <a:rPr lang="en-GB" i="1"/>
              <a:t>(</a:t>
            </a:r>
            <a:r>
              <a:rPr lang="en-GB" i="1">
                <a:solidFill>
                  <a:srgbClr val="002060"/>
                </a:solidFill>
              </a:rPr>
              <a:t>parasympathisch</a:t>
            </a:r>
            <a:r>
              <a:rPr lang="en-GB" i="1"/>
              <a:t>)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01303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FF0066"/>
                </a:solidFill>
              </a:rPr>
              <a:t>Rami communicans </a:t>
            </a:r>
            <a:r>
              <a:rPr lang="en-GB" b="1" i="1">
                <a:solidFill>
                  <a:srgbClr val="C00000"/>
                </a:solidFill>
              </a:rPr>
              <a:t>(sympathisch)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  <a:endParaRPr lang="en-GB">
              <a:solidFill>
                <a:schemeClr val="bg1">
                  <a:lumMod val="75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Pelviene 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(parasympathisch)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95365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 hidden="1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 hidden="1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 hidden="1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D30EEE-5F2F-CDB0-A87B-B557FB96948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Toegevoegd: Rami communicans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B418EEE-010D-8B5A-FB34-E4C84604FEDD}"/>
              </a:ext>
            </a:extLst>
          </p:cNvPr>
          <p:cNvSpPr/>
          <p:nvPr/>
        </p:nvSpPr>
        <p:spPr>
          <a:xfrm>
            <a:off x="6139964" y="2922407"/>
            <a:ext cx="672061" cy="82137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row: Down 34">
            <a:extLst>
              <a:ext uri="{FF2B5EF4-FFF2-40B4-BE49-F238E27FC236}">
                <a16:creationId xmlns:a16="http://schemas.microsoft.com/office/drawing/2014/main" id="{4D2DE9D0-DF69-0C4B-BDAA-0674E8B829D6}"/>
              </a:ext>
            </a:extLst>
          </p:cNvPr>
          <p:cNvSpPr/>
          <p:nvPr/>
        </p:nvSpPr>
        <p:spPr>
          <a:xfrm rot="5400000">
            <a:off x="5594696" y="3028514"/>
            <a:ext cx="372848" cy="50583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3FABC30F-1B78-462D-EBDF-0FC3A58F5BA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72073" y="2254036"/>
            <a:ext cx="2371725" cy="287655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41322155-E11E-5E90-DF5F-EC39E9DE7D5F}"/>
              </a:ext>
            </a:extLst>
          </p:cNvPr>
          <p:cNvSpPr txBox="1"/>
          <p:nvPr/>
        </p:nvSpPr>
        <p:spPr>
          <a:xfrm>
            <a:off x="95535" y="2208333"/>
            <a:ext cx="2813087" cy="34090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FF0066"/>
                </a:solidFill>
              </a:rPr>
              <a:t>Rami communicans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50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50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50000"/>
                  </a:schemeClr>
                </a:solidFill>
              </a:rPr>
              <a:t>verbinden</a:t>
            </a: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00B0F0"/>
                </a:solidFill>
              </a:rPr>
              <a:t>spinale zenuwen</a:t>
            </a: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rgbClr val="00B0F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50000"/>
                  </a:schemeClr>
                </a:solidFill>
              </a:rPr>
              <a:t>met</a:t>
            </a: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9900"/>
                </a:solidFill>
              </a:rPr>
              <a:t>Truncus sympathicus (paravertebraal)</a:t>
            </a:r>
            <a:endParaRPr lang="en-US" sz="2400" b="1">
              <a:solidFill>
                <a:srgbClr val="FF9900"/>
              </a:solidFill>
            </a:endParaRP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8" name="TextBox 447">
            <a:extLst>
              <a:ext uri="{FF2B5EF4-FFF2-40B4-BE49-F238E27FC236}">
                <a16:creationId xmlns:a16="http://schemas.microsoft.com/office/drawing/2014/main" id="{84396074-C941-83E0-995C-BB5B9F43FFC3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091001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 hidden="1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 hidden="1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 hidden="1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D30EEE-5F2F-CDB0-A87B-B557FB96948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Toegevoegd: Rami communicans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B418EEE-010D-8B5A-FB34-E4C84604FEDD}"/>
              </a:ext>
            </a:extLst>
          </p:cNvPr>
          <p:cNvSpPr/>
          <p:nvPr/>
        </p:nvSpPr>
        <p:spPr>
          <a:xfrm>
            <a:off x="6139964" y="2922407"/>
            <a:ext cx="672061" cy="82137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row: Down 34">
            <a:extLst>
              <a:ext uri="{FF2B5EF4-FFF2-40B4-BE49-F238E27FC236}">
                <a16:creationId xmlns:a16="http://schemas.microsoft.com/office/drawing/2014/main" id="{4D2DE9D0-DF69-0C4B-BDAA-0674E8B829D6}"/>
              </a:ext>
            </a:extLst>
          </p:cNvPr>
          <p:cNvSpPr/>
          <p:nvPr/>
        </p:nvSpPr>
        <p:spPr>
          <a:xfrm rot="5400000">
            <a:off x="5594696" y="3028514"/>
            <a:ext cx="372848" cy="50583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3FABC30F-1B78-462D-EBDF-0FC3A58F5BA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72073" y="2254036"/>
            <a:ext cx="2371725" cy="287655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FEC6A5C2-1D9A-0802-9F0F-CDC02D83E869}"/>
              </a:ext>
            </a:extLst>
          </p:cNvPr>
          <p:cNvSpPr txBox="1"/>
          <p:nvPr/>
        </p:nvSpPr>
        <p:spPr>
          <a:xfrm>
            <a:off x="3375251" y="1285221"/>
            <a:ext cx="2813087" cy="577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66"/>
                </a:solidFill>
              </a:rPr>
              <a:t>Rami communicans griseus</a:t>
            </a:r>
          </a:p>
        </p:txBody>
      </p:sp>
      <p:cxnSp>
        <p:nvCxnSpPr>
          <p:cNvPr id="448" name="Straight Arrow Connector 447">
            <a:extLst>
              <a:ext uri="{FF2B5EF4-FFF2-40B4-BE49-F238E27FC236}">
                <a16:creationId xmlns:a16="http://schemas.microsoft.com/office/drawing/2014/main" id="{89D54B24-C2F1-20CA-B07A-6ED056A5A096}"/>
              </a:ext>
            </a:extLst>
          </p:cNvPr>
          <p:cNvCxnSpPr>
            <a:cxnSpLocks/>
            <a:stCxn id="52" idx="2"/>
          </p:cNvCxnSpPr>
          <p:nvPr/>
        </p:nvCxnSpPr>
        <p:spPr>
          <a:xfrm flipH="1">
            <a:off x="4389346" y="1862751"/>
            <a:ext cx="392449" cy="126803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TextBox 490">
            <a:extLst>
              <a:ext uri="{FF2B5EF4-FFF2-40B4-BE49-F238E27FC236}">
                <a16:creationId xmlns:a16="http://schemas.microsoft.com/office/drawing/2014/main" id="{F25C6BAB-AF8F-D66E-34F0-EA5259D86B34}"/>
              </a:ext>
            </a:extLst>
          </p:cNvPr>
          <p:cNvSpPr txBox="1"/>
          <p:nvPr/>
        </p:nvSpPr>
        <p:spPr>
          <a:xfrm>
            <a:off x="102063" y="2979818"/>
            <a:ext cx="2813087" cy="577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66"/>
                </a:solidFill>
              </a:rPr>
              <a:t>Rami communicans albus</a:t>
            </a:r>
          </a:p>
        </p:txBody>
      </p:sp>
      <p:cxnSp>
        <p:nvCxnSpPr>
          <p:cNvPr id="496" name="Straight Arrow Connector 495">
            <a:extLst>
              <a:ext uri="{FF2B5EF4-FFF2-40B4-BE49-F238E27FC236}">
                <a16:creationId xmlns:a16="http://schemas.microsoft.com/office/drawing/2014/main" id="{5AF0A7D4-E446-621D-FA77-B901FE396F46}"/>
              </a:ext>
            </a:extLst>
          </p:cNvPr>
          <p:cNvCxnSpPr>
            <a:cxnSpLocks/>
          </p:cNvCxnSpPr>
          <p:nvPr/>
        </p:nvCxnSpPr>
        <p:spPr>
          <a:xfrm flipV="1">
            <a:off x="2552131" y="3125337"/>
            <a:ext cx="1569493" cy="177421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" name="TextBox 501">
            <a:extLst>
              <a:ext uri="{FF2B5EF4-FFF2-40B4-BE49-F238E27FC236}">
                <a16:creationId xmlns:a16="http://schemas.microsoft.com/office/drawing/2014/main" id="{EE93FB40-9B57-0CA4-92A8-C662CF9C68FC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7157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 hidden="1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 hidden="1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 hidden="1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Basis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9DB764F2-DBDF-44F5-B795-C2D2DD5973C9}"/>
              </a:ext>
            </a:extLst>
          </p:cNvPr>
          <p:cNvSpPr txBox="1"/>
          <p:nvPr/>
        </p:nvSpPr>
        <p:spPr>
          <a:xfrm>
            <a:off x="3807891" y="4367068"/>
            <a:ext cx="25160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65000"/>
                    <a:lumOff val="35000"/>
                  </a:schemeClr>
                </a:solidFill>
              </a:rPr>
              <a:t>Diafragma</a:t>
            </a:r>
            <a:endParaRPr lang="en-US" sz="2000" b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C07F4F1C-06A4-4135-8AC8-781F58A7919A}"/>
              </a:ext>
            </a:extLst>
          </p:cNvPr>
          <p:cNvSpPr txBox="1"/>
          <p:nvPr/>
        </p:nvSpPr>
        <p:spPr>
          <a:xfrm>
            <a:off x="7826661" y="3032308"/>
            <a:ext cx="25160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bg1">
                    <a:lumMod val="65000"/>
                  </a:schemeClr>
                </a:solidFill>
              </a:rPr>
              <a:t>Oesophagus</a:t>
            </a:r>
            <a:endParaRPr lang="en-US" sz="20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300DFED7-4268-4011-BF82-73416255B7AC}"/>
              </a:ext>
            </a:extLst>
          </p:cNvPr>
          <p:cNvSpPr txBox="1"/>
          <p:nvPr/>
        </p:nvSpPr>
        <p:spPr>
          <a:xfrm>
            <a:off x="7359283" y="7797417"/>
            <a:ext cx="11708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65000"/>
                    <a:lumOff val="35000"/>
                  </a:schemeClr>
                </a:solidFill>
              </a:rPr>
              <a:t>Aorta</a:t>
            </a:r>
            <a:endParaRPr lang="en-US" sz="2000" b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14943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D6027423-ED47-1B2E-2854-91CE66AB0C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2621" y="10767410"/>
            <a:ext cx="3143369" cy="443738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Rami communicans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389339" y="14582077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656857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 flipH="1" flipV="1">
            <a:off x="2142329" y="9208168"/>
            <a:ext cx="577517" cy="164432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 flipH="1" flipV="1">
            <a:off x="3580816" y="9372600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399C420-666B-4E5C-AC15-C443C44A01E2}"/>
              </a:ext>
            </a:extLst>
          </p:cNvPr>
          <p:cNvCxnSpPr>
            <a:cxnSpLocks/>
          </p:cNvCxnSpPr>
          <p:nvPr/>
        </p:nvCxnSpPr>
        <p:spPr>
          <a:xfrm flipH="1" flipV="1">
            <a:off x="6065337" y="9131968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89BDCEF-0F29-454A-A33F-DA3DCB35C106}"/>
              </a:ext>
            </a:extLst>
          </p:cNvPr>
          <p:cNvCxnSpPr>
            <a:cxnSpLocks/>
          </p:cNvCxnSpPr>
          <p:nvPr/>
        </p:nvCxnSpPr>
        <p:spPr>
          <a:xfrm flipH="1" flipV="1">
            <a:off x="7372769" y="8951494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DEA784D1-6AD7-4E56-B725-2655E27FB5ED}"/>
              </a:ext>
            </a:extLst>
          </p:cNvPr>
          <p:cNvCxnSpPr>
            <a:cxnSpLocks/>
          </p:cNvCxnSpPr>
          <p:nvPr/>
        </p:nvCxnSpPr>
        <p:spPr>
          <a:xfrm flipH="1" flipV="1">
            <a:off x="4645611" y="9210173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AE18D350-95A1-E0C2-1926-DC0CD8301F21}"/>
              </a:ext>
            </a:extLst>
          </p:cNvPr>
          <p:cNvSpPr/>
          <p:nvPr/>
        </p:nvSpPr>
        <p:spPr>
          <a:xfrm>
            <a:off x="8884693" y="11522698"/>
            <a:ext cx="313898" cy="1803537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526367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Rami communicans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00B050"/>
                </a:solidFill>
              </a:rPr>
              <a:t>Splanchnische zenuwen</a:t>
            </a:r>
            <a:r>
              <a:rPr lang="en-GB" b="1">
                <a:solidFill>
                  <a:srgbClr val="C00000"/>
                </a:solidFill>
              </a:rPr>
              <a:t> </a:t>
            </a:r>
            <a:r>
              <a:rPr lang="en-GB" b="1" i="1">
                <a:solidFill>
                  <a:srgbClr val="C00000"/>
                </a:solidFill>
              </a:rPr>
              <a:t>(sympathisch)</a:t>
            </a:r>
            <a:endParaRPr lang="en-GB" b="1">
              <a:solidFill>
                <a:srgbClr val="C00000"/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Pelviene 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(parasympathisch)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5157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2"/>
            <a:ext cx="9314796" cy="8867143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50000"/>
                  </a:schemeClr>
                </a:solidFill>
              </a:rPr>
              <a:t>Voorzien inwendige organen </a:t>
            </a:r>
            <a:r>
              <a:rPr lang="en-US" sz="3200" b="1" i="1">
                <a:solidFill>
                  <a:schemeClr val="bg1">
                    <a:lumMod val="50000"/>
                  </a:schemeClr>
                </a:solidFill>
              </a:rPr>
              <a:t>(splanchn-)</a:t>
            </a:r>
            <a:r>
              <a:rPr lang="en-US" sz="3200" b="1">
                <a:solidFill>
                  <a:schemeClr val="bg1">
                    <a:lumMod val="50000"/>
                  </a:schemeClr>
                </a:solidFill>
              </a:rPr>
              <a:t> sympathisch: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Cardiopulmonale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 hart, longen, oesophagus</a:t>
            </a:r>
            <a:br>
              <a:rPr lang="en-GB" sz="3200">
                <a:solidFill>
                  <a:srgbClr val="00B050"/>
                </a:solidFill>
              </a:rPr>
            </a:br>
            <a:endParaRPr lang="en-GB" sz="3200">
              <a:solidFill>
                <a:srgbClr val="00B050"/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Thoracale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buikorganen (voor- en middendarm)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lever, milt, pancreas, nieren,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maag t/m colon transversum, uterus*</a:t>
            </a:r>
            <a:endParaRPr lang="en-GB" sz="3200" i="1">
              <a:solidFill>
                <a:schemeClr val="bg1">
                  <a:lumMod val="50000"/>
                </a:schemeClr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endParaRPr lang="en-GB" sz="3200">
              <a:solidFill>
                <a:srgbClr val="00B050"/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Lumbale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 (einddarm) - en bekkenorganen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colon descendens t/m rectum,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blaas, uterus*, ovariae, prostaat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r>
              <a:rPr lang="en-US" sz="2400">
                <a:solidFill>
                  <a:schemeClr val="bg1">
                    <a:lumMod val="65000"/>
                  </a:schemeClr>
                </a:solidFill>
              </a:rPr>
              <a:t>*uterus ~ T10-L1/2 (Gray's anatomy 40ed)</a:t>
            </a: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316822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90096" cy="96421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30951" y="1215507"/>
            <a:ext cx="10463329" cy="9889857"/>
            <a:chOff x="130951" y="1215507"/>
            <a:chExt cx="10463329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130951" y="2550358"/>
              <a:ext cx="4140797" cy="36706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00B050"/>
                  </a:solidFill>
                </a:rPr>
                <a:t>Cardiopulmonale </a:t>
              </a:r>
            </a:p>
            <a:p>
              <a:pPr algn="ctr"/>
              <a:r>
                <a:rPr lang="en-GB" sz="3200" b="1">
                  <a:solidFill>
                    <a:srgbClr val="00B050"/>
                  </a:solidFill>
                </a:rPr>
                <a:t>splanchnische zenuwen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rgbClr val="00B050"/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75000"/>
                    </a:schemeClr>
                  </a:solidFill>
                </a:rPr>
                <a:t>van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7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9900"/>
                  </a:solidFill>
                </a:rPr>
                <a:t>Truncus sympathicus (~C4 – T5) (paravertebraal)</a:t>
              </a:r>
            </a:p>
            <a:p>
              <a:pPr algn="ctr">
                <a:lnSpc>
                  <a:spcPts val="1800"/>
                </a:lnSpc>
              </a:pPr>
              <a:endParaRPr lang="en-US" sz="2400" b="1">
                <a:solidFill>
                  <a:srgbClr val="FF9900"/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75000"/>
                    </a:schemeClr>
                  </a:solidFill>
                </a:rPr>
                <a:t>naar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7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50000"/>
                    </a:schemeClr>
                  </a:solidFill>
                </a:rPr>
                <a:t>hart, longen, oesophagus</a:t>
              </a:r>
              <a:endParaRPr lang="en-US" sz="2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98141" y="3889413"/>
              <a:ext cx="2466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 hidden="1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Cardiopulmonale splanchnische zenuwen (-&gt;hart, longen, oesophagus)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8CC3241-EAF3-35F9-C152-6E3F40BE74C8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27461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34141" y="1215507"/>
            <a:ext cx="10460139" cy="9889857"/>
            <a:chOff x="134141" y="1215507"/>
            <a:chExt cx="10460139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134141" y="3050847"/>
              <a:ext cx="4357578" cy="67330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00B050"/>
                  </a:solidFill>
                </a:rPr>
                <a:t>Thoracale splanchnische zenuwen:</a:t>
              </a:r>
              <a:br>
                <a:rPr lang="en-GB" sz="2400" b="1">
                  <a:solidFill>
                    <a:srgbClr val="00B050"/>
                  </a:solidFill>
                </a:rPr>
              </a:br>
              <a:endParaRPr lang="en-GB" sz="2400" b="1">
                <a:solidFill>
                  <a:srgbClr val="00B050"/>
                </a:solidFill>
              </a:endParaRPr>
            </a:p>
            <a:p>
              <a:pPr algn="ctr"/>
              <a:r>
                <a:rPr lang="en-GB" sz="2400" b="1">
                  <a:solidFill>
                    <a:srgbClr val="00B050"/>
                  </a:solidFill>
                </a:rPr>
                <a:t>N. splanchnicus major (T5-T9), </a:t>
              </a:r>
            </a:p>
            <a:p>
              <a:pPr algn="ctr"/>
              <a:r>
                <a:rPr lang="en-GB" sz="2400" b="1">
                  <a:solidFill>
                    <a:srgbClr val="00B050"/>
                  </a:solidFill>
                </a:rPr>
                <a:t>N. splanchnicus minor (T10-T11), </a:t>
              </a:r>
            </a:p>
            <a:p>
              <a:pPr algn="ctr"/>
              <a:r>
                <a:rPr lang="en-GB" sz="2400" b="1">
                  <a:solidFill>
                    <a:srgbClr val="00B050"/>
                  </a:solidFill>
                </a:rPr>
                <a:t>N. splanchnicus imus (T12)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rgbClr val="00B050"/>
                </a:solidFill>
              </a:endParaRP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rgbClr val="00B050"/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65000"/>
                    </a:schemeClr>
                  </a:solidFill>
                </a:rPr>
                <a:t>van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6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9900"/>
                  </a:solidFill>
                </a:rPr>
                <a:t>Truncus sympathicus (T5-T12) (paravertebraal)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6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65000"/>
                    </a:schemeClr>
                  </a:solidFill>
                </a:rPr>
                <a:t>naar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6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0000"/>
                  </a:solidFill>
                </a:rPr>
                <a:t>Prevertebrale / preaortale </a:t>
              </a: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0000"/>
                  </a:solidFill>
                </a:rPr>
                <a:t>ganglia &amp; plexi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ganglia &amp; plexus coeliacus,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ganglion &amp; plexus mesent. sup,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ganglia aorticorenalia,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plexus intermesentericus,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plexus mesent. inf. </a:t>
              </a:r>
              <a:endParaRPr lang="en-US" sz="2000">
                <a:solidFill>
                  <a:srgbClr val="FF0000"/>
                </a:solidFill>
              </a:endParaRPr>
            </a:p>
            <a:p>
              <a:pPr algn="ctr">
                <a:lnSpc>
                  <a:spcPts val="1800"/>
                </a:lnSpc>
              </a:pPr>
              <a:endParaRPr lang="en-US" sz="2400" b="1">
                <a:solidFill>
                  <a:srgbClr val="FF9900"/>
                </a:solidFill>
              </a:endParaRPr>
            </a:p>
            <a:p>
              <a:pPr algn="ctr">
                <a:lnSpc>
                  <a:spcPts val="1800"/>
                </a:lnSpc>
              </a:pPr>
              <a:endParaRPr lang="en-US" sz="2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505710" y="8948582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333550" y="7065872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 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08DBF43F-A284-41BA-85A1-C4A2123F77D7}"/>
              </a:ext>
            </a:extLst>
          </p:cNvPr>
          <p:cNvSpPr txBox="1"/>
          <p:nvPr/>
        </p:nvSpPr>
        <p:spPr>
          <a:xfrm>
            <a:off x="6755739" y="6511775"/>
            <a:ext cx="3994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>
                    <a:lumMod val="75000"/>
                  </a:schemeClr>
                </a:solidFill>
              </a:rPr>
              <a:t>L1</a:t>
            </a:r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AB8F369-C259-4EA3-9F7A-1CF732278A75}"/>
              </a:ext>
            </a:extLst>
          </p:cNvPr>
          <p:cNvSpPr txBox="1"/>
          <p:nvPr/>
        </p:nvSpPr>
        <p:spPr>
          <a:xfrm>
            <a:off x="6730161" y="7026720"/>
            <a:ext cx="3994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>
                    <a:lumMod val="75000"/>
                  </a:schemeClr>
                </a:solidFill>
              </a:rPr>
              <a:t>L2</a:t>
            </a:r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3" name="Oval 282">
            <a:extLst>
              <a:ext uri="{FF2B5EF4-FFF2-40B4-BE49-F238E27FC236}">
                <a16:creationId xmlns:a16="http://schemas.microsoft.com/office/drawing/2014/main" id="{54183043-609A-4EB5-9584-6E1EBCC9B9A1}"/>
              </a:ext>
            </a:extLst>
          </p:cNvPr>
          <p:cNvSpPr/>
          <p:nvPr/>
        </p:nvSpPr>
        <p:spPr>
          <a:xfrm rot="5400000">
            <a:off x="7012004" y="6534122"/>
            <a:ext cx="75681" cy="128592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Oval 283">
            <a:extLst>
              <a:ext uri="{FF2B5EF4-FFF2-40B4-BE49-F238E27FC236}">
                <a16:creationId xmlns:a16="http://schemas.microsoft.com/office/drawing/2014/main" id="{6CE912B7-3C7E-4225-B32F-1DA7343BC526}"/>
              </a:ext>
            </a:extLst>
          </p:cNvPr>
          <p:cNvSpPr/>
          <p:nvPr/>
        </p:nvSpPr>
        <p:spPr>
          <a:xfrm>
            <a:off x="6855656" y="7042441"/>
            <a:ext cx="74914" cy="101359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85395DF9-6811-46B3-BC9F-FC9CA4D3F127}"/>
              </a:ext>
            </a:extLst>
          </p:cNvPr>
          <p:cNvSpPr/>
          <p:nvPr/>
        </p:nvSpPr>
        <p:spPr>
          <a:xfrm rot="946660">
            <a:off x="7140354" y="6917113"/>
            <a:ext cx="73101" cy="64674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BF7E7A1-2EC6-4DAF-89F1-2C21CBE986C8}"/>
              </a:ext>
            </a:extLst>
          </p:cNvPr>
          <p:cNvSpPr/>
          <p:nvPr/>
        </p:nvSpPr>
        <p:spPr>
          <a:xfrm>
            <a:off x="6834426" y="7018065"/>
            <a:ext cx="67899" cy="91721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020E43EC-299F-4250-B147-A664D867AB31}"/>
              </a:ext>
            </a:extLst>
          </p:cNvPr>
          <p:cNvSpPr/>
          <p:nvPr/>
        </p:nvSpPr>
        <p:spPr>
          <a:xfrm rot="20807365">
            <a:off x="7153263" y="6696647"/>
            <a:ext cx="73861" cy="82341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5891070E-8B90-4B95-BECE-DF98C8D18F82}"/>
              </a:ext>
            </a:extLst>
          </p:cNvPr>
          <p:cNvSpPr/>
          <p:nvPr/>
        </p:nvSpPr>
        <p:spPr>
          <a:xfrm rot="20671364">
            <a:off x="7243837" y="6999409"/>
            <a:ext cx="63366" cy="69100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Oval 289">
            <a:extLst>
              <a:ext uri="{FF2B5EF4-FFF2-40B4-BE49-F238E27FC236}">
                <a16:creationId xmlns:a16="http://schemas.microsoft.com/office/drawing/2014/main" id="{6AC3DD84-0F68-4A55-BA32-C9008BC56277}"/>
              </a:ext>
            </a:extLst>
          </p:cNvPr>
          <p:cNvSpPr/>
          <p:nvPr/>
        </p:nvSpPr>
        <p:spPr>
          <a:xfrm rot="14191662">
            <a:off x="6888725" y="6806274"/>
            <a:ext cx="45719" cy="100458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71198A21-05FA-4508-9F81-ACCE30156AED}"/>
              </a:ext>
            </a:extLst>
          </p:cNvPr>
          <p:cNvSpPr/>
          <p:nvPr/>
        </p:nvSpPr>
        <p:spPr>
          <a:xfrm>
            <a:off x="7058971" y="6595283"/>
            <a:ext cx="122218" cy="132348"/>
          </a:xfrm>
          <a:custGeom>
            <a:avLst/>
            <a:gdLst>
              <a:gd name="connsiteX0" fmla="*/ 0 w 96335"/>
              <a:gd name="connsiteY0" fmla="*/ 0 h 132348"/>
              <a:gd name="connsiteX1" fmla="*/ 8021 w 96335"/>
              <a:gd name="connsiteY1" fmla="*/ 20053 h 132348"/>
              <a:gd name="connsiteX2" fmla="*/ 32084 w 96335"/>
              <a:gd name="connsiteY2" fmla="*/ 32085 h 132348"/>
              <a:gd name="connsiteX3" fmla="*/ 48126 w 96335"/>
              <a:gd name="connsiteY3" fmla="*/ 48127 h 132348"/>
              <a:gd name="connsiteX4" fmla="*/ 68179 w 96335"/>
              <a:gd name="connsiteY4" fmla="*/ 68179 h 132348"/>
              <a:gd name="connsiteX5" fmla="*/ 84221 w 96335"/>
              <a:gd name="connsiteY5" fmla="*/ 92242 h 132348"/>
              <a:gd name="connsiteX6" fmla="*/ 88231 w 96335"/>
              <a:gd name="connsiteY6" fmla="*/ 112295 h 132348"/>
              <a:gd name="connsiteX7" fmla="*/ 96252 w 96335"/>
              <a:gd name="connsiteY7" fmla="*/ 132348 h 1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335" h="132348">
                <a:moveTo>
                  <a:pt x="0" y="0"/>
                </a:moveTo>
                <a:cubicBezTo>
                  <a:pt x="2674" y="6684"/>
                  <a:pt x="3837" y="14195"/>
                  <a:pt x="8021" y="20053"/>
                </a:cubicBezTo>
                <a:cubicBezTo>
                  <a:pt x="12880" y="26856"/>
                  <a:pt x="24856" y="29675"/>
                  <a:pt x="32084" y="32085"/>
                </a:cubicBezTo>
                <a:cubicBezTo>
                  <a:pt x="40401" y="57037"/>
                  <a:pt x="29114" y="33868"/>
                  <a:pt x="48126" y="48127"/>
                </a:cubicBezTo>
                <a:cubicBezTo>
                  <a:pt x="55688" y="53799"/>
                  <a:pt x="62193" y="60863"/>
                  <a:pt x="68179" y="68179"/>
                </a:cubicBezTo>
                <a:cubicBezTo>
                  <a:pt x="74284" y="75640"/>
                  <a:pt x="84221" y="92242"/>
                  <a:pt x="84221" y="92242"/>
                </a:cubicBezTo>
                <a:cubicBezTo>
                  <a:pt x="85558" y="98926"/>
                  <a:pt x="85838" y="105912"/>
                  <a:pt x="88231" y="112295"/>
                </a:cubicBezTo>
                <a:cubicBezTo>
                  <a:pt x="97735" y="137641"/>
                  <a:pt x="96252" y="113356"/>
                  <a:pt x="96252" y="132348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A9B124C1-29E0-44B9-BCB1-B1050E869A12}"/>
              </a:ext>
            </a:extLst>
          </p:cNvPr>
          <p:cNvSpPr/>
          <p:nvPr/>
        </p:nvSpPr>
        <p:spPr>
          <a:xfrm>
            <a:off x="6910756" y="6623814"/>
            <a:ext cx="148108" cy="192505"/>
          </a:xfrm>
          <a:custGeom>
            <a:avLst/>
            <a:gdLst>
              <a:gd name="connsiteX0" fmla="*/ 116742 w 116742"/>
              <a:gd name="connsiteY0" fmla="*/ 0 h 192505"/>
              <a:gd name="connsiteX1" fmla="*/ 88668 w 116742"/>
              <a:gd name="connsiteY1" fmla="*/ 12032 h 192505"/>
              <a:gd name="connsiteX2" fmla="*/ 60595 w 116742"/>
              <a:gd name="connsiteY2" fmla="*/ 24063 h 192505"/>
              <a:gd name="connsiteX3" fmla="*/ 36532 w 116742"/>
              <a:gd name="connsiteY3" fmla="*/ 52137 h 192505"/>
              <a:gd name="connsiteX4" fmla="*/ 24500 w 116742"/>
              <a:gd name="connsiteY4" fmla="*/ 60158 h 192505"/>
              <a:gd name="connsiteX5" fmla="*/ 12468 w 116742"/>
              <a:gd name="connsiteY5" fmla="*/ 80211 h 192505"/>
              <a:gd name="connsiteX6" fmla="*/ 4447 w 116742"/>
              <a:gd name="connsiteY6" fmla="*/ 116305 h 192505"/>
              <a:gd name="connsiteX7" fmla="*/ 437 w 116742"/>
              <a:gd name="connsiteY7" fmla="*/ 136358 h 192505"/>
              <a:gd name="connsiteX8" fmla="*/ 437 w 116742"/>
              <a:gd name="connsiteY8" fmla="*/ 192505 h 19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742" h="192505">
                <a:moveTo>
                  <a:pt x="116742" y="0"/>
                </a:moveTo>
                <a:cubicBezTo>
                  <a:pt x="107384" y="4011"/>
                  <a:pt x="97937" y="7819"/>
                  <a:pt x="88668" y="12032"/>
                </a:cubicBezTo>
                <a:cubicBezTo>
                  <a:pt x="61415" y="24420"/>
                  <a:pt x="83552" y="16411"/>
                  <a:pt x="60595" y="24063"/>
                </a:cubicBezTo>
                <a:cubicBezTo>
                  <a:pt x="52574" y="33421"/>
                  <a:pt x="45247" y="43422"/>
                  <a:pt x="36532" y="52137"/>
                </a:cubicBezTo>
                <a:cubicBezTo>
                  <a:pt x="33124" y="55545"/>
                  <a:pt x="27637" y="56498"/>
                  <a:pt x="24500" y="60158"/>
                </a:cubicBezTo>
                <a:cubicBezTo>
                  <a:pt x="19427" y="66077"/>
                  <a:pt x="16479" y="73527"/>
                  <a:pt x="12468" y="80211"/>
                </a:cubicBezTo>
                <a:cubicBezTo>
                  <a:pt x="371" y="140705"/>
                  <a:pt x="15777" y="65318"/>
                  <a:pt x="4447" y="116305"/>
                </a:cubicBezTo>
                <a:cubicBezTo>
                  <a:pt x="2968" y="122959"/>
                  <a:pt x="795" y="129551"/>
                  <a:pt x="437" y="136358"/>
                </a:cubicBezTo>
                <a:cubicBezTo>
                  <a:pt x="-547" y="155048"/>
                  <a:pt x="437" y="173789"/>
                  <a:pt x="437" y="19250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38F6AA5F-3BF0-405B-87AD-F5D864A03CFC}"/>
              </a:ext>
            </a:extLst>
          </p:cNvPr>
          <p:cNvSpPr/>
          <p:nvPr/>
        </p:nvSpPr>
        <p:spPr>
          <a:xfrm>
            <a:off x="6926680" y="6587262"/>
            <a:ext cx="122114" cy="144379"/>
          </a:xfrm>
          <a:custGeom>
            <a:avLst/>
            <a:gdLst>
              <a:gd name="connsiteX0" fmla="*/ 0 w 96253"/>
              <a:gd name="connsiteY0" fmla="*/ 144379 h 144379"/>
              <a:gd name="connsiteX1" fmla="*/ 20053 w 96253"/>
              <a:gd name="connsiteY1" fmla="*/ 40106 h 144379"/>
              <a:gd name="connsiteX2" fmla="*/ 24063 w 96253"/>
              <a:gd name="connsiteY2" fmla="*/ 28074 h 144379"/>
              <a:gd name="connsiteX3" fmla="*/ 44116 w 96253"/>
              <a:gd name="connsiteY3" fmla="*/ 24063 h 144379"/>
              <a:gd name="connsiteX4" fmla="*/ 84221 w 96253"/>
              <a:gd name="connsiteY4" fmla="*/ 8021 h 144379"/>
              <a:gd name="connsiteX5" fmla="*/ 96253 w 96253"/>
              <a:gd name="connsiteY5" fmla="*/ 0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253" h="144379">
                <a:moveTo>
                  <a:pt x="0" y="144379"/>
                </a:moveTo>
                <a:cubicBezTo>
                  <a:pt x="6684" y="109621"/>
                  <a:pt x="12882" y="74767"/>
                  <a:pt x="20053" y="40106"/>
                </a:cubicBezTo>
                <a:cubicBezTo>
                  <a:pt x="20910" y="35966"/>
                  <a:pt x="20546" y="30419"/>
                  <a:pt x="24063" y="28074"/>
                </a:cubicBezTo>
                <a:cubicBezTo>
                  <a:pt x="29735" y="24293"/>
                  <a:pt x="37432" y="25400"/>
                  <a:pt x="44116" y="24063"/>
                </a:cubicBezTo>
                <a:cubicBezTo>
                  <a:pt x="76743" y="-406"/>
                  <a:pt x="41302" y="22328"/>
                  <a:pt x="84221" y="8021"/>
                </a:cubicBezTo>
                <a:cubicBezTo>
                  <a:pt x="88794" y="6497"/>
                  <a:pt x="96253" y="0"/>
                  <a:pt x="96253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C880824E-70A6-44D6-B03C-D08D2C7499FD}"/>
              </a:ext>
            </a:extLst>
          </p:cNvPr>
          <p:cNvSpPr/>
          <p:nvPr/>
        </p:nvSpPr>
        <p:spPr>
          <a:xfrm>
            <a:off x="7053882" y="6661681"/>
            <a:ext cx="156522" cy="81992"/>
          </a:xfrm>
          <a:custGeom>
            <a:avLst/>
            <a:gdLst>
              <a:gd name="connsiteX0" fmla="*/ 0 w 123374"/>
              <a:gd name="connsiteY0" fmla="*/ 1781 h 81992"/>
              <a:gd name="connsiteX1" fmla="*/ 120316 w 123374"/>
              <a:gd name="connsiteY1" fmla="*/ 5792 h 81992"/>
              <a:gd name="connsiteX2" fmla="*/ 112295 w 123374"/>
              <a:gd name="connsiteY2" fmla="*/ 33866 h 81992"/>
              <a:gd name="connsiteX3" fmla="*/ 104274 w 123374"/>
              <a:gd name="connsiteY3" fmla="*/ 65950 h 81992"/>
              <a:gd name="connsiteX4" fmla="*/ 96253 w 123374"/>
              <a:gd name="connsiteY4" fmla="*/ 81992 h 8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374" h="81992">
                <a:moveTo>
                  <a:pt x="0" y="1781"/>
                </a:moveTo>
                <a:cubicBezTo>
                  <a:pt x="40105" y="3118"/>
                  <a:pt x="81732" y="-5232"/>
                  <a:pt x="120316" y="5792"/>
                </a:cubicBezTo>
                <a:cubicBezTo>
                  <a:pt x="129674" y="8466"/>
                  <a:pt x="114803" y="24462"/>
                  <a:pt x="112295" y="33866"/>
                </a:cubicBezTo>
                <a:cubicBezTo>
                  <a:pt x="109455" y="44518"/>
                  <a:pt x="109204" y="56090"/>
                  <a:pt x="104274" y="65950"/>
                </a:cubicBezTo>
                <a:lnTo>
                  <a:pt x="96253" y="81992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5259CB42-5742-4061-9917-ADA59757BA1B}"/>
              </a:ext>
            </a:extLst>
          </p:cNvPr>
          <p:cNvSpPr/>
          <p:nvPr/>
        </p:nvSpPr>
        <p:spPr>
          <a:xfrm>
            <a:off x="6977561" y="6582756"/>
            <a:ext cx="170706" cy="81183"/>
          </a:xfrm>
          <a:custGeom>
            <a:avLst/>
            <a:gdLst>
              <a:gd name="connsiteX0" fmla="*/ 56148 w 134554"/>
              <a:gd name="connsiteY0" fmla="*/ 4506 h 81183"/>
              <a:gd name="connsiteX1" fmla="*/ 112295 w 134554"/>
              <a:gd name="connsiteY1" fmla="*/ 496 h 81183"/>
              <a:gd name="connsiteX2" fmla="*/ 132348 w 134554"/>
              <a:gd name="connsiteY2" fmla="*/ 4506 h 81183"/>
              <a:gd name="connsiteX3" fmla="*/ 116305 w 134554"/>
              <a:gd name="connsiteY3" fmla="*/ 72685 h 81183"/>
              <a:gd name="connsiteX4" fmla="*/ 0 w 134554"/>
              <a:gd name="connsiteY4" fmla="*/ 76696 h 81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554" h="81183">
                <a:moveTo>
                  <a:pt x="56148" y="4506"/>
                </a:moveTo>
                <a:cubicBezTo>
                  <a:pt x="74864" y="3169"/>
                  <a:pt x="93532" y="496"/>
                  <a:pt x="112295" y="496"/>
                </a:cubicBezTo>
                <a:cubicBezTo>
                  <a:pt x="119112" y="496"/>
                  <a:pt x="130592" y="-2081"/>
                  <a:pt x="132348" y="4506"/>
                </a:cubicBezTo>
                <a:cubicBezTo>
                  <a:pt x="135023" y="14537"/>
                  <a:pt x="139462" y="63036"/>
                  <a:pt x="116305" y="72685"/>
                </a:cubicBezTo>
                <a:cubicBezTo>
                  <a:pt x="80005" y="87810"/>
                  <a:pt x="36205" y="78506"/>
                  <a:pt x="0" y="76696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6286DE0A-7816-406F-9684-D7B0EDDC8051}"/>
              </a:ext>
            </a:extLst>
          </p:cNvPr>
          <p:cNvSpPr/>
          <p:nvPr/>
        </p:nvSpPr>
        <p:spPr>
          <a:xfrm>
            <a:off x="6936856" y="6783321"/>
            <a:ext cx="264580" cy="88232"/>
          </a:xfrm>
          <a:custGeom>
            <a:avLst/>
            <a:gdLst>
              <a:gd name="connsiteX0" fmla="*/ 208547 w 208547"/>
              <a:gd name="connsiteY0" fmla="*/ 0 h 88232"/>
              <a:gd name="connsiteX1" fmla="*/ 188495 w 208547"/>
              <a:gd name="connsiteY1" fmla="*/ 4011 h 88232"/>
              <a:gd name="connsiteX2" fmla="*/ 152400 w 208547"/>
              <a:gd name="connsiteY2" fmla="*/ 24063 h 88232"/>
              <a:gd name="connsiteX3" fmla="*/ 136358 w 208547"/>
              <a:gd name="connsiteY3" fmla="*/ 32084 h 88232"/>
              <a:gd name="connsiteX4" fmla="*/ 116305 w 208547"/>
              <a:gd name="connsiteY4" fmla="*/ 36095 h 88232"/>
              <a:gd name="connsiteX5" fmla="*/ 104274 w 208547"/>
              <a:gd name="connsiteY5" fmla="*/ 44116 h 88232"/>
              <a:gd name="connsiteX6" fmla="*/ 40105 w 208547"/>
              <a:gd name="connsiteY6" fmla="*/ 68179 h 88232"/>
              <a:gd name="connsiteX7" fmla="*/ 20053 w 208547"/>
              <a:gd name="connsiteY7" fmla="*/ 72189 h 88232"/>
              <a:gd name="connsiteX8" fmla="*/ 0 w 208547"/>
              <a:gd name="connsiteY8" fmla="*/ 88232 h 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547" h="88232">
                <a:moveTo>
                  <a:pt x="208547" y="0"/>
                </a:moveTo>
                <a:cubicBezTo>
                  <a:pt x="201863" y="1337"/>
                  <a:pt x="194962" y="1855"/>
                  <a:pt x="188495" y="4011"/>
                </a:cubicBezTo>
                <a:cubicBezTo>
                  <a:pt x="178881" y="7216"/>
                  <a:pt x="160108" y="19781"/>
                  <a:pt x="152400" y="24063"/>
                </a:cubicBezTo>
                <a:cubicBezTo>
                  <a:pt x="147174" y="26966"/>
                  <a:pt x="142030" y="30193"/>
                  <a:pt x="136358" y="32084"/>
                </a:cubicBezTo>
                <a:cubicBezTo>
                  <a:pt x="129891" y="34240"/>
                  <a:pt x="122989" y="34758"/>
                  <a:pt x="116305" y="36095"/>
                </a:cubicBezTo>
                <a:cubicBezTo>
                  <a:pt x="112295" y="38769"/>
                  <a:pt x="108459" y="41725"/>
                  <a:pt x="104274" y="44116"/>
                </a:cubicBezTo>
                <a:cubicBezTo>
                  <a:pt x="84294" y="55534"/>
                  <a:pt x="62321" y="62625"/>
                  <a:pt x="40105" y="68179"/>
                </a:cubicBezTo>
                <a:cubicBezTo>
                  <a:pt x="33492" y="69832"/>
                  <a:pt x="26737" y="70852"/>
                  <a:pt x="20053" y="72189"/>
                </a:cubicBezTo>
                <a:cubicBezTo>
                  <a:pt x="5907" y="86335"/>
                  <a:pt x="13094" y="81684"/>
                  <a:pt x="0" y="8823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6F4D9BAB-DF45-41AD-8B45-C4C0C2014F51}"/>
              </a:ext>
            </a:extLst>
          </p:cNvPr>
          <p:cNvSpPr/>
          <p:nvPr/>
        </p:nvSpPr>
        <p:spPr>
          <a:xfrm>
            <a:off x="7191260" y="6795810"/>
            <a:ext cx="21099" cy="156410"/>
          </a:xfrm>
          <a:custGeom>
            <a:avLst/>
            <a:gdLst>
              <a:gd name="connsiteX0" fmla="*/ 0 w 16631"/>
              <a:gd name="connsiteY0" fmla="*/ 0 h 156410"/>
              <a:gd name="connsiteX1" fmla="*/ 12032 w 16631"/>
              <a:gd name="connsiteY1" fmla="*/ 80210 h 156410"/>
              <a:gd name="connsiteX2" fmla="*/ 16042 w 16631"/>
              <a:gd name="connsiteY2" fmla="*/ 156410 h 15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31" h="156410">
                <a:moveTo>
                  <a:pt x="0" y="0"/>
                </a:moveTo>
                <a:cubicBezTo>
                  <a:pt x="15142" y="45426"/>
                  <a:pt x="4783" y="7724"/>
                  <a:pt x="12032" y="80210"/>
                </a:cubicBezTo>
                <a:cubicBezTo>
                  <a:pt x="18899" y="148877"/>
                  <a:pt x="16042" y="37450"/>
                  <a:pt x="16042" y="15641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E50EB553-DA01-4BED-BC44-50E1C5F6C1BE}"/>
              </a:ext>
            </a:extLst>
          </p:cNvPr>
          <p:cNvSpPr/>
          <p:nvPr/>
        </p:nvSpPr>
        <p:spPr>
          <a:xfrm>
            <a:off x="7201436" y="6992325"/>
            <a:ext cx="76321" cy="52137"/>
          </a:xfrm>
          <a:custGeom>
            <a:avLst/>
            <a:gdLst>
              <a:gd name="connsiteX0" fmla="*/ 0 w 60158"/>
              <a:gd name="connsiteY0" fmla="*/ 0 h 52137"/>
              <a:gd name="connsiteX1" fmla="*/ 20053 w 60158"/>
              <a:gd name="connsiteY1" fmla="*/ 8022 h 52137"/>
              <a:gd name="connsiteX2" fmla="*/ 32085 w 60158"/>
              <a:gd name="connsiteY2" fmla="*/ 20053 h 52137"/>
              <a:gd name="connsiteX3" fmla="*/ 48127 w 60158"/>
              <a:gd name="connsiteY3" fmla="*/ 32085 h 52137"/>
              <a:gd name="connsiteX4" fmla="*/ 60158 w 60158"/>
              <a:gd name="connsiteY4" fmla="*/ 52137 h 5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58" h="52137">
                <a:moveTo>
                  <a:pt x="0" y="0"/>
                </a:moveTo>
                <a:cubicBezTo>
                  <a:pt x="6684" y="2674"/>
                  <a:pt x="13948" y="4206"/>
                  <a:pt x="20053" y="8022"/>
                </a:cubicBezTo>
                <a:cubicBezTo>
                  <a:pt x="24863" y="11028"/>
                  <a:pt x="27779" y="16362"/>
                  <a:pt x="32085" y="20053"/>
                </a:cubicBezTo>
                <a:cubicBezTo>
                  <a:pt x="37160" y="24403"/>
                  <a:pt x="43401" y="27359"/>
                  <a:pt x="48127" y="32085"/>
                </a:cubicBezTo>
                <a:cubicBezTo>
                  <a:pt x="52968" y="36926"/>
                  <a:pt x="56993" y="45806"/>
                  <a:pt x="60158" y="521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00D81132-A9BD-49CC-99CB-CC183EC7F8CF}"/>
              </a:ext>
            </a:extLst>
          </p:cNvPr>
          <p:cNvSpPr/>
          <p:nvPr/>
        </p:nvSpPr>
        <p:spPr>
          <a:xfrm>
            <a:off x="6896152" y="6980294"/>
            <a:ext cx="310373" cy="104274"/>
          </a:xfrm>
          <a:custGeom>
            <a:avLst/>
            <a:gdLst>
              <a:gd name="connsiteX0" fmla="*/ 244642 w 244642"/>
              <a:gd name="connsiteY0" fmla="*/ 4010 h 104274"/>
              <a:gd name="connsiteX1" fmla="*/ 224589 w 244642"/>
              <a:gd name="connsiteY1" fmla="*/ 0 h 104274"/>
              <a:gd name="connsiteX2" fmla="*/ 196516 w 244642"/>
              <a:gd name="connsiteY2" fmla="*/ 16042 h 104274"/>
              <a:gd name="connsiteX3" fmla="*/ 180473 w 244642"/>
              <a:gd name="connsiteY3" fmla="*/ 44116 h 104274"/>
              <a:gd name="connsiteX4" fmla="*/ 168442 w 244642"/>
              <a:gd name="connsiteY4" fmla="*/ 56147 h 104274"/>
              <a:gd name="connsiteX5" fmla="*/ 160421 w 244642"/>
              <a:gd name="connsiteY5" fmla="*/ 68179 h 104274"/>
              <a:gd name="connsiteX6" fmla="*/ 148389 w 244642"/>
              <a:gd name="connsiteY6" fmla="*/ 76200 h 104274"/>
              <a:gd name="connsiteX7" fmla="*/ 132347 w 244642"/>
              <a:gd name="connsiteY7" fmla="*/ 92242 h 104274"/>
              <a:gd name="connsiteX8" fmla="*/ 108284 w 244642"/>
              <a:gd name="connsiteY8" fmla="*/ 96253 h 104274"/>
              <a:gd name="connsiteX9" fmla="*/ 60158 w 244642"/>
              <a:gd name="connsiteY9" fmla="*/ 104274 h 104274"/>
              <a:gd name="connsiteX10" fmla="*/ 0 w 244642"/>
              <a:gd name="connsiteY10" fmla="*/ 96253 h 104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642" h="104274">
                <a:moveTo>
                  <a:pt x="244642" y="4010"/>
                </a:moveTo>
                <a:cubicBezTo>
                  <a:pt x="237958" y="2673"/>
                  <a:pt x="231406" y="0"/>
                  <a:pt x="224589" y="0"/>
                </a:cubicBezTo>
                <a:cubicBezTo>
                  <a:pt x="214381" y="0"/>
                  <a:pt x="203030" y="11156"/>
                  <a:pt x="196516" y="16042"/>
                </a:cubicBezTo>
                <a:cubicBezTo>
                  <a:pt x="191614" y="25845"/>
                  <a:pt x="187557" y="35615"/>
                  <a:pt x="180473" y="44116"/>
                </a:cubicBezTo>
                <a:cubicBezTo>
                  <a:pt x="176842" y="48473"/>
                  <a:pt x="172073" y="51790"/>
                  <a:pt x="168442" y="56147"/>
                </a:cubicBezTo>
                <a:cubicBezTo>
                  <a:pt x="165356" y="59850"/>
                  <a:pt x="163829" y="64771"/>
                  <a:pt x="160421" y="68179"/>
                </a:cubicBezTo>
                <a:cubicBezTo>
                  <a:pt x="157013" y="71587"/>
                  <a:pt x="152049" y="73063"/>
                  <a:pt x="148389" y="76200"/>
                </a:cubicBezTo>
                <a:cubicBezTo>
                  <a:pt x="142647" y="81121"/>
                  <a:pt x="139111" y="88860"/>
                  <a:pt x="132347" y="92242"/>
                </a:cubicBezTo>
                <a:cubicBezTo>
                  <a:pt x="125074" y="95879"/>
                  <a:pt x="116285" y="94798"/>
                  <a:pt x="108284" y="96253"/>
                </a:cubicBezTo>
                <a:cubicBezTo>
                  <a:pt x="65291" y="104070"/>
                  <a:pt x="113936" y="96590"/>
                  <a:pt x="60158" y="104274"/>
                </a:cubicBezTo>
                <a:cubicBezTo>
                  <a:pt x="5041" y="100034"/>
                  <a:pt x="23612" y="108057"/>
                  <a:pt x="0" y="9625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9C16693A-17AA-48E3-89C0-528D125D8749}"/>
              </a:ext>
            </a:extLst>
          </p:cNvPr>
          <p:cNvSpPr/>
          <p:nvPr/>
        </p:nvSpPr>
        <p:spPr>
          <a:xfrm>
            <a:off x="6855080" y="6859971"/>
            <a:ext cx="56336" cy="220586"/>
          </a:xfrm>
          <a:custGeom>
            <a:avLst/>
            <a:gdLst>
              <a:gd name="connsiteX0" fmla="*/ 4300 w 44405"/>
              <a:gd name="connsiteY0" fmla="*/ 220586 h 220586"/>
              <a:gd name="connsiteX1" fmla="*/ 4300 w 44405"/>
              <a:gd name="connsiteY1" fmla="*/ 60165 h 220586"/>
              <a:gd name="connsiteX2" fmla="*/ 8311 w 44405"/>
              <a:gd name="connsiteY2" fmla="*/ 40112 h 220586"/>
              <a:gd name="connsiteX3" fmla="*/ 12321 w 44405"/>
              <a:gd name="connsiteY3" fmla="*/ 28081 h 220586"/>
              <a:gd name="connsiteX4" fmla="*/ 24353 w 44405"/>
              <a:gd name="connsiteY4" fmla="*/ 24070 h 220586"/>
              <a:gd name="connsiteX5" fmla="*/ 44405 w 44405"/>
              <a:gd name="connsiteY5" fmla="*/ 7 h 22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405" h="220586">
                <a:moveTo>
                  <a:pt x="4300" y="220586"/>
                </a:moveTo>
                <a:cubicBezTo>
                  <a:pt x="-694" y="140679"/>
                  <a:pt x="-2129" y="153391"/>
                  <a:pt x="4300" y="60165"/>
                </a:cubicBezTo>
                <a:cubicBezTo>
                  <a:pt x="4769" y="53364"/>
                  <a:pt x="6658" y="46725"/>
                  <a:pt x="8311" y="40112"/>
                </a:cubicBezTo>
                <a:cubicBezTo>
                  <a:pt x="9336" y="36011"/>
                  <a:pt x="9332" y="31070"/>
                  <a:pt x="12321" y="28081"/>
                </a:cubicBezTo>
                <a:cubicBezTo>
                  <a:pt x="15310" y="25092"/>
                  <a:pt x="20342" y="25407"/>
                  <a:pt x="24353" y="24070"/>
                </a:cubicBezTo>
                <a:cubicBezTo>
                  <a:pt x="41136" y="-1105"/>
                  <a:pt x="30755" y="7"/>
                  <a:pt x="44405" y="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5B7050ED-238A-47E0-BEF9-FDB601D0379D}"/>
              </a:ext>
            </a:extLst>
          </p:cNvPr>
          <p:cNvSpPr/>
          <p:nvPr/>
        </p:nvSpPr>
        <p:spPr>
          <a:xfrm>
            <a:off x="6891049" y="6599294"/>
            <a:ext cx="101776" cy="240631"/>
          </a:xfrm>
          <a:custGeom>
            <a:avLst/>
            <a:gdLst>
              <a:gd name="connsiteX0" fmla="*/ 80222 w 80222"/>
              <a:gd name="connsiteY0" fmla="*/ 0 h 240631"/>
              <a:gd name="connsiteX1" fmla="*/ 4022 w 80222"/>
              <a:gd name="connsiteY1" fmla="*/ 8021 h 240631"/>
              <a:gd name="connsiteX2" fmla="*/ 8032 w 80222"/>
              <a:gd name="connsiteY2" fmla="*/ 44116 h 240631"/>
              <a:gd name="connsiteX3" fmla="*/ 20064 w 80222"/>
              <a:gd name="connsiteY3" fmla="*/ 92242 h 240631"/>
              <a:gd name="connsiteX4" fmla="*/ 28085 w 80222"/>
              <a:gd name="connsiteY4" fmla="*/ 104274 h 240631"/>
              <a:gd name="connsiteX5" fmla="*/ 24074 w 80222"/>
              <a:gd name="connsiteY5" fmla="*/ 156410 h 240631"/>
              <a:gd name="connsiteX6" fmla="*/ 16053 w 80222"/>
              <a:gd name="connsiteY6" fmla="*/ 172453 h 240631"/>
              <a:gd name="connsiteX7" fmla="*/ 12043 w 80222"/>
              <a:gd name="connsiteY7" fmla="*/ 196516 h 240631"/>
              <a:gd name="connsiteX8" fmla="*/ 4022 w 80222"/>
              <a:gd name="connsiteY8" fmla="*/ 240631 h 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222" h="240631">
                <a:moveTo>
                  <a:pt x="80222" y="0"/>
                </a:moveTo>
                <a:lnTo>
                  <a:pt x="4022" y="8021"/>
                </a:lnTo>
                <a:cubicBezTo>
                  <a:pt x="-6308" y="14333"/>
                  <a:pt x="6320" y="32132"/>
                  <a:pt x="8032" y="44116"/>
                </a:cubicBezTo>
                <a:cubicBezTo>
                  <a:pt x="9780" y="56352"/>
                  <a:pt x="16127" y="82400"/>
                  <a:pt x="20064" y="92242"/>
                </a:cubicBezTo>
                <a:cubicBezTo>
                  <a:pt x="21854" y="96717"/>
                  <a:pt x="25411" y="100263"/>
                  <a:pt x="28085" y="104274"/>
                </a:cubicBezTo>
                <a:cubicBezTo>
                  <a:pt x="26748" y="121653"/>
                  <a:pt x="27103" y="139245"/>
                  <a:pt x="24074" y="156410"/>
                </a:cubicBezTo>
                <a:cubicBezTo>
                  <a:pt x="23035" y="162298"/>
                  <a:pt x="17771" y="166726"/>
                  <a:pt x="16053" y="172453"/>
                </a:cubicBezTo>
                <a:cubicBezTo>
                  <a:pt x="13717" y="180242"/>
                  <a:pt x="13747" y="188565"/>
                  <a:pt x="12043" y="196516"/>
                </a:cubicBezTo>
                <a:cubicBezTo>
                  <a:pt x="3049" y="238488"/>
                  <a:pt x="4022" y="215394"/>
                  <a:pt x="4022" y="24063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F7E991C4-872D-41E5-B724-79EFC303E41A}"/>
              </a:ext>
            </a:extLst>
          </p:cNvPr>
          <p:cNvSpPr/>
          <p:nvPr/>
        </p:nvSpPr>
        <p:spPr>
          <a:xfrm>
            <a:off x="7023313" y="6610328"/>
            <a:ext cx="157771" cy="92242"/>
          </a:xfrm>
          <a:custGeom>
            <a:avLst/>
            <a:gdLst>
              <a:gd name="connsiteX0" fmla="*/ 124358 w 124358"/>
              <a:gd name="connsiteY0" fmla="*/ 92242 h 92242"/>
              <a:gd name="connsiteX1" fmla="*/ 100295 w 124358"/>
              <a:gd name="connsiteY1" fmla="*/ 80210 h 92242"/>
              <a:gd name="connsiteX2" fmla="*/ 88263 w 124358"/>
              <a:gd name="connsiteY2" fmla="*/ 76200 h 92242"/>
              <a:gd name="connsiteX3" fmla="*/ 60190 w 124358"/>
              <a:gd name="connsiteY3" fmla="*/ 56147 h 92242"/>
              <a:gd name="connsiteX4" fmla="*/ 48158 w 124358"/>
              <a:gd name="connsiteY4" fmla="*/ 40105 h 92242"/>
              <a:gd name="connsiteX5" fmla="*/ 32116 w 124358"/>
              <a:gd name="connsiteY5" fmla="*/ 28074 h 92242"/>
              <a:gd name="connsiteX6" fmla="*/ 12063 w 124358"/>
              <a:gd name="connsiteY6" fmla="*/ 8021 h 92242"/>
              <a:gd name="connsiteX7" fmla="*/ 32 w 124358"/>
              <a:gd name="connsiteY7" fmla="*/ 0 h 92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58" h="92242">
                <a:moveTo>
                  <a:pt x="124358" y="92242"/>
                </a:moveTo>
                <a:cubicBezTo>
                  <a:pt x="116337" y="88231"/>
                  <a:pt x="108490" y="83852"/>
                  <a:pt x="100295" y="80210"/>
                </a:cubicBezTo>
                <a:cubicBezTo>
                  <a:pt x="96432" y="78493"/>
                  <a:pt x="92044" y="78091"/>
                  <a:pt x="88263" y="76200"/>
                </a:cubicBezTo>
                <a:cubicBezTo>
                  <a:pt x="83709" y="73923"/>
                  <a:pt x="62006" y="57963"/>
                  <a:pt x="60190" y="56147"/>
                </a:cubicBezTo>
                <a:cubicBezTo>
                  <a:pt x="55464" y="51421"/>
                  <a:pt x="52885" y="44831"/>
                  <a:pt x="48158" y="40105"/>
                </a:cubicBezTo>
                <a:cubicBezTo>
                  <a:pt x="43432" y="35379"/>
                  <a:pt x="37112" y="32515"/>
                  <a:pt x="32116" y="28074"/>
                </a:cubicBezTo>
                <a:cubicBezTo>
                  <a:pt x="25051" y="21794"/>
                  <a:pt x="21031" y="11011"/>
                  <a:pt x="12063" y="8021"/>
                </a:cubicBezTo>
                <a:cubicBezTo>
                  <a:pt x="-1236" y="3587"/>
                  <a:pt x="32" y="8237"/>
                  <a:pt x="32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FC910FF-C3FB-4DE2-8ECC-3037FFEBA3CD}"/>
              </a:ext>
            </a:extLst>
          </p:cNvPr>
          <p:cNvSpPr/>
          <p:nvPr/>
        </p:nvSpPr>
        <p:spPr>
          <a:xfrm>
            <a:off x="7003002" y="7044462"/>
            <a:ext cx="244227" cy="48127"/>
          </a:xfrm>
          <a:custGeom>
            <a:avLst/>
            <a:gdLst>
              <a:gd name="connsiteX0" fmla="*/ 0 w 192505"/>
              <a:gd name="connsiteY0" fmla="*/ 48127 h 48127"/>
              <a:gd name="connsiteX1" fmla="*/ 72189 w 192505"/>
              <a:gd name="connsiteY1" fmla="*/ 44116 h 48127"/>
              <a:gd name="connsiteX2" fmla="*/ 116305 w 192505"/>
              <a:gd name="connsiteY2" fmla="*/ 28074 h 48127"/>
              <a:gd name="connsiteX3" fmla="*/ 136358 w 192505"/>
              <a:gd name="connsiteY3" fmla="*/ 16042 h 48127"/>
              <a:gd name="connsiteX4" fmla="*/ 180473 w 192505"/>
              <a:gd name="connsiteY4" fmla="*/ 4011 h 48127"/>
              <a:gd name="connsiteX5" fmla="*/ 192505 w 192505"/>
              <a:gd name="connsiteY5" fmla="*/ 0 h 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505" h="48127">
                <a:moveTo>
                  <a:pt x="0" y="48127"/>
                </a:moveTo>
                <a:cubicBezTo>
                  <a:pt x="24063" y="46790"/>
                  <a:pt x="48275" y="47105"/>
                  <a:pt x="72189" y="44116"/>
                </a:cubicBezTo>
                <a:cubicBezTo>
                  <a:pt x="77180" y="43492"/>
                  <a:pt x="110457" y="30998"/>
                  <a:pt x="116305" y="28074"/>
                </a:cubicBezTo>
                <a:cubicBezTo>
                  <a:pt x="123277" y="24588"/>
                  <a:pt x="129162" y="19040"/>
                  <a:pt x="136358" y="16042"/>
                </a:cubicBezTo>
                <a:cubicBezTo>
                  <a:pt x="148640" y="10925"/>
                  <a:pt x="166934" y="7879"/>
                  <a:pt x="180473" y="4011"/>
                </a:cubicBezTo>
                <a:cubicBezTo>
                  <a:pt x="184538" y="2850"/>
                  <a:pt x="192505" y="0"/>
                  <a:pt x="192505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94FFD915-9FA1-4B95-859F-DA5DA604BEBA}"/>
              </a:ext>
            </a:extLst>
          </p:cNvPr>
          <p:cNvSpPr/>
          <p:nvPr/>
        </p:nvSpPr>
        <p:spPr>
          <a:xfrm>
            <a:off x="6977561" y="7136704"/>
            <a:ext cx="86497" cy="320843"/>
          </a:xfrm>
          <a:custGeom>
            <a:avLst/>
            <a:gdLst>
              <a:gd name="connsiteX0" fmla="*/ 0 w 68179"/>
              <a:gd name="connsiteY0" fmla="*/ 0 h 320843"/>
              <a:gd name="connsiteX1" fmla="*/ 8021 w 68179"/>
              <a:gd name="connsiteY1" fmla="*/ 20053 h 320843"/>
              <a:gd name="connsiteX2" fmla="*/ 28074 w 68179"/>
              <a:gd name="connsiteY2" fmla="*/ 88232 h 320843"/>
              <a:gd name="connsiteX3" fmla="*/ 36095 w 68179"/>
              <a:gd name="connsiteY3" fmla="*/ 104274 h 320843"/>
              <a:gd name="connsiteX4" fmla="*/ 32084 w 68179"/>
              <a:gd name="connsiteY4" fmla="*/ 128337 h 320843"/>
              <a:gd name="connsiteX5" fmla="*/ 28074 w 68179"/>
              <a:gd name="connsiteY5" fmla="*/ 164432 h 320843"/>
              <a:gd name="connsiteX6" fmla="*/ 16042 w 68179"/>
              <a:gd name="connsiteY6" fmla="*/ 192506 h 320843"/>
              <a:gd name="connsiteX7" fmla="*/ 32084 w 68179"/>
              <a:gd name="connsiteY7" fmla="*/ 276727 h 320843"/>
              <a:gd name="connsiteX8" fmla="*/ 48126 w 68179"/>
              <a:gd name="connsiteY8" fmla="*/ 300790 h 320843"/>
              <a:gd name="connsiteX9" fmla="*/ 68179 w 68179"/>
              <a:gd name="connsiteY9" fmla="*/ 320843 h 32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79" h="320843">
                <a:moveTo>
                  <a:pt x="0" y="0"/>
                </a:moveTo>
                <a:cubicBezTo>
                  <a:pt x="2674" y="6684"/>
                  <a:pt x="5874" y="13181"/>
                  <a:pt x="8021" y="20053"/>
                </a:cubicBezTo>
                <a:cubicBezTo>
                  <a:pt x="15245" y="43168"/>
                  <a:pt x="19134" y="65882"/>
                  <a:pt x="28074" y="88232"/>
                </a:cubicBezTo>
                <a:cubicBezTo>
                  <a:pt x="30294" y="93783"/>
                  <a:pt x="33421" y="98927"/>
                  <a:pt x="36095" y="104274"/>
                </a:cubicBezTo>
                <a:cubicBezTo>
                  <a:pt x="34758" y="112295"/>
                  <a:pt x="33159" y="120277"/>
                  <a:pt x="32084" y="128337"/>
                </a:cubicBezTo>
                <a:cubicBezTo>
                  <a:pt x="30484" y="140336"/>
                  <a:pt x="31010" y="152688"/>
                  <a:pt x="28074" y="164432"/>
                </a:cubicBezTo>
                <a:cubicBezTo>
                  <a:pt x="25605" y="174309"/>
                  <a:pt x="20053" y="183148"/>
                  <a:pt x="16042" y="192506"/>
                </a:cubicBezTo>
                <a:cubicBezTo>
                  <a:pt x="8319" y="231123"/>
                  <a:pt x="7757" y="217261"/>
                  <a:pt x="32084" y="276727"/>
                </a:cubicBezTo>
                <a:cubicBezTo>
                  <a:pt x="35734" y="285649"/>
                  <a:pt x="42022" y="293329"/>
                  <a:pt x="48126" y="300790"/>
                </a:cubicBezTo>
                <a:cubicBezTo>
                  <a:pt x="54112" y="308106"/>
                  <a:pt x="68179" y="320843"/>
                  <a:pt x="68179" y="32084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91D83818-6138-4EC2-99A7-10B3C75D34B7}"/>
              </a:ext>
            </a:extLst>
          </p:cNvPr>
          <p:cNvSpPr/>
          <p:nvPr/>
        </p:nvSpPr>
        <p:spPr>
          <a:xfrm>
            <a:off x="6972473" y="7076547"/>
            <a:ext cx="249315" cy="597568"/>
          </a:xfrm>
          <a:custGeom>
            <a:avLst/>
            <a:gdLst>
              <a:gd name="connsiteX0" fmla="*/ 196515 w 196515"/>
              <a:gd name="connsiteY0" fmla="*/ 0 h 597568"/>
              <a:gd name="connsiteX1" fmla="*/ 180473 w 196515"/>
              <a:gd name="connsiteY1" fmla="*/ 20052 h 597568"/>
              <a:gd name="connsiteX2" fmla="*/ 160421 w 196515"/>
              <a:gd name="connsiteY2" fmla="*/ 48126 h 597568"/>
              <a:gd name="connsiteX3" fmla="*/ 140368 w 196515"/>
              <a:gd name="connsiteY3" fmla="*/ 64168 h 597568"/>
              <a:gd name="connsiteX4" fmla="*/ 128336 w 196515"/>
              <a:gd name="connsiteY4" fmla="*/ 76200 h 597568"/>
              <a:gd name="connsiteX5" fmla="*/ 76200 w 196515"/>
              <a:gd name="connsiteY5" fmla="*/ 112294 h 597568"/>
              <a:gd name="connsiteX6" fmla="*/ 64168 w 196515"/>
              <a:gd name="connsiteY6" fmla="*/ 124326 h 597568"/>
              <a:gd name="connsiteX7" fmla="*/ 36094 w 196515"/>
              <a:gd name="connsiteY7" fmla="*/ 144378 h 597568"/>
              <a:gd name="connsiteX8" fmla="*/ 12031 w 196515"/>
              <a:gd name="connsiteY8" fmla="*/ 180473 h 597568"/>
              <a:gd name="connsiteX9" fmla="*/ 8021 w 196515"/>
              <a:gd name="connsiteY9" fmla="*/ 200526 h 597568"/>
              <a:gd name="connsiteX10" fmla="*/ 0 w 196515"/>
              <a:gd name="connsiteY10" fmla="*/ 224589 h 597568"/>
              <a:gd name="connsiteX11" fmla="*/ 8021 w 196515"/>
              <a:gd name="connsiteY11" fmla="*/ 284747 h 597568"/>
              <a:gd name="connsiteX12" fmla="*/ 16042 w 196515"/>
              <a:gd name="connsiteY12" fmla="*/ 300789 h 597568"/>
              <a:gd name="connsiteX13" fmla="*/ 28073 w 196515"/>
              <a:gd name="connsiteY13" fmla="*/ 332873 h 597568"/>
              <a:gd name="connsiteX14" fmla="*/ 32084 w 196515"/>
              <a:gd name="connsiteY14" fmla="*/ 352926 h 597568"/>
              <a:gd name="connsiteX15" fmla="*/ 36094 w 196515"/>
              <a:gd name="connsiteY15" fmla="*/ 364957 h 597568"/>
              <a:gd name="connsiteX16" fmla="*/ 40105 w 196515"/>
              <a:gd name="connsiteY16" fmla="*/ 385010 h 597568"/>
              <a:gd name="connsiteX17" fmla="*/ 44115 w 196515"/>
              <a:gd name="connsiteY17" fmla="*/ 401052 h 597568"/>
              <a:gd name="connsiteX18" fmla="*/ 32084 w 196515"/>
              <a:gd name="connsiteY18" fmla="*/ 485273 h 597568"/>
              <a:gd name="connsiteX19" fmla="*/ 24063 w 196515"/>
              <a:gd name="connsiteY19" fmla="*/ 497305 h 597568"/>
              <a:gd name="connsiteX20" fmla="*/ 20052 w 196515"/>
              <a:gd name="connsiteY20" fmla="*/ 513347 h 597568"/>
              <a:gd name="connsiteX21" fmla="*/ 12031 w 196515"/>
              <a:gd name="connsiteY21" fmla="*/ 537410 h 597568"/>
              <a:gd name="connsiteX22" fmla="*/ 12031 w 196515"/>
              <a:gd name="connsiteY22" fmla="*/ 597568 h 59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6515" h="597568">
                <a:moveTo>
                  <a:pt x="196515" y="0"/>
                </a:moveTo>
                <a:cubicBezTo>
                  <a:pt x="191168" y="6684"/>
                  <a:pt x="185609" y="13204"/>
                  <a:pt x="180473" y="20052"/>
                </a:cubicBezTo>
                <a:cubicBezTo>
                  <a:pt x="173573" y="29252"/>
                  <a:pt x="168157" y="39617"/>
                  <a:pt x="160421" y="48126"/>
                </a:cubicBezTo>
                <a:cubicBezTo>
                  <a:pt x="154663" y="54460"/>
                  <a:pt x="146810" y="58531"/>
                  <a:pt x="140368" y="64168"/>
                </a:cubicBezTo>
                <a:cubicBezTo>
                  <a:pt x="136099" y="67903"/>
                  <a:pt x="132874" y="72797"/>
                  <a:pt x="128336" y="76200"/>
                </a:cubicBezTo>
                <a:cubicBezTo>
                  <a:pt x="111426" y="88882"/>
                  <a:pt x="91146" y="97348"/>
                  <a:pt x="76200" y="112294"/>
                </a:cubicBezTo>
                <a:cubicBezTo>
                  <a:pt x="72189" y="116305"/>
                  <a:pt x="68597" y="120783"/>
                  <a:pt x="64168" y="124326"/>
                </a:cubicBezTo>
                <a:cubicBezTo>
                  <a:pt x="55188" y="131510"/>
                  <a:pt x="44642" y="136685"/>
                  <a:pt x="36094" y="144378"/>
                </a:cubicBezTo>
                <a:cubicBezTo>
                  <a:pt x="28834" y="150912"/>
                  <a:pt x="16485" y="173051"/>
                  <a:pt x="12031" y="180473"/>
                </a:cubicBezTo>
                <a:cubicBezTo>
                  <a:pt x="10694" y="187157"/>
                  <a:pt x="9814" y="193949"/>
                  <a:pt x="8021" y="200526"/>
                </a:cubicBezTo>
                <a:cubicBezTo>
                  <a:pt x="5796" y="208683"/>
                  <a:pt x="0" y="224589"/>
                  <a:pt x="0" y="224589"/>
                </a:cubicBezTo>
                <a:cubicBezTo>
                  <a:pt x="2674" y="244642"/>
                  <a:pt x="3853" y="264951"/>
                  <a:pt x="8021" y="284747"/>
                </a:cubicBezTo>
                <a:cubicBezTo>
                  <a:pt x="9253" y="290597"/>
                  <a:pt x="13943" y="295191"/>
                  <a:pt x="16042" y="300789"/>
                </a:cubicBezTo>
                <a:cubicBezTo>
                  <a:pt x="32423" y="344473"/>
                  <a:pt x="5741" y="288210"/>
                  <a:pt x="28073" y="332873"/>
                </a:cubicBezTo>
                <a:cubicBezTo>
                  <a:pt x="29410" y="339557"/>
                  <a:pt x="30431" y="346313"/>
                  <a:pt x="32084" y="352926"/>
                </a:cubicBezTo>
                <a:cubicBezTo>
                  <a:pt x="33109" y="357027"/>
                  <a:pt x="35069" y="360856"/>
                  <a:pt x="36094" y="364957"/>
                </a:cubicBezTo>
                <a:cubicBezTo>
                  <a:pt x="37747" y="371570"/>
                  <a:pt x="38626" y="378356"/>
                  <a:pt x="40105" y="385010"/>
                </a:cubicBezTo>
                <a:cubicBezTo>
                  <a:pt x="41301" y="390391"/>
                  <a:pt x="42778" y="395705"/>
                  <a:pt x="44115" y="401052"/>
                </a:cubicBezTo>
                <a:cubicBezTo>
                  <a:pt x="40890" y="455885"/>
                  <a:pt x="49988" y="453941"/>
                  <a:pt x="32084" y="485273"/>
                </a:cubicBezTo>
                <a:cubicBezTo>
                  <a:pt x="29693" y="489458"/>
                  <a:pt x="26737" y="493294"/>
                  <a:pt x="24063" y="497305"/>
                </a:cubicBezTo>
                <a:cubicBezTo>
                  <a:pt x="22726" y="502652"/>
                  <a:pt x="21636" y="508068"/>
                  <a:pt x="20052" y="513347"/>
                </a:cubicBezTo>
                <a:cubicBezTo>
                  <a:pt x="17622" y="521445"/>
                  <a:pt x="12031" y="528955"/>
                  <a:pt x="12031" y="537410"/>
                </a:cubicBezTo>
                <a:lnTo>
                  <a:pt x="12031" y="597568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0CBEFF73-DE81-42ED-B18A-37C8A4BF6F30}"/>
              </a:ext>
            </a:extLst>
          </p:cNvPr>
          <p:cNvSpPr/>
          <p:nvPr/>
        </p:nvSpPr>
        <p:spPr>
          <a:xfrm>
            <a:off x="6931768" y="7140715"/>
            <a:ext cx="231478" cy="541421"/>
          </a:xfrm>
          <a:custGeom>
            <a:avLst/>
            <a:gdLst>
              <a:gd name="connsiteX0" fmla="*/ 0 w 182456"/>
              <a:gd name="connsiteY0" fmla="*/ 0 h 541421"/>
              <a:gd name="connsiteX1" fmla="*/ 20053 w 182456"/>
              <a:gd name="connsiteY1" fmla="*/ 20053 h 541421"/>
              <a:gd name="connsiteX2" fmla="*/ 168443 w 182456"/>
              <a:gd name="connsiteY2" fmla="*/ 92242 h 541421"/>
              <a:gd name="connsiteX3" fmla="*/ 168443 w 182456"/>
              <a:gd name="connsiteY3" fmla="*/ 188495 h 541421"/>
              <a:gd name="connsiteX4" fmla="*/ 160421 w 182456"/>
              <a:gd name="connsiteY4" fmla="*/ 228600 h 541421"/>
              <a:gd name="connsiteX5" fmla="*/ 156411 w 182456"/>
              <a:gd name="connsiteY5" fmla="*/ 248653 h 541421"/>
              <a:gd name="connsiteX6" fmla="*/ 148390 w 182456"/>
              <a:gd name="connsiteY6" fmla="*/ 260684 h 541421"/>
              <a:gd name="connsiteX7" fmla="*/ 124327 w 182456"/>
              <a:gd name="connsiteY7" fmla="*/ 336884 h 541421"/>
              <a:gd name="connsiteX8" fmla="*/ 120316 w 182456"/>
              <a:gd name="connsiteY8" fmla="*/ 356937 h 541421"/>
              <a:gd name="connsiteX9" fmla="*/ 116306 w 182456"/>
              <a:gd name="connsiteY9" fmla="*/ 389021 h 541421"/>
              <a:gd name="connsiteX10" fmla="*/ 108285 w 182456"/>
              <a:gd name="connsiteY10" fmla="*/ 409074 h 541421"/>
              <a:gd name="connsiteX11" fmla="*/ 112295 w 182456"/>
              <a:gd name="connsiteY11" fmla="*/ 485274 h 541421"/>
              <a:gd name="connsiteX12" fmla="*/ 116306 w 182456"/>
              <a:gd name="connsiteY12" fmla="*/ 497305 h 541421"/>
              <a:gd name="connsiteX13" fmla="*/ 120316 w 182456"/>
              <a:gd name="connsiteY13" fmla="*/ 541421 h 54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2456" h="541421">
                <a:moveTo>
                  <a:pt x="0" y="0"/>
                </a:moveTo>
                <a:cubicBezTo>
                  <a:pt x="6684" y="6684"/>
                  <a:pt x="11947" y="15189"/>
                  <a:pt x="20053" y="20053"/>
                </a:cubicBezTo>
                <a:cubicBezTo>
                  <a:pt x="85252" y="59172"/>
                  <a:pt x="108835" y="67405"/>
                  <a:pt x="168443" y="92242"/>
                </a:cubicBezTo>
                <a:cubicBezTo>
                  <a:pt x="191122" y="137602"/>
                  <a:pt x="182660" y="108882"/>
                  <a:pt x="168443" y="188495"/>
                </a:cubicBezTo>
                <a:cubicBezTo>
                  <a:pt x="166046" y="201916"/>
                  <a:pt x="163095" y="215232"/>
                  <a:pt x="160421" y="228600"/>
                </a:cubicBezTo>
                <a:cubicBezTo>
                  <a:pt x="159084" y="235284"/>
                  <a:pt x="160192" y="242981"/>
                  <a:pt x="156411" y="248653"/>
                </a:cubicBezTo>
                <a:cubicBezTo>
                  <a:pt x="153737" y="252663"/>
                  <a:pt x="150546" y="256373"/>
                  <a:pt x="148390" y="260684"/>
                </a:cubicBezTo>
                <a:cubicBezTo>
                  <a:pt x="139014" y="279435"/>
                  <a:pt x="126465" y="326197"/>
                  <a:pt x="124327" y="336884"/>
                </a:cubicBezTo>
                <a:cubicBezTo>
                  <a:pt x="122990" y="343568"/>
                  <a:pt x="121353" y="350200"/>
                  <a:pt x="120316" y="356937"/>
                </a:cubicBezTo>
                <a:cubicBezTo>
                  <a:pt x="118677" y="367590"/>
                  <a:pt x="118729" y="378519"/>
                  <a:pt x="116306" y="389021"/>
                </a:cubicBezTo>
                <a:cubicBezTo>
                  <a:pt x="114687" y="396036"/>
                  <a:pt x="110959" y="402390"/>
                  <a:pt x="108285" y="409074"/>
                </a:cubicBezTo>
                <a:cubicBezTo>
                  <a:pt x="109622" y="434474"/>
                  <a:pt x="109992" y="459943"/>
                  <a:pt x="112295" y="485274"/>
                </a:cubicBezTo>
                <a:cubicBezTo>
                  <a:pt x="112678" y="489484"/>
                  <a:pt x="115389" y="493178"/>
                  <a:pt x="116306" y="497305"/>
                </a:cubicBezTo>
                <a:cubicBezTo>
                  <a:pt x="121415" y="520294"/>
                  <a:pt x="120316" y="519539"/>
                  <a:pt x="120316" y="54142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255F863-CDF7-4C44-B9E8-4FD6C7D18000}"/>
              </a:ext>
            </a:extLst>
          </p:cNvPr>
          <p:cNvSpPr/>
          <p:nvPr/>
        </p:nvSpPr>
        <p:spPr>
          <a:xfrm>
            <a:off x="7048795" y="7064515"/>
            <a:ext cx="264580" cy="585537"/>
          </a:xfrm>
          <a:custGeom>
            <a:avLst/>
            <a:gdLst>
              <a:gd name="connsiteX0" fmla="*/ 208547 w 208547"/>
              <a:gd name="connsiteY0" fmla="*/ 0 h 585537"/>
              <a:gd name="connsiteX1" fmla="*/ 188494 w 208547"/>
              <a:gd name="connsiteY1" fmla="*/ 16042 h 585537"/>
              <a:gd name="connsiteX2" fmla="*/ 152400 w 208547"/>
              <a:gd name="connsiteY2" fmla="*/ 52137 h 585537"/>
              <a:gd name="connsiteX3" fmla="*/ 144378 w 208547"/>
              <a:gd name="connsiteY3" fmla="*/ 72189 h 585537"/>
              <a:gd name="connsiteX4" fmla="*/ 136357 w 208547"/>
              <a:gd name="connsiteY4" fmla="*/ 84221 h 585537"/>
              <a:gd name="connsiteX5" fmla="*/ 120315 w 208547"/>
              <a:gd name="connsiteY5" fmla="*/ 124326 h 585537"/>
              <a:gd name="connsiteX6" fmla="*/ 116305 w 208547"/>
              <a:gd name="connsiteY6" fmla="*/ 152400 h 585537"/>
              <a:gd name="connsiteX7" fmla="*/ 112294 w 208547"/>
              <a:gd name="connsiteY7" fmla="*/ 192505 h 585537"/>
              <a:gd name="connsiteX8" fmla="*/ 108284 w 208547"/>
              <a:gd name="connsiteY8" fmla="*/ 208547 h 585537"/>
              <a:gd name="connsiteX9" fmla="*/ 88231 w 208547"/>
              <a:gd name="connsiteY9" fmla="*/ 232610 h 585537"/>
              <a:gd name="connsiteX10" fmla="*/ 64168 w 208547"/>
              <a:gd name="connsiteY10" fmla="*/ 264695 h 585537"/>
              <a:gd name="connsiteX11" fmla="*/ 44115 w 208547"/>
              <a:gd name="connsiteY11" fmla="*/ 284747 h 585537"/>
              <a:gd name="connsiteX12" fmla="*/ 28073 w 208547"/>
              <a:gd name="connsiteY12" fmla="*/ 308810 h 585537"/>
              <a:gd name="connsiteX13" fmla="*/ 16042 w 208547"/>
              <a:gd name="connsiteY13" fmla="*/ 324853 h 585537"/>
              <a:gd name="connsiteX14" fmla="*/ 8021 w 208547"/>
              <a:gd name="connsiteY14" fmla="*/ 352926 h 585537"/>
              <a:gd name="connsiteX15" fmla="*/ 0 w 208547"/>
              <a:gd name="connsiteY15" fmla="*/ 385010 h 585537"/>
              <a:gd name="connsiteX16" fmla="*/ 4010 w 208547"/>
              <a:gd name="connsiteY16" fmla="*/ 505326 h 585537"/>
              <a:gd name="connsiteX17" fmla="*/ 12031 w 208547"/>
              <a:gd name="connsiteY17" fmla="*/ 549442 h 585537"/>
              <a:gd name="connsiteX18" fmla="*/ 16042 w 208547"/>
              <a:gd name="connsiteY18" fmla="*/ 577516 h 585537"/>
              <a:gd name="connsiteX19" fmla="*/ 8021 w 208547"/>
              <a:gd name="connsiteY19" fmla="*/ 585537 h 585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8547" h="585537">
                <a:moveTo>
                  <a:pt x="208547" y="0"/>
                </a:moveTo>
                <a:cubicBezTo>
                  <a:pt x="201863" y="5347"/>
                  <a:pt x="194547" y="9989"/>
                  <a:pt x="188494" y="16042"/>
                </a:cubicBezTo>
                <a:cubicBezTo>
                  <a:pt x="140362" y="64174"/>
                  <a:pt x="205878" y="9354"/>
                  <a:pt x="152400" y="52137"/>
                </a:cubicBezTo>
                <a:cubicBezTo>
                  <a:pt x="149726" y="58821"/>
                  <a:pt x="147598" y="65750"/>
                  <a:pt x="144378" y="72189"/>
                </a:cubicBezTo>
                <a:cubicBezTo>
                  <a:pt x="142222" y="76500"/>
                  <a:pt x="137881" y="79648"/>
                  <a:pt x="136357" y="84221"/>
                </a:cubicBezTo>
                <a:cubicBezTo>
                  <a:pt x="122052" y="127139"/>
                  <a:pt x="144786" y="91700"/>
                  <a:pt x="120315" y="124326"/>
                </a:cubicBezTo>
                <a:cubicBezTo>
                  <a:pt x="118978" y="133684"/>
                  <a:pt x="117409" y="143012"/>
                  <a:pt x="116305" y="152400"/>
                </a:cubicBezTo>
                <a:cubicBezTo>
                  <a:pt x="114735" y="165743"/>
                  <a:pt x="114194" y="179205"/>
                  <a:pt x="112294" y="192505"/>
                </a:cubicBezTo>
                <a:cubicBezTo>
                  <a:pt x="111515" y="197961"/>
                  <a:pt x="111120" y="203821"/>
                  <a:pt x="108284" y="208547"/>
                </a:cubicBezTo>
                <a:cubicBezTo>
                  <a:pt x="102912" y="217500"/>
                  <a:pt x="94641" y="224368"/>
                  <a:pt x="88231" y="232610"/>
                </a:cubicBezTo>
                <a:cubicBezTo>
                  <a:pt x="68323" y="258206"/>
                  <a:pt x="95898" y="229440"/>
                  <a:pt x="64168" y="264695"/>
                </a:cubicBezTo>
                <a:cubicBezTo>
                  <a:pt x="57844" y="271721"/>
                  <a:pt x="50101" y="277431"/>
                  <a:pt x="44115" y="284747"/>
                </a:cubicBezTo>
                <a:cubicBezTo>
                  <a:pt x="38010" y="292208"/>
                  <a:pt x="33601" y="300912"/>
                  <a:pt x="28073" y="308810"/>
                </a:cubicBezTo>
                <a:cubicBezTo>
                  <a:pt x="24240" y="314286"/>
                  <a:pt x="20052" y="319505"/>
                  <a:pt x="16042" y="324853"/>
                </a:cubicBezTo>
                <a:cubicBezTo>
                  <a:pt x="6427" y="353693"/>
                  <a:pt x="18090" y="317684"/>
                  <a:pt x="8021" y="352926"/>
                </a:cubicBezTo>
                <a:cubicBezTo>
                  <a:pt x="-202" y="381707"/>
                  <a:pt x="8154" y="344234"/>
                  <a:pt x="0" y="385010"/>
                </a:cubicBezTo>
                <a:cubicBezTo>
                  <a:pt x="1337" y="425115"/>
                  <a:pt x="1784" y="465260"/>
                  <a:pt x="4010" y="505326"/>
                </a:cubicBezTo>
                <a:cubicBezTo>
                  <a:pt x="4566" y="515342"/>
                  <a:pt x="10262" y="538827"/>
                  <a:pt x="12031" y="549442"/>
                </a:cubicBezTo>
                <a:cubicBezTo>
                  <a:pt x="13585" y="558766"/>
                  <a:pt x="17086" y="568121"/>
                  <a:pt x="16042" y="577516"/>
                </a:cubicBezTo>
                <a:cubicBezTo>
                  <a:pt x="15625" y="581274"/>
                  <a:pt x="10695" y="582863"/>
                  <a:pt x="8021" y="5855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DD589FA-0A93-4F1D-9CD7-DB18CF457917}"/>
              </a:ext>
            </a:extLst>
          </p:cNvPr>
          <p:cNvSpPr/>
          <p:nvPr/>
        </p:nvSpPr>
        <p:spPr>
          <a:xfrm>
            <a:off x="6875800" y="7128683"/>
            <a:ext cx="122113" cy="16042"/>
          </a:xfrm>
          <a:custGeom>
            <a:avLst/>
            <a:gdLst>
              <a:gd name="connsiteX0" fmla="*/ 0 w 96252"/>
              <a:gd name="connsiteY0" fmla="*/ 0 h 16042"/>
              <a:gd name="connsiteX1" fmla="*/ 96252 w 96252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6252" h="16042">
                <a:moveTo>
                  <a:pt x="0" y="0"/>
                </a:moveTo>
                <a:cubicBezTo>
                  <a:pt x="88406" y="12630"/>
                  <a:pt x="57317" y="3065"/>
                  <a:pt x="96252" y="1604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BCE75E74-8A95-4343-90FE-3B416BEF462F}"/>
              </a:ext>
            </a:extLst>
          </p:cNvPr>
          <p:cNvSpPr/>
          <p:nvPr/>
        </p:nvSpPr>
        <p:spPr>
          <a:xfrm>
            <a:off x="6901239" y="6868295"/>
            <a:ext cx="244229" cy="75904"/>
          </a:xfrm>
          <a:custGeom>
            <a:avLst/>
            <a:gdLst>
              <a:gd name="connsiteX0" fmla="*/ 192506 w 192506"/>
              <a:gd name="connsiteY0" fmla="*/ 72557 h 72557"/>
              <a:gd name="connsiteX1" fmla="*/ 172453 w 192506"/>
              <a:gd name="connsiteY1" fmla="*/ 64536 h 72557"/>
              <a:gd name="connsiteX2" fmla="*/ 104274 w 192506"/>
              <a:gd name="connsiteY2" fmla="*/ 28441 h 72557"/>
              <a:gd name="connsiteX3" fmla="*/ 80211 w 192506"/>
              <a:gd name="connsiteY3" fmla="*/ 12399 h 72557"/>
              <a:gd name="connsiteX4" fmla="*/ 32084 w 192506"/>
              <a:gd name="connsiteY4" fmla="*/ 4378 h 72557"/>
              <a:gd name="connsiteX5" fmla="*/ 20053 w 192506"/>
              <a:gd name="connsiteY5" fmla="*/ 368 h 72557"/>
              <a:gd name="connsiteX6" fmla="*/ 0 w 192506"/>
              <a:gd name="connsiteY6" fmla="*/ 368 h 72557"/>
              <a:gd name="connsiteX0" fmla="*/ 192506 w 192506"/>
              <a:gd name="connsiteY0" fmla="*/ 72557 h 72557"/>
              <a:gd name="connsiteX1" fmla="*/ 172453 w 192506"/>
              <a:gd name="connsiteY1" fmla="*/ 64536 h 72557"/>
              <a:gd name="connsiteX2" fmla="*/ 128845 w 192506"/>
              <a:gd name="connsiteY2" fmla="*/ 12855 h 72557"/>
              <a:gd name="connsiteX3" fmla="*/ 80211 w 192506"/>
              <a:gd name="connsiteY3" fmla="*/ 12399 h 72557"/>
              <a:gd name="connsiteX4" fmla="*/ 32084 w 192506"/>
              <a:gd name="connsiteY4" fmla="*/ 4378 h 72557"/>
              <a:gd name="connsiteX5" fmla="*/ 20053 w 192506"/>
              <a:gd name="connsiteY5" fmla="*/ 368 h 72557"/>
              <a:gd name="connsiteX6" fmla="*/ 0 w 192506"/>
              <a:gd name="connsiteY6" fmla="*/ 368 h 72557"/>
              <a:gd name="connsiteX0" fmla="*/ 192506 w 192506"/>
              <a:gd name="connsiteY0" fmla="*/ 75904 h 75904"/>
              <a:gd name="connsiteX1" fmla="*/ 172453 w 192506"/>
              <a:gd name="connsiteY1" fmla="*/ 67883 h 75904"/>
              <a:gd name="connsiteX2" fmla="*/ 128845 w 192506"/>
              <a:gd name="connsiteY2" fmla="*/ 16202 h 75904"/>
              <a:gd name="connsiteX3" fmla="*/ 80211 w 192506"/>
              <a:gd name="connsiteY3" fmla="*/ 160 h 75904"/>
              <a:gd name="connsiteX4" fmla="*/ 32084 w 192506"/>
              <a:gd name="connsiteY4" fmla="*/ 7725 h 75904"/>
              <a:gd name="connsiteX5" fmla="*/ 20053 w 192506"/>
              <a:gd name="connsiteY5" fmla="*/ 3715 h 75904"/>
              <a:gd name="connsiteX6" fmla="*/ 0 w 192506"/>
              <a:gd name="connsiteY6" fmla="*/ 3715 h 75904"/>
              <a:gd name="connsiteX0" fmla="*/ 192506 w 192506"/>
              <a:gd name="connsiteY0" fmla="*/ 75904 h 75904"/>
              <a:gd name="connsiteX1" fmla="*/ 172453 w 192506"/>
              <a:gd name="connsiteY1" fmla="*/ 67883 h 75904"/>
              <a:gd name="connsiteX2" fmla="*/ 145225 w 192506"/>
              <a:gd name="connsiteY2" fmla="*/ 16202 h 75904"/>
              <a:gd name="connsiteX3" fmla="*/ 80211 w 192506"/>
              <a:gd name="connsiteY3" fmla="*/ 160 h 75904"/>
              <a:gd name="connsiteX4" fmla="*/ 32084 w 192506"/>
              <a:gd name="connsiteY4" fmla="*/ 7725 h 75904"/>
              <a:gd name="connsiteX5" fmla="*/ 20053 w 192506"/>
              <a:gd name="connsiteY5" fmla="*/ 3715 h 75904"/>
              <a:gd name="connsiteX6" fmla="*/ 0 w 192506"/>
              <a:gd name="connsiteY6" fmla="*/ 3715 h 75904"/>
              <a:gd name="connsiteX0" fmla="*/ 192506 w 192506"/>
              <a:gd name="connsiteY0" fmla="*/ 75904 h 75904"/>
              <a:gd name="connsiteX1" fmla="*/ 180643 w 192506"/>
              <a:gd name="connsiteY1" fmla="*/ 57492 h 75904"/>
              <a:gd name="connsiteX2" fmla="*/ 145225 w 192506"/>
              <a:gd name="connsiteY2" fmla="*/ 16202 h 75904"/>
              <a:gd name="connsiteX3" fmla="*/ 80211 w 192506"/>
              <a:gd name="connsiteY3" fmla="*/ 160 h 75904"/>
              <a:gd name="connsiteX4" fmla="*/ 32084 w 192506"/>
              <a:gd name="connsiteY4" fmla="*/ 7725 h 75904"/>
              <a:gd name="connsiteX5" fmla="*/ 20053 w 192506"/>
              <a:gd name="connsiteY5" fmla="*/ 3715 h 75904"/>
              <a:gd name="connsiteX6" fmla="*/ 0 w 192506"/>
              <a:gd name="connsiteY6" fmla="*/ 3715 h 75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506" h="75904">
                <a:moveTo>
                  <a:pt x="192506" y="75904"/>
                </a:moveTo>
                <a:cubicBezTo>
                  <a:pt x="185822" y="73230"/>
                  <a:pt x="188523" y="67442"/>
                  <a:pt x="180643" y="57492"/>
                </a:cubicBezTo>
                <a:cubicBezTo>
                  <a:pt x="172763" y="47542"/>
                  <a:pt x="161964" y="25757"/>
                  <a:pt x="145225" y="16202"/>
                </a:cubicBezTo>
                <a:cubicBezTo>
                  <a:pt x="128486" y="6647"/>
                  <a:pt x="99068" y="1573"/>
                  <a:pt x="80211" y="160"/>
                </a:cubicBezTo>
                <a:cubicBezTo>
                  <a:pt x="61354" y="-1253"/>
                  <a:pt x="42110" y="7133"/>
                  <a:pt x="32084" y="7725"/>
                </a:cubicBezTo>
                <a:cubicBezTo>
                  <a:pt x="22058" y="8317"/>
                  <a:pt x="24248" y="4239"/>
                  <a:pt x="20053" y="3715"/>
                </a:cubicBezTo>
                <a:cubicBezTo>
                  <a:pt x="13420" y="2886"/>
                  <a:pt x="6684" y="3715"/>
                  <a:pt x="0" y="371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3BF09DE3-D0FE-47DE-AB24-1B42950B89A7}"/>
              </a:ext>
            </a:extLst>
          </p:cNvPr>
          <p:cNvSpPr/>
          <p:nvPr/>
        </p:nvSpPr>
        <p:spPr>
          <a:xfrm>
            <a:off x="7013178" y="6623357"/>
            <a:ext cx="25517" cy="60158"/>
          </a:xfrm>
          <a:custGeom>
            <a:avLst/>
            <a:gdLst>
              <a:gd name="connsiteX0" fmla="*/ 0 w 20113"/>
              <a:gd name="connsiteY0" fmla="*/ 60158 h 60158"/>
              <a:gd name="connsiteX1" fmla="*/ 16042 w 20113"/>
              <a:gd name="connsiteY1" fmla="*/ 40105 h 60158"/>
              <a:gd name="connsiteX2" fmla="*/ 20052 w 20113"/>
              <a:gd name="connsiteY2" fmla="*/ 0 h 6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113" h="60158">
                <a:moveTo>
                  <a:pt x="0" y="60158"/>
                </a:moveTo>
                <a:cubicBezTo>
                  <a:pt x="5347" y="53474"/>
                  <a:pt x="12500" y="47898"/>
                  <a:pt x="16042" y="40105"/>
                </a:cubicBezTo>
                <a:cubicBezTo>
                  <a:pt x="20931" y="29349"/>
                  <a:pt x="20052" y="11954"/>
                  <a:pt x="20052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7D445E68-0D97-4547-80A9-2B6D85C2710D}"/>
              </a:ext>
            </a:extLst>
          </p:cNvPr>
          <p:cNvSpPr/>
          <p:nvPr/>
        </p:nvSpPr>
        <p:spPr>
          <a:xfrm>
            <a:off x="6947032" y="6499031"/>
            <a:ext cx="167925" cy="112294"/>
          </a:xfrm>
          <a:custGeom>
            <a:avLst/>
            <a:gdLst>
              <a:gd name="connsiteX0" fmla="*/ 0 w 132362"/>
              <a:gd name="connsiteY0" fmla="*/ 112294 h 112294"/>
              <a:gd name="connsiteX1" fmla="*/ 16042 w 132362"/>
              <a:gd name="connsiteY1" fmla="*/ 76200 h 112294"/>
              <a:gd name="connsiteX2" fmla="*/ 32084 w 132362"/>
              <a:gd name="connsiteY2" fmla="*/ 52137 h 112294"/>
              <a:gd name="connsiteX3" fmla="*/ 60158 w 132362"/>
              <a:gd name="connsiteY3" fmla="*/ 24063 h 112294"/>
              <a:gd name="connsiteX4" fmla="*/ 120316 w 132362"/>
              <a:gd name="connsiteY4" fmla="*/ 16042 h 112294"/>
              <a:gd name="connsiteX5" fmla="*/ 132347 w 132362"/>
              <a:gd name="connsiteY5" fmla="*/ 0 h 11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362" h="112294">
                <a:moveTo>
                  <a:pt x="0" y="112294"/>
                </a:moveTo>
                <a:cubicBezTo>
                  <a:pt x="4827" y="100227"/>
                  <a:pt x="9298" y="87440"/>
                  <a:pt x="16042" y="76200"/>
                </a:cubicBezTo>
                <a:cubicBezTo>
                  <a:pt x="21002" y="67934"/>
                  <a:pt x="25267" y="58954"/>
                  <a:pt x="32084" y="52137"/>
                </a:cubicBezTo>
                <a:cubicBezTo>
                  <a:pt x="41442" y="42779"/>
                  <a:pt x="47057" y="25935"/>
                  <a:pt x="60158" y="24063"/>
                </a:cubicBezTo>
                <a:cubicBezTo>
                  <a:pt x="98902" y="18528"/>
                  <a:pt x="78852" y="21224"/>
                  <a:pt x="120316" y="16042"/>
                </a:cubicBezTo>
                <a:cubicBezTo>
                  <a:pt x="133292" y="3065"/>
                  <a:pt x="132347" y="9682"/>
                  <a:pt x="132347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6E5763FA-5283-442F-9F77-B05D2427FCBD}"/>
              </a:ext>
            </a:extLst>
          </p:cNvPr>
          <p:cNvSpPr/>
          <p:nvPr/>
        </p:nvSpPr>
        <p:spPr>
          <a:xfrm>
            <a:off x="6880887" y="6534981"/>
            <a:ext cx="228964" cy="68323"/>
          </a:xfrm>
          <a:custGeom>
            <a:avLst/>
            <a:gdLst>
              <a:gd name="connsiteX0" fmla="*/ 180474 w 180474"/>
              <a:gd name="connsiteY0" fmla="*/ 68323 h 68323"/>
              <a:gd name="connsiteX1" fmla="*/ 124326 w 180474"/>
              <a:gd name="connsiteY1" fmla="*/ 36239 h 68323"/>
              <a:gd name="connsiteX2" fmla="*/ 104274 w 180474"/>
              <a:gd name="connsiteY2" fmla="*/ 24208 h 68323"/>
              <a:gd name="connsiteX3" fmla="*/ 68179 w 180474"/>
              <a:gd name="connsiteY3" fmla="*/ 20197 h 68323"/>
              <a:gd name="connsiteX4" fmla="*/ 52137 w 180474"/>
              <a:gd name="connsiteY4" fmla="*/ 16187 h 68323"/>
              <a:gd name="connsiteX5" fmla="*/ 32084 w 180474"/>
              <a:gd name="connsiteY5" fmla="*/ 12176 h 68323"/>
              <a:gd name="connsiteX6" fmla="*/ 4011 w 180474"/>
              <a:gd name="connsiteY6" fmla="*/ 144 h 68323"/>
              <a:gd name="connsiteX7" fmla="*/ 0 w 180474"/>
              <a:gd name="connsiteY7" fmla="*/ 144 h 6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474" h="68323">
                <a:moveTo>
                  <a:pt x="180474" y="68323"/>
                </a:moveTo>
                <a:cubicBezTo>
                  <a:pt x="138998" y="36065"/>
                  <a:pt x="159325" y="43240"/>
                  <a:pt x="124326" y="36239"/>
                </a:cubicBezTo>
                <a:cubicBezTo>
                  <a:pt x="117642" y="32229"/>
                  <a:pt x="111769" y="26349"/>
                  <a:pt x="104274" y="24208"/>
                </a:cubicBezTo>
                <a:cubicBezTo>
                  <a:pt x="92634" y="20882"/>
                  <a:pt x="80144" y="22038"/>
                  <a:pt x="68179" y="20197"/>
                </a:cubicBezTo>
                <a:cubicBezTo>
                  <a:pt x="62731" y="19359"/>
                  <a:pt x="57518" y="17383"/>
                  <a:pt x="52137" y="16187"/>
                </a:cubicBezTo>
                <a:cubicBezTo>
                  <a:pt x="45483" y="14708"/>
                  <a:pt x="38768" y="13513"/>
                  <a:pt x="32084" y="12176"/>
                </a:cubicBezTo>
                <a:cubicBezTo>
                  <a:pt x="20610" y="6439"/>
                  <a:pt x="15810" y="3094"/>
                  <a:pt x="4011" y="144"/>
                </a:cubicBezTo>
                <a:cubicBezTo>
                  <a:pt x="2714" y="-180"/>
                  <a:pt x="1337" y="144"/>
                  <a:pt x="0" y="144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8731D8A0-ED9A-4D6B-9BF5-0B6B01FE6AB2}"/>
              </a:ext>
            </a:extLst>
          </p:cNvPr>
          <p:cNvSpPr/>
          <p:nvPr/>
        </p:nvSpPr>
        <p:spPr>
          <a:xfrm>
            <a:off x="7155644" y="6787789"/>
            <a:ext cx="81409" cy="160421"/>
          </a:xfrm>
          <a:custGeom>
            <a:avLst/>
            <a:gdLst>
              <a:gd name="connsiteX0" fmla="*/ 36094 w 64168"/>
              <a:gd name="connsiteY0" fmla="*/ 0 h 160421"/>
              <a:gd name="connsiteX1" fmla="*/ 16042 w 64168"/>
              <a:gd name="connsiteY1" fmla="*/ 4010 h 160421"/>
              <a:gd name="connsiteX2" fmla="*/ 0 w 64168"/>
              <a:gd name="connsiteY2" fmla="*/ 28073 h 160421"/>
              <a:gd name="connsiteX3" fmla="*/ 16042 w 64168"/>
              <a:gd name="connsiteY3" fmla="*/ 96252 h 160421"/>
              <a:gd name="connsiteX4" fmla="*/ 32084 w 64168"/>
              <a:gd name="connsiteY4" fmla="*/ 112294 h 160421"/>
              <a:gd name="connsiteX5" fmla="*/ 52136 w 64168"/>
              <a:gd name="connsiteY5" fmla="*/ 144379 h 160421"/>
              <a:gd name="connsiteX6" fmla="*/ 64168 w 64168"/>
              <a:gd name="connsiteY6" fmla="*/ 160421 h 160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168" h="160421">
                <a:moveTo>
                  <a:pt x="36094" y="0"/>
                </a:moveTo>
                <a:cubicBezTo>
                  <a:pt x="29410" y="1337"/>
                  <a:pt x="22139" y="962"/>
                  <a:pt x="16042" y="4010"/>
                </a:cubicBezTo>
                <a:cubicBezTo>
                  <a:pt x="4025" y="10019"/>
                  <a:pt x="3565" y="17378"/>
                  <a:pt x="0" y="28073"/>
                </a:cubicBezTo>
                <a:cubicBezTo>
                  <a:pt x="2902" y="46936"/>
                  <a:pt x="2207" y="77805"/>
                  <a:pt x="16042" y="96252"/>
                </a:cubicBezTo>
                <a:cubicBezTo>
                  <a:pt x="20579" y="102302"/>
                  <a:pt x="27104" y="106603"/>
                  <a:pt x="32084" y="112294"/>
                </a:cubicBezTo>
                <a:cubicBezTo>
                  <a:pt x="51967" y="135018"/>
                  <a:pt x="37311" y="120659"/>
                  <a:pt x="52136" y="144379"/>
                </a:cubicBezTo>
                <a:cubicBezTo>
                  <a:pt x="55679" y="150047"/>
                  <a:pt x="64168" y="160421"/>
                  <a:pt x="64168" y="16042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11072D1-561F-400D-AC95-45931C3AA45F}"/>
              </a:ext>
            </a:extLst>
          </p:cNvPr>
          <p:cNvSpPr/>
          <p:nvPr/>
        </p:nvSpPr>
        <p:spPr>
          <a:xfrm>
            <a:off x="7073451" y="7519185"/>
            <a:ext cx="117120" cy="253219"/>
          </a:xfrm>
          <a:custGeom>
            <a:avLst/>
            <a:gdLst>
              <a:gd name="connsiteX0" fmla="*/ 0 w 92316"/>
              <a:gd name="connsiteY0" fmla="*/ 0 h 253219"/>
              <a:gd name="connsiteX1" fmla="*/ 35169 w 92316"/>
              <a:gd name="connsiteY1" fmla="*/ 7034 h 253219"/>
              <a:gd name="connsiteX2" fmla="*/ 49237 w 92316"/>
              <a:gd name="connsiteY2" fmla="*/ 35169 h 253219"/>
              <a:gd name="connsiteX3" fmla="*/ 77372 w 92316"/>
              <a:gd name="connsiteY3" fmla="*/ 91440 h 253219"/>
              <a:gd name="connsiteX4" fmla="*/ 84406 w 92316"/>
              <a:gd name="connsiteY4" fmla="*/ 119576 h 253219"/>
              <a:gd name="connsiteX5" fmla="*/ 91440 w 92316"/>
              <a:gd name="connsiteY5" fmla="*/ 140677 h 253219"/>
              <a:gd name="connsiteX6" fmla="*/ 91440 w 92316"/>
              <a:gd name="connsiteY6" fmla="*/ 253219 h 25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16" h="253219">
                <a:moveTo>
                  <a:pt x="0" y="0"/>
                </a:moveTo>
                <a:cubicBezTo>
                  <a:pt x="11723" y="2345"/>
                  <a:pt x="25441" y="85"/>
                  <a:pt x="35169" y="7034"/>
                </a:cubicBezTo>
                <a:cubicBezTo>
                  <a:pt x="43701" y="13128"/>
                  <a:pt x="45107" y="25531"/>
                  <a:pt x="49237" y="35169"/>
                </a:cubicBezTo>
                <a:cubicBezTo>
                  <a:pt x="71954" y="88173"/>
                  <a:pt x="31511" y="15004"/>
                  <a:pt x="77372" y="91440"/>
                </a:cubicBezTo>
                <a:cubicBezTo>
                  <a:pt x="79717" y="100819"/>
                  <a:pt x="81750" y="110281"/>
                  <a:pt x="84406" y="119576"/>
                </a:cubicBezTo>
                <a:cubicBezTo>
                  <a:pt x="86443" y="126705"/>
                  <a:pt x="91050" y="133273"/>
                  <a:pt x="91440" y="140677"/>
                </a:cubicBezTo>
                <a:cubicBezTo>
                  <a:pt x="93412" y="178139"/>
                  <a:pt x="91440" y="215705"/>
                  <a:pt x="91440" y="253219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Thoracale Splanchnische zenuwen naar prevertebrale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7976512-9C29-BAC6-BC33-095F4385191C}"/>
              </a:ext>
            </a:extLst>
          </p:cNvPr>
          <p:cNvGrpSpPr/>
          <p:nvPr/>
        </p:nvGrpSpPr>
        <p:grpSpPr>
          <a:xfrm>
            <a:off x="549751" y="9729824"/>
            <a:ext cx="3740261" cy="4026907"/>
            <a:chOff x="561859" y="8951686"/>
            <a:chExt cx="3740261" cy="402690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8B84F6-4892-B9D7-678A-22A257885325}"/>
                </a:ext>
              </a:extLst>
            </p:cNvPr>
            <p:cNvSpPr txBox="1"/>
            <p:nvPr/>
          </p:nvSpPr>
          <p:spPr>
            <a:xfrm>
              <a:off x="561859" y="8951686"/>
              <a:ext cx="374026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400">
                  <a:solidFill>
                    <a:schemeClr val="bg1">
                      <a:lumMod val="50000"/>
                    </a:schemeClr>
                  </a:solidFill>
                </a:rPr>
                <a:t>Prikkels daarna verder naar</a:t>
              </a:r>
              <a:endParaRPr lang="en-US" sz="240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80542220-0508-92A6-91D2-B6FD36D3B9BD}"/>
                </a:ext>
              </a:extLst>
            </p:cNvPr>
            <p:cNvGrpSpPr/>
            <p:nvPr/>
          </p:nvGrpSpPr>
          <p:grpSpPr>
            <a:xfrm>
              <a:off x="1295974" y="9433880"/>
              <a:ext cx="2390901" cy="3544713"/>
              <a:chOff x="1295974" y="9433880"/>
              <a:chExt cx="2390901" cy="3544713"/>
            </a:xfrm>
          </p:grpSpPr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9390D15E-C351-52B8-8E40-8384D7E61F0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95974" y="10913898"/>
                <a:ext cx="2390901" cy="2064695"/>
              </a:xfrm>
              <a:prstGeom prst="rect">
                <a:avLst/>
              </a:prstGeom>
            </p:spPr>
          </p:pic>
          <p:pic>
            <p:nvPicPr>
              <p:cNvPr id="48" name="Picture 47">
                <a:extLst>
                  <a:ext uri="{FF2B5EF4-FFF2-40B4-BE49-F238E27FC236}">
                    <a16:creationId xmlns:a16="http://schemas.microsoft.com/office/drawing/2014/main" id="{DE9C17A1-BB74-FDC5-2D0C-DF9EB375FE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51628" y="9433880"/>
                <a:ext cx="2032081" cy="1791314"/>
              </a:xfrm>
              <a:prstGeom prst="rect">
                <a:avLst/>
              </a:prstGeom>
            </p:spPr>
          </p:pic>
        </p:grp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DD6F485-8820-897E-12E7-870C572B62F6}"/>
              </a:ext>
            </a:extLst>
          </p:cNvPr>
          <p:cNvSpPr txBox="1"/>
          <p:nvPr/>
        </p:nvSpPr>
        <p:spPr>
          <a:xfrm>
            <a:off x="3381232" y="12180205"/>
            <a:ext cx="316969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i="1">
                <a:solidFill>
                  <a:schemeClr val="bg1">
                    <a:lumMod val="50000"/>
                  </a:schemeClr>
                </a:solidFill>
              </a:rPr>
              <a:t>(voor- en middendarm)</a:t>
            </a:r>
            <a:endParaRPr lang="en-US" sz="24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DBCCFC-2986-4517-5DA2-DA0101D456DC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4437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8817AED-3BAC-6A00-784A-29B707EF18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70094" y="11013140"/>
            <a:ext cx="2729669" cy="428718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Thoracale splanchnische zenuwen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N. splanchnicus major, minor, imus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1034798" y="14272794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629963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5881142" y="8017991"/>
            <a:ext cx="380710" cy="51194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>
            <a:off x="7315200" y="7916779"/>
            <a:ext cx="300206" cy="40707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46A1F509-9480-BE21-FC63-6146DA0A76C8}"/>
              </a:ext>
            </a:extLst>
          </p:cNvPr>
          <p:cNvSpPr/>
          <p:nvPr/>
        </p:nvSpPr>
        <p:spPr>
          <a:xfrm>
            <a:off x="9184342" y="12062012"/>
            <a:ext cx="349623" cy="1250576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39414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4" name="Oval 283">
            <a:extLst>
              <a:ext uri="{FF2B5EF4-FFF2-40B4-BE49-F238E27FC236}">
                <a16:creationId xmlns:a16="http://schemas.microsoft.com/office/drawing/2014/main" id="{6CE912B7-3C7E-4225-B32F-1DA7343BC526}"/>
              </a:ext>
            </a:extLst>
          </p:cNvPr>
          <p:cNvSpPr/>
          <p:nvPr/>
        </p:nvSpPr>
        <p:spPr>
          <a:xfrm>
            <a:off x="6855656" y="7042441"/>
            <a:ext cx="74914" cy="101359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85395DF9-6811-46B3-BC9F-FC9CA4D3F127}"/>
              </a:ext>
            </a:extLst>
          </p:cNvPr>
          <p:cNvSpPr/>
          <p:nvPr/>
        </p:nvSpPr>
        <p:spPr>
          <a:xfrm rot="946660">
            <a:off x="7140354" y="6917113"/>
            <a:ext cx="73101" cy="64674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BF7E7A1-2EC6-4DAF-89F1-2C21CBE986C8}"/>
              </a:ext>
            </a:extLst>
          </p:cNvPr>
          <p:cNvSpPr/>
          <p:nvPr/>
        </p:nvSpPr>
        <p:spPr>
          <a:xfrm>
            <a:off x="6834426" y="7018065"/>
            <a:ext cx="67899" cy="91721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B226DBC4-061D-4615-9743-039FDB4A18EE}"/>
              </a:ext>
            </a:extLst>
          </p:cNvPr>
          <p:cNvSpPr/>
          <p:nvPr/>
        </p:nvSpPr>
        <p:spPr>
          <a:xfrm rot="4481095">
            <a:off x="7010843" y="7620540"/>
            <a:ext cx="75681" cy="128592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5891070E-8B90-4B95-BECE-DF98C8D18F82}"/>
              </a:ext>
            </a:extLst>
          </p:cNvPr>
          <p:cNvSpPr/>
          <p:nvPr/>
        </p:nvSpPr>
        <p:spPr>
          <a:xfrm rot="20671364">
            <a:off x="7243837" y="6999409"/>
            <a:ext cx="63366" cy="69100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E50EB553-DA01-4BED-BC44-50E1C5F6C1BE}"/>
              </a:ext>
            </a:extLst>
          </p:cNvPr>
          <p:cNvSpPr/>
          <p:nvPr/>
        </p:nvSpPr>
        <p:spPr>
          <a:xfrm>
            <a:off x="7201436" y="6992325"/>
            <a:ext cx="76321" cy="52137"/>
          </a:xfrm>
          <a:custGeom>
            <a:avLst/>
            <a:gdLst>
              <a:gd name="connsiteX0" fmla="*/ 0 w 60158"/>
              <a:gd name="connsiteY0" fmla="*/ 0 h 52137"/>
              <a:gd name="connsiteX1" fmla="*/ 20053 w 60158"/>
              <a:gd name="connsiteY1" fmla="*/ 8022 h 52137"/>
              <a:gd name="connsiteX2" fmla="*/ 32085 w 60158"/>
              <a:gd name="connsiteY2" fmla="*/ 20053 h 52137"/>
              <a:gd name="connsiteX3" fmla="*/ 48127 w 60158"/>
              <a:gd name="connsiteY3" fmla="*/ 32085 h 52137"/>
              <a:gd name="connsiteX4" fmla="*/ 60158 w 60158"/>
              <a:gd name="connsiteY4" fmla="*/ 52137 h 5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58" h="52137">
                <a:moveTo>
                  <a:pt x="0" y="0"/>
                </a:moveTo>
                <a:cubicBezTo>
                  <a:pt x="6684" y="2674"/>
                  <a:pt x="13948" y="4206"/>
                  <a:pt x="20053" y="8022"/>
                </a:cubicBezTo>
                <a:cubicBezTo>
                  <a:pt x="24863" y="11028"/>
                  <a:pt x="27779" y="16362"/>
                  <a:pt x="32085" y="20053"/>
                </a:cubicBezTo>
                <a:cubicBezTo>
                  <a:pt x="37160" y="24403"/>
                  <a:pt x="43401" y="27359"/>
                  <a:pt x="48127" y="32085"/>
                </a:cubicBezTo>
                <a:cubicBezTo>
                  <a:pt x="52968" y="36926"/>
                  <a:pt x="56993" y="45806"/>
                  <a:pt x="60158" y="521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00D81132-A9BD-49CC-99CB-CC183EC7F8CF}"/>
              </a:ext>
            </a:extLst>
          </p:cNvPr>
          <p:cNvSpPr/>
          <p:nvPr/>
        </p:nvSpPr>
        <p:spPr>
          <a:xfrm>
            <a:off x="6896152" y="6980294"/>
            <a:ext cx="310373" cy="104274"/>
          </a:xfrm>
          <a:custGeom>
            <a:avLst/>
            <a:gdLst>
              <a:gd name="connsiteX0" fmla="*/ 244642 w 244642"/>
              <a:gd name="connsiteY0" fmla="*/ 4010 h 104274"/>
              <a:gd name="connsiteX1" fmla="*/ 224589 w 244642"/>
              <a:gd name="connsiteY1" fmla="*/ 0 h 104274"/>
              <a:gd name="connsiteX2" fmla="*/ 196516 w 244642"/>
              <a:gd name="connsiteY2" fmla="*/ 16042 h 104274"/>
              <a:gd name="connsiteX3" fmla="*/ 180473 w 244642"/>
              <a:gd name="connsiteY3" fmla="*/ 44116 h 104274"/>
              <a:gd name="connsiteX4" fmla="*/ 168442 w 244642"/>
              <a:gd name="connsiteY4" fmla="*/ 56147 h 104274"/>
              <a:gd name="connsiteX5" fmla="*/ 160421 w 244642"/>
              <a:gd name="connsiteY5" fmla="*/ 68179 h 104274"/>
              <a:gd name="connsiteX6" fmla="*/ 148389 w 244642"/>
              <a:gd name="connsiteY6" fmla="*/ 76200 h 104274"/>
              <a:gd name="connsiteX7" fmla="*/ 132347 w 244642"/>
              <a:gd name="connsiteY7" fmla="*/ 92242 h 104274"/>
              <a:gd name="connsiteX8" fmla="*/ 108284 w 244642"/>
              <a:gd name="connsiteY8" fmla="*/ 96253 h 104274"/>
              <a:gd name="connsiteX9" fmla="*/ 60158 w 244642"/>
              <a:gd name="connsiteY9" fmla="*/ 104274 h 104274"/>
              <a:gd name="connsiteX10" fmla="*/ 0 w 244642"/>
              <a:gd name="connsiteY10" fmla="*/ 96253 h 104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642" h="104274">
                <a:moveTo>
                  <a:pt x="244642" y="4010"/>
                </a:moveTo>
                <a:cubicBezTo>
                  <a:pt x="237958" y="2673"/>
                  <a:pt x="231406" y="0"/>
                  <a:pt x="224589" y="0"/>
                </a:cubicBezTo>
                <a:cubicBezTo>
                  <a:pt x="214381" y="0"/>
                  <a:pt x="203030" y="11156"/>
                  <a:pt x="196516" y="16042"/>
                </a:cubicBezTo>
                <a:cubicBezTo>
                  <a:pt x="191614" y="25845"/>
                  <a:pt x="187557" y="35615"/>
                  <a:pt x="180473" y="44116"/>
                </a:cubicBezTo>
                <a:cubicBezTo>
                  <a:pt x="176842" y="48473"/>
                  <a:pt x="172073" y="51790"/>
                  <a:pt x="168442" y="56147"/>
                </a:cubicBezTo>
                <a:cubicBezTo>
                  <a:pt x="165356" y="59850"/>
                  <a:pt x="163829" y="64771"/>
                  <a:pt x="160421" y="68179"/>
                </a:cubicBezTo>
                <a:cubicBezTo>
                  <a:pt x="157013" y="71587"/>
                  <a:pt x="152049" y="73063"/>
                  <a:pt x="148389" y="76200"/>
                </a:cubicBezTo>
                <a:cubicBezTo>
                  <a:pt x="142647" y="81121"/>
                  <a:pt x="139111" y="88860"/>
                  <a:pt x="132347" y="92242"/>
                </a:cubicBezTo>
                <a:cubicBezTo>
                  <a:pt x="125074" y="95879"/>
                  <a:pt x="116285" y="94798"/>
                  <a:pt x="108284" y="96253"/>
                </a:cubicBezTo>
                <a:cubicBezTo>
                  <a:pt x="65291" y="104070"/>
                  <a:pt x="113936" y="96590"/>
                  <a:pt x="60158" y="104274"/>
                </a:cubicBezTo>
                <a:cubicBezTo>
                  <a:pt x="5041" y="100034"/>
                  <a:pt x="23612" y="108057"/>
                  <a:pt x="0" y="9625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FC910FF-C3FB-4DE2-8ECC-3037FFEBA3CD}"/>
              </a:ext>
            </a:extLst>
          </p:cNvPr>
          <p:cNvSpPr/>
          <p:nvPr/>
        </p:nvSpPr>
        <p:spPr>
          <a:xfrm>
            <a:off x="7003002" y="7044462"/>
            <a:ext cx="244227" cy="48127"/>
          </a:xfrm>
          <a:custGeom>
            <a:avLst/>
            <a:gdLst>
              <a:gd name="connsiteX0" fmla="*/ 0 w 192505"/>
              <a:gd name="connsiteY0" fmla="*/ 48127 h 48127"/>
              <a:gd name="connsiteX1" fmla="*/ 72189 w 192505"/>
              <a:gd name="connsiteY1" fmla="*/ 44116 h 48127"/>
              <a:gd name="connsiteX2" fmla="*/ 116305 w 192505"/>
              <a:gd name="connsiteY2" fmla="*/ 28074 h 48127"/>
              <a:gd name="connsiteX3" fmla="*/ 136358 w 192505"/>
              <a:gd name="connsiteY3" fmla="*/ 16042 h 48127"/>
              <a:gd name="connsiteX4" fmla="*/ 180473 w 192505"/>
              <a:gd name="connsiteY4" fmla="*/ 4011 h 48127"/>
              <a:gd name="connsiteX5" fmla="*/ 192505 w 192505"/>
              <a:gd name="connsiteY5" fmla="*/ 0 h 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505" h="48127">
                <a:moveTo>
                  <a:pt x="0" y="48127"/>
                </a:moveTo>
                <a:cubicBezTo>
                  <a:pt x="24063" y="46790"/>
                  <a:pt x="48275" y="47105"/>
                  <a:pt x="72189" y="44116"/>
                </a:cubicBezTo>
                <a:cubicBezTo>
                  <a:pt x="77180" y="43492"/>
                  <a:pt x="110457" y="30998"/>
                  <a:pt x="116305" y="28074"/>
                </a:cubicBezTo>
                <a:cubicBezTo>
                  <a:pt x="123277" y="24588"/>
                  <a:pt x="129162" y="19040"/>
                  <a:pt x="136358" y="16042"/>
                </a:cubicBezTo>
                <a:cubicBezTo>
                  <a:pt x="148640" y="10925"/>
                  <a:pt x="166934" y="7879"/>
                  <a:pt x="180473" y="4011"/>
                </a:cubicBezTo>
                <a:cubicBezTo>
                  <a:pt x="184538" y="2850"/>
                  <a:pt x="192505" y="0"/>
                  <a:pt x="192505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94FFD915-9FA1-4B95-859F-DA5DA604BEBA}"/>
              </a:ext>
            </a:extLst>
          </p:cNvPr>
          <p:cNvSpPr/>
          <p:nvPr/>
        </p:nvSpPr>
        <p:spPr>
          <a:xfrm>
            <a:off x="6977561" y="7136704"/>
            <a:ext cx="86497" cy="320843"/>
          </a:xfrm>
          <a:custGeom>
            <a:avLst/>
            <a:gdLst>
              <a:gd name="connsiteX0" fmla="*/ 0 w 68179"/>
              <a:gd name="connsiteY0" fmla="*/ 0 h 320843"/>
              <a:gd name="connsiteX1" fmla="*/ 8021 w 68179"/>
              <a:gd name="connsiteY1" fmla="*/ 20053 h 320843"/>
              <a:gd name="connsiteX2" fmla="*/ 28074 w 68179"/>
              <a:gd name="connsiteY2" fmla="*/ 88232 h 320843"/>
              <a:gd name="connsiteX3" fmla="*/ 36095 w 68179"/>
              <a:gd name="connsiteY3" fmla="*/ 104274 h 320843"/>
              <a:gd name="connsiteX4" fmla="*/ 32084 w 68179"/>
              <a:gd name="connsiteY4" fmla="*/ 128337 h 320843"/>
              <a:gd name="connsiteX5" fmla="*/ 28074 w 68179"/>
              <a:gd name="connsiteY5" fmla="*/ 164432 h 320843"/>
              <a:gd name="connsiteX6" fmla="*/ 16042 w 68179"/>
              <a:gd name="connsiteY6" fmla="*/ 192506 h 320843"/>
              <a:gd name="connsiteX7" fmla="*/ 32084 w 68179"/>
              <a:gd name="connsiteY7" fmla="*/ 276727 h 320843"/>
              <a:gd name="connsiteX8" fmla="*/ 48126 w 68179"/>
              <a:gd name="connsiteY8" fmla="*/ 300790 h 320843"/>
              <a:gd name="connsiteX9" fmla="*/ 68179 w 68179"/>
              <a:gd name="connsiteY9" fmla="*/ 320843 h 32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79" h="320843">
                <a:moveTo>
                  <a:pt x="0" y="0"/>
                </a:moveTo>
                <a:cubicBezTo>
                  <a:pt x="2674" y="6684"/>
                  <a:pt x="5874" y="13181"/>
                  <a:pt x="8021" y="20053"/>
                </a:cubicBezTo>
                <a:cubicBezTo>
                  <a:pt x="15245" y="43168"/>
                  <a:pt x="19134" y="65882"/>
                  <a:pt x="28074" y="88232"/>
                </a:cubicBezTo>
                <a:cubicBezTo>
                  <a:pt x="30294" y="93783"/>
                  <a:pt x="33421" y="98927"/>
                  <a:pt x="36095" y="104274"/>
                </a:cubicBezTo>
                <a:cubicBezTo>
                  <a:pt x="34758" y="112295"/>
                  <a:pt x="33159" y="120277"/>
                  <a:pt x="32084" y="128337"/>
                </a:cubicBezTo>
                <a:cubicBezTo>
                  <a:pt x="30484" y="140336"/>
                  <a:pt x="31010" y="152688"/>
                  <a:pt x="28074" y="164432"/>
                </a:cubicBezTo>
                <a:cubicBezTo>
                  <a:pt x="25605" y="174309"/>
                  <a:pt x="20053" y="183148"/>
                  <a:pt x="16042" y="192506"/>
                </a:cubicBezTo>
                <a:cubicBezTo>
                  <a:pt x="8319" y="231123"/>
                  <a:pt x="7757" y="217261"/>
                  <a:pt x="32084" y="276727"/>
                </a:cubicBezTo>
                <a:cubicBezTo>
                  <a:pt x="35734" y="285649"/>
                  <a:pt x="42022" y="293329"/>
                  <a:pt x="48126" y="300790"/>
                </a:cubicBezTo>
                <a:cubicBezTo>
                  <a:pt x="54112" y="308106"/>
                  <a:pt x="68179" y="320843"/>
                  <a:pt x="68179" y="32084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91D83818-6138-4EC2-99A7-10B3C75D34B7}"/>
              </a:ext>
            </a:extLst>
          </p:cNvPr>
          <p:cNvSpPr/>
          <p:nvPr/>
        </p:nvSpPr>
        <p:spPr>
          <a:xfrm>
            <a:off x="6972473" y="7076547"/>
            <a:ext cx="249315" cy="597568"/>
          </a:xfrm>
          <a:custGeom>
            <a:avLst/>
            <a:gdLst>
              <a:gd name="connsiteX0" fmla="*/ 196515 w 196515"/>
              <a:gd name="connsiteY0" fmla="*/ 0 h 597568"/>
              <a:gd name="connsiteX1" fmla="*/ 180473 w 196515"/>
              <a:gd name="connsiteY1" fmla="*/ 20052 h 597568"/>
              <a:gd name="connsiteX2" fmla="*/ 160421 w 196515"/>
              <a:gd name="connsiteY2" fmla="*/ 48126 h 597568"/>
              <a:gd name="connsiteX3" fmla="*/ 140368 w 196515"/>
              <a:gd name="connsiteY3" fmla="*/ 64168 h 597568"/>
              <a:gd name="connsiteX4" fmla="*/ 128336 w 196515"/>
              <a:gd name="connsiteY4" fmla="*/ 76200 h 597568"/>
              <a:gd name="connsiteX5" fmla="*/ 76200 w 196515"/>
              <a:gd name="connsiteY5" fmla="*/ 112294 h 597568"/>
              <a:gd name="connsiteX6" fmla="*/ 64168 w 196515"/>
              <a:gd name="connsiteY6" fmla="*/ 124326 h 597568"/>
              <a:gd name="connsiteX7" fmla="*/ 36094 w 196515"/>
              <a:gd name="connsiteY7" fmla="*/ 144378 h 597568"/>
              <a:gd name="connsiteX8" fmla="*/ 12031 w 196515"/>
              <a:gd name="connsiteY8" fmla="*/ 180473 h 597568"/>
              <a:gd name="connsiteX9" fmla="*/ 8021 w 196515"/>
              <a:gd name="connsiteY9" fmla="*/ 200526 h 597568"/>
              <a:gd name="connsiteX10" fmla="*/ 0 w 196515"/>
              <a:gd name="connsiteY10" fmla="*/ 224589 h 597568"/>
              <a:gd name="connsiteX11" fmla="*/ 8021 w 196515"/>
              <a:gd name="connsiteY11" fmla="*/ 284747 h 597568"/>
              <a:gd name="connsiteX12" fmla="*/ 16042 w 196515"/>
              <a:gd name="connsiteY12" fmla="*/ 300789 h 597568"/>
              <a:gd name="connsiteX13" fmla="*/ 28073 w 196515"/>
              <a:gd name="connsiteY13" fmla="*/ 332873 h 597568"/>
              <a:gd name="connsiteX14" fmla="*/ 32084 w 196515"/>
              <a:gd name="connsiteY14" fmla="*/ 352926 h 597568"/>
              <a:gd name="connsiteX15" fmla="*/ 36094 w 196515"/>
              <a:gd name="connsiteY15" fmla="*/ 364957 h 597568"/>
              <a:gd name="connsiteX16" fmla="*/ 40105 w 196515"/>
              <a:gd name="connsiteY16" fmla="*/ 385010 h 597568"/>
              <a:gd name="connsiteX17" fmla="*/ 44115 w 196515"/>
              <a:gd name="connsiteY17" fmla="*/ 401052 h 597568"/>
              <a:gd name="connsiteX18" fmla="*/ 32084 w 196515"/>
              <a:gd name="connsiteY18" fmla="*/ 485273 h 597568"/>
              <a:gd name="connsiteX19" fmla="*/ 24063 w 196515"/>
              <a:gd name="connsiteY19" fmla="*/ 497305 h 597568"/>
              <a:gd name="connsiteX20" fmla="*/ 20052 w 196515"/>
              <a:gd name="connsiteY20" fmla="*/ 513347 h 597568"/>
              <a:gd name="connsiteX21" fmla="*/ 12031 w 196515"/>
              <a:gd name="connsiteY21" fmla="*/ 537410 h 597568"/>
              <a:gd name="connsiteX22" fmla="*/ 12031 w 196515"/>
              <a:gd name="connsiteY22" fmla="*/ 597568 h 59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6515" h="597568">
                <a:moveTo>
                  <a:pt x="196515" y="0"/>
                </a:moveTo>
                <a:cubicBezTo>
                  <a:pt x="191168" y="6684"/>
                  <a:pt x="185609" y="13204"/>
                  <a:pt x="180473" y="20052"/>
                </a:cubicBezTo>
                <a:cubicBezTo>
                  <a:pt x="173573" y="29252"/>
                  <a:pt x="168157" y="39617"/>
                  <a:pt x="160421" y="48126"/>
                </a:cubicBezTo>
                <a:cubicBezTo>
                  <a:pt x="154663" y="54460"/>
                  <a:pt x="146810" y="58531"/>
                  <a:pt x="140368" y="64168"/>
                </a:cubicBezTo>
                <a:cubicBezTo>
                  <a:pt x="136099" y="67903"/>
                  <a:pt x="132874" y="72797"/>
                  <a:pt x="128336" y="76200"/>
                </a:cubicBezTo>
                <a:cubicBezTo>
                  <a:pt x="111426" y="88882"/>
                  <a:pt x="91146" y="97348"/>
                  <a:pt x="76200" y="112294"/>
                </a:cubicBezTo>
                <a:cubicBezTo>
                  <a:pt x="72189" y="116305"/>
                  <a:pt x="68597" y="120783"/>
                  <a:pt x="64168" y="124326"/>
                </a:cubicBezTo>
                <a:cubicBezTo>
                  <a:pt x="55188" y="131510"/>
                  <a:pt x="44642" y="136685"/>
                  <a:pt x="36094" y="144378"/>
                </a:cubicBezTo>
                <a:cubicBezTo>
                  <a:pt x="28834" y="150912"/>
                  <a:pt x="16485" y="173051"/>
                  <a:pt x="12031" y="180473"/>
                </a:cubicBezTo>
                <a:cubicBezTo>
                  <a:pt x="10694" y="187157"/>
                  <a:pt x="9814" y="193949"/>
                  <a:pt x="8021" y="200526"/>
                </a:cubicBezTo>
                <a:cubicBezTo>
                  <a:pt x="5796" y="208683"/>
                  <a:pt x="0" y="224589"/>
                  <a:pt x="0" y="224589"/>
                </a:cubicBezTo>
                <a:cubicBezTo>
                  <a:pt x="2674" y="244642"/>
                  <a:pt x="3853" y="264951"/>
                  <a:pt x="8021" y="284747"/>
                </a:cubicBezTo>
                <a:cubicBezTo>
                  <a:pt x="9253" y="290597"/>
                  <a:pt x="13943" y="295191"/>
                  <a:pt x="16042" y="300789"/>
                </a:cubicBezTo>
                <a:cubicBezTo>
                  <a:pt x="32423" y="344473"/>
                  <a:pt x="5741" y="288210"/>
                  <a:pt x="28073" y="332873"/>
                </a:cubicBezTo>
                <a:cubicBezTo>
                  <a:pt x="29410" y="339557"/>
                  <a:pt x="30431" y="346313"/>
                  <a:pt x="32084" y="352926"/>
                </a:cubicBezTo>
                <a:cubicBezTo>
                  <a:pt x="33109" y="357027"/>
                  <a:pt x="35069" y="360856"/>
                  <a:pt x="36094" y="364957"/>
                </a:cubicBezTo>
                <a:cubicBezTo>
                  <a:pt x="37747" y="371570"/>
                  <a:pt x="38626" y="378356"/>
                  <a:pt x="40105" y="385010"/>
                </a:cubicBezTo>
                <a:cubicBezTo>
                  <a:pt x="41301" y="390391"/>
                  <a:pt x="42778" y="395705"/>
                  <a:pt x="44115" y="401052"/>
                </a:cubicBezTo>
                <a:cubicBezTo>
                  <a:pt x="40890" y="455885"/>
                  <a:pt x="49988" y="453941"/>
                  <a:pt x="32084" y="485273"/>
                </a:cubicBezTo>
                <a:cubicBezTo>
                  <a:pt x="29693" y="489458"/>
                  <a:pt x="26737" y="493294"/>
                  <a:pt x="24063" y="497305"/>
                </a:cubicBezTo>
                <a:cubicBezTo>
                  <a:pt x="22726" y="502652"/>
                  <a:pt x="21636" y="508068"/>
                  <a:pt x="20052" y="513347"/>
                </a:cubicBezTo>
                <a:cubicBezTo>
                  <a:pt x="17622" y="521445"/>
                  <a:pt x="12031" y="528955"/>
                  <a:pt x="12031" y="537410"/>
                </a:cubicBezTo>
                <a:lnTo>
                  <a:pt x="12031" y="597568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0CBEFF73-DE81-42ED-B18A-37C8A4BF6F30}"/>
              </a:ext>
            </a:extLst>
          </p:cNvPr>
          <p:cNvSpPr/>
          <p:nvPr/>
        </p:nvSpPr>
        <p:spPr>
          <a:xfrm>
            <a:off x="6931768" y="7140715"/>
            <a:ext cx="231478" cy="541421"/>
          </a:xfrm>
          <a:custGeom>
            <a:avLst/>
            <a:gdLst>
              <a:gd name="connsiteX0" fmla="*/ 0 w 182456"/>
              <a:gd name="connsiteY0" fmla="*/ 0 h 541421"/>
              <a:gd name="connsiteX1" fmla="*/ 20053 w 182456"/>
              <a:gd name="connsiteY1" fmla="*/ 20053 h 541421"/>
              <a:gd name="connsiteX2" fmla="*/ 168443 w 182456"/>
              <a:gd name="connsiteY2" fmla="*/ 92242 h 541421"/>
              <a:gd name="connsiteX3" fmla="*/ 168443 w 182456"/>
              <a:gd name="connsiteY3" fmla="*/ 188495 h 541421"/>
              <a:gd name="connsiteX4" fmla="*/ 160421 w 182456"/>
              <a:gd name="connsiteY4" fmla="*/ 228600 h 541421"/>
              <a:gd name="connsiteX5" fmla="*/ 156411 w 182456"/>
              <a:gd name="connsiteY5" fmla="*/ 248653 h 541421"/>
              <a:gd name="connsiteX6" fmla="*/ 148390 w 182456"/>
              <a:gd name="connsiteY6" fmla="*/ 260684 h 541421"/>
              <a:gd name="connsiteX7" fmla="*/ 124327 w 182456"/>
              <a:gd name="connsiteY7" fmla="*/ 336884 h 541421"/>
              <a:gd name="connsiteX8" fmla="*/ 120316 w 182456"/>
              <a:gd name="connsiteY8" fmla="*/ 356937 h 541421"/>
              <a:gd name="connsiteX9" fmla="*/ 116306 w 182456"/>
              <a:gd name="connsiteY9" fmla="*/ 389021 h 541421"/>
              <a:gd name="connsiteX10" fmla="*/ 108285 w 182456"/>
              <a:gd name="connsiteY10" fmla="*/ 409074 h 541421"/>
              <a:gd name="connsiteX11" fmla="*/ 112295 w 182456"/>
              <a:gd name="connsiteY11" fmla="*/ 485274 h 541421"/>
              <a:gd name="connsiteX12" fmla="*/ 116306 w 182456"/>
              <a:gd name="connsiteY12" fmla="*/ 497305 h 541421"/>
              <a:gd name="connsiteX13" fmla="*/ 120316 w 182456"/>
              <a:gd name="connsiteY13" fmla="*/ 541421 h 54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2456" h="541421">
                <a:moveTo>
                  <a:pt x="0" y="0"/>
                </a:moveTo>
                <a:cubicBezTo>
                  <a:pt x="6684" y="6684"/>
                  <a:pt x="11947" y="15189"/>
                  <a:pt x="20053" y="20053"/>
                </a:cubicBezTo>
                <a:cubicBezTo>
                  <a:pt x="85252" y="59172"/>
                  <a:pt x="108835" y="67405"/>
                  <a:pt x="168443" y="92242"/>
                </a:cubicBezTo>
                <a:cubicBezTo>
                  <a:pt x="191122" y="137602"/>
                  <a:pt x="182660" y="108882"/>
                  <a:pt x="168443" y="188495"/>
                </a:cubicBezTo>
                <a:cubicBezTo>
                  <a:pt x="166046" y="201916"/>
                  <a:pt x="163095" y="215232"/>
                  <a:pt x="160421" y="228600"/>
                </a:cubicBezTo>
                <a:cubicBezTo>
                  <a:pt x="159084" y="235284"/>
                  <a:pt x="160192" y="242981"/>
                  <a:pt x="156411" y="248653"/>
                </a:cubicBezTo>
                <a:cubicBezTo>
                  <a:pt x="153737" y="252663"/>
                  <a:pt x="150546" y="256373"/>
                  <a:pt x="148390" y="260684"/>
                </a:cubicBezTo>
                <a:cubicBezTo>
                  <a:pt x="139014" y="279435"/>
                  <a:pt x="126465" y="326197"/>
                  <a:pt x="124327" y="336884"/>
                </a:cubicBezTo>
                <a:cubicBezTo>
                  <a:pt x="122990" y="343568"/>
                  <a:pt x="121353" y="350200"/>
                  <a:pt x="120316" y="356937"/>
                </a:cubicBezTo>
                <a:cubicBezTo>
                  <a:pt x="118677" y="367590"/>
                  <a:pt x="118729" y="378519"/>
                  <a:pt x="116306" y="389021"/>
                </a:cubicBezTo>
                <a:cubicBezTo>
                  <a:pt x="114687" y="396036"/>
                  <a:pt x="110959" y="402390"/>
                  <a:pt x="108285" y="409074"/>
                </a:cubicBezTo>
                <a:cubicBezTo>
                  <a:pt x="109622" y="434474"/>
                  <a:pt x="109992" y="459943"/>
                  <a:pt x="112295" y="485274"/>
                </a:cubicBezTo>
                <a:cubicBezTo>
                  <a:pt x="112678" y="489484"/>
                  <a:pt x="115389" y="493178"/>
                  <a:pt x="116306" y="497305"/>
                </a:cubicBezTo>
                <a:cubicBezTo>
                  <a:pt x="121415" y="520294"/>
                  <a:pt x="120316" y="519539"/>
                  <a:pt x="120316" y="54142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255F863-CDF7-4C44-B9E8-4FD6C7D18000}"/>
              </a:ext>
            </a:extLst>
          </p:cNvPr>
          <p:cNvSpPr/>
          <p:nvPr/>
        </p:nvSpPr>
        <p:spPr>
          <a:xfrm>
            <a:off x="7048795" y="7064515"/>
            <a:ext cx="264580" cy="585537"/>
          </a:xfrm>
          <a:custGeom>
            <a:avLst/>
            <a:gdLst>
              <a:gd name="connsiteX0" fmla="*/ 208547 w 208547"/>
              <a:gd name="connsiteY0" fmla="*/ 0 h 585537"/>
              <a:gd name="connsiteX1" fmla="*/ 188494 w 208547"/>
              <a:gd name="connsiteY1" fmla="*/ 16042 h 585537"/>
              <a:gd name="connsiteX2" fmla="*/ 152400 w 208547"/>
              <a:gd name="connsiteY2" fmla="*/ 52137 h 585537"/>
              <a:gd name="connsiteX3" fmla="*/ 144378 w 208547"/>
              <a:gd name="connsiteY3" fmla="*/ 72189 h 585537"/>
              <a:gd name="connsiteX4" fmla="*/ 136357 w 208547"/>
              <a:gd name="connsiteY4" fmla="*/ 84221 h 585537"/>
              <a:gd name="connsiteX5" fmla="*/ 120315 w 208547"/>
              <a:gd name="connsiteY5" fmla="*/ 124326 h 585537"/>
              <a:gd name="connsiteX6" fmla="*/ 116305 w 208547"/>
              <a:gd name="connsiteY6" fmla="*/ 152400 h 585537"/>
              <a:gd name="connsiteX7" fmla="*/ 112294 w 208547"/>
              <a:gd name="connsiteY7" fmla="*/ 192505 h 585537"/>
              <a:gd name="connsiteX8" fmla="*/ 108284 w 208547"/>
              <a:gd name="connsiteY8" fmla="*/ 208547 h 585537"/>
              <a:gd name="connsiteX9" fmla="*/ 88231 w 208547"/>
              <a:gd name="connsiteY9" fmla="*/ 232610 h 585537"/>
              <a:gd name="connsiteX10" fmla="*/ 64168 w 208547"/>
              <a:gd name="connsiteY10" fmla="*/ 264695 h 585537"/>
              <a:gd name="connsiteX11" fmla="*/ 44115 w 208547"/>
              <a:gd name="connsiteY11" fmla="*/ 284747 h 585537"/>
              <a:gd name="connsiteX12" fmla="*/ 28073 w 208547"/>
              <a:gd name="connsiteY12" fmla="*/ 308810 h 585537"/>
              <a:gd name="connsiteX13" fmla="*/ 16042 w 208547"/>
              <a:gd name="connsiteY13" fmla="*/ 324853 h 585537"/>
              <a:gd name="connsiteX14" fmla="*/ 8021 w 208547"/>
              <a:gd name="connsiteY14" fmla="*/ 352926 h 585537"/>
              <a:gd name="connsiteX15" fmla="*/ 0 w 208547"/>
              <a:gd name="connsiteY15" fmla="*/ 385010 h 585537"/>
              <a:gd name="connsiteX16" fmla="*/ 4010 w 208547"/>
              <a:gd name="connsiteY16" fmla="*/ 505326 h 585537"/>
              <a:gd name="connsiteX17" fmla="*/ 12031 w 208547"/>
              <a:gd name="connsiteY17" fmla="*/ 549442 h 585537"/>
              <a:gd name="connsiteX18" fmla="*/ 16042 w 208547"/>
              <a:gd name="connsiteY18" fmla="*/ 577516 h 585537"/>
              <a:gd name="connsiteX19" fmla="*/ 8021 w 208547"/>
              <a:gd name="connsiteY19" fmla="*/ 585537 h 585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8547" h="585537">
                <a:moveTo>
                  <a:pt x="208547" y="0"/>
                </a:moveTo>
                <a:cubicBezTo>
                  <a:pt x="201863" y="5347"/>
                  <a:pt x="194547" y="9989"/>
                  <a:pt x="188494" y="16042"/>
                </a:cubicBezTo>
                <a:cubicBezTo>
                  <a:pt x="140362" y="64174"/>
                  <a:pt x="205878" y="9354"/>
                  <a:pt x="152400" y="52137"/>
                </a:cubicBezTo>
                <a:cubicBezTo>
                  <a:pt x="149726" y="58821"/>
                  <a:pt x="147598" y="65750"/>
                  <a:pt x="144378" y="72189"/>
                </a:cubicBezTo>
                <a:cubicBezTo>
                  <a:pt x="142222" y="76500"/>
                  <a:pt x="137881" y="79648"/>
                  <a:pt x="136357" y="84221"/>
                </a:cubicBezTo>
                <a:cubicBezTo>
                  <a:pt x="122052" y="127139"/>
                  <a:pt x="144786" y="91700"/>
                  <a:pt x="120315" y="124326"/>
                </a:cubicBezTo>
                <a:cubicBezTo>
                  <a:pt x="118978" y="133684"/>
                  <a:pt x="117409" y="143012"/>
                  <a:pt x="116305" y="152400"/>
                </a:cubicBezTo>
                <a:cubicBezTo>
                  <a:pt x="114735" y="165743"/>
                  <a:pt x="114194" y="179205"/>
                  <a:pt x="112294" y="192505"/>
                </a:cubicBezTo>
                <a:cubicBezTo>
                  <a:pt x="111515" y="197961"/>
                  <a:pt x="111120" y="203821"/>
                  <a:pt x="108284" y="208547"/>
                </a:cubicBezTo>
                <a:cubicBezTo>
                  <a:pt x="102912" y="217500"/>
                  <a:pt x="94641" y="224368"/>
                  <a:pt x="88231" y="232610"/>
                </a:cubicBezTo>
                <a:cubicBezTo>
                  <a:pt x="68323" y="258206"/>
                  <a:pt x="95898" y="229440"/>
                  <a:pt x="64168" y="264695"/>
                </a:cubicBezTo>
                <a:cubicBezTo>
                  <a:pt x="57844" y="271721"/>
                  <a:pt x="50101" y="277431"/>
                  <a:pt x="44115" y="284747"/>
                </a:cubicBezTo>
                <a:cubicBezTo>
                  <a:pt x="38010" y="292208"/>
                  <a:pt x="33601" y="300912"/>
                  <a:pt x="28073" y="308810"/>
                </a:cubicBezTo>
                <a:cubicBezTo>
                  <a:pt x="24240" y="314286"/>
                  <a:pt x="20052" y="319505"/>
                  <a:pt x="16042" y="324853"/>
                </a:cubicBezTo>
                <a:cubicBezTo>
                  <a:pt x="6427" y="353693"/>
                  <a:pt x="18090" y="317684"/>
                  <a:pt x="8021" y="352926"/>
                </a:cubicBezTo>
                <a:cubicBezTo>
                  <a:pt x="-202" y="381707"/>
                  <a:pt x="8154" y="344234"/>
                  <a:pt x="0" y="385010"/>
                </a:cubicBezTo>
                <a:cubicBezTo>
                  <a:pt x="1337" y="425115"/>
                  <a:pt x="1784" y="465260"/>
                  <a:pt x="4010" y="505326"/>
                </a:cubicBezTo>
                <a:cubicBezTo>
                  <a:pt x="4566" y="515342"/>
                  <a:pt x="10262" y="538827"/>
                  <a:pt x="12031" y="549442"/>
                </a:cubicBezTo>
                <a:cubicBezTo>
                  <a:pt x="13585" y="558766"/>
                  <a:pt x="17086" y="568121"/>
                  <a:pt x="16042" y="577516"/>
                </a:cubicBezTo>
                <a:cubicBezTo>
                  <a:pt x="15625" y="581274"/>
                  <a:pt x="10695" y="582863"/>
                  <a:pt x="8021" y="5855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DD589FA-0A93-4F1D-9CD7-DB18CF457917}"/>
              </a:ext>
            </a:extLst>
          </p:cNvPr>
          <p:cNvSpPr/>
          <p:nvPr/>
        </p:nvSpPr>
        <p:spPr>
          <a:xfrm>
            <a:off x="6875800" y="7128683"/>
            <a:ext cx="122113" cy="16042"/>
          </a:xfrm>
          <a:custGeom>
            <a:avLst/>
            <a:gdLst>
              <a:gd name="connsiteX0" fmla="*/ 0 w 96252"/>
              <a:gd name="connsiteY0" fmla="*/ 0 h 16042"/>
              <a:gd name="connsiteX1" fmla="*/ 96252 w 96252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6252" h="16042">
                <a:moveTo>
                  <a:pt x="0" y="0"/>
                </a:moveTo>
                <a:cubicBezTo>
                  <a:pt x="88406" y="12630"/>
                  <a:pt x="57317" y="3065"/>
                  <a:pt x="96252" y="1604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94E986EC-25FB-4C1D-9E67-F37AF4226C98}"/>
              </a:ext>
            </a:extLst>
          </p:cNvPr>
          <p:cNvSpPr/>
          <p:nvPr/>
        </p:nvSpPr>
        <p:spPr>
          <a:xfrm>
            <a:off x="6936856" y="7706200"/>
            <a:ext cx="96673" cy="1106840"/>
          </a:xfrm>
          <a:custGeom>
            <a:avLst/>
            <a:gdLst>
              <a:gd name="connsiteX0" fmla="*/ 60158 w 76200"/>
              <a:gd name="connsiteY0" fmla="*/ 0 h 1086853"/>
              <a:gd name="connsiteX1" fmla="*/ 32084 w 76200"/>
              <a:gd name="connsiteY1" fmla="*/ 64169 h 1086853"/>
              <a:gd name="connsiteX2" fmla="*/ 20053 w 76200"/>
              <a:gd name="connsiteY2" fmla="*/ 80211 h 1086853"/>
              <a:gd name="connsiteX3" fmla="*/ 16042 w 76200"/>
              <a:gd name="connsiteY3" fmla="*/ 96253 h 1086853"/>
              <a:gd name="connsiteX4" fmla="*/ 8021 w 76200"/>
              <a:gd name="connsiteY4" fmla="*/ 116305 h 1086853"/>
              <a:gd name="connsiteX5" fmla="*/ 4010 w 76200"/>
              <a:gd name="connsiteY5" fmla="*/ 140369 h 1086853"/>
              <a:gd name="connsiteX6" fmla="*/ 20053 w 76200"/>
              <a:gd name="connsiteY6" fmla="*/ 204537 h 1086853"/>
              <a:gd name="connsiteX7" fmla="*/ 28074 w 76200"/>
              <a:gd name="connsiteY7" fmla="*/ 312821 h 1086853"/>
              <a:gd name="connsiteX8" fmla="*/ 36095 w 76200"/>
              <a:gd name="connsiteY8" fmla="*/ 372979 h 1086853"/>
              <a:gd name="connsiteX9" fmla="*/ 28074 w 76200"/>
              <a:gd name="connsiteY9" fmla="*/ 557463 h 1086853"/>
              <a:gd name="connsiteX10" fmla="*/ 8021 w 76200"/>
              <a:gd name="connsiteY10" fmla="*/ 617621 h 1086853"/>
              <a:gd name="connsiteX11" fmla="*/ 4010 w 76200"/>
              <a:gd name="connsiteY11" fmla="*/ 653716 h 1086853"/>
              <a:gd name="connsiteX12" fmla="*/ 0 w 76200"/>
              <a:gd name="connsiteY12" fmla="*/ 665748 h 1086853"/>
              <a:gd name="connsiteX13" fmla="*/ 4010 w 76200"/>
              <a:gd name="connsiteY13" fmla="*/ 737937 h 1086853"/>
              <a:gd name="connsiteX14" fmla="*/ 16042 w 76200"/>
              <a:gd name="connsiteY14" fmla="*/ 766011 h 1086853"/>
              <a:gd name="connsiteX15" fmla="*/ 24063 w 76200"/>
              <a:gd name="connsiteY15" fmla="*/ 786063 h 1086853"/>
              <a:gd name="connsiteX16" fmla="*/ 32084 w 76200"/>
              <a:gd name="connsiteY16" fmla="*/ 802105 h 1086853"/>
              <a:gd name="connsiteX17" fmla="*/ 36095 w 76200"/>
              <a:gd name="connsiteY17" fmla="*/ 818148 h 1086853"/>
              <a:gd name="connsiteX18" fmla="*/ 64168 w 76200"/>
              <a:gd name="connsiteY18" fmla="*/ 894348 h 1086853"/>
              <a:gd name="connsiteX19" fmla="*/ 76200 w 76200"/>
              <a:gd name="connsiteY19" fmla="*/ 974558 h 1086853"/>
              <a:gd name="connsiteX20" fmla="*/ 72189 w 76200"/>
              <a:gd name="connsiteY20" fmla="*/ 1066800 h 1086853"/>
              <a:gd name="connsiteX21" fmla="*/ 64168 w 76200"/>
              <a:gd name="connsiteY21" fmla="*/ 1086853 h 1086853"/>
              <a:gd name="connsiteX0" fmla="*/ 60158 w 76200"/>
              <a:gd name="connsiteY0" fmla="*/ 0 h 1106840"/>
              <a:gd name="connsiteX1" fmla="*/ 32084 w 76200"/>
              <a:gd name="connsiteY1" fmla="*/ 64169 h 1106840"/>
              <a:gd name="connsiteX2" fmla="*/ 20053 w 76200"/>
              <a:gd name="connsiteY2" fmla="*/ 80211 h 1106840"/>
              <a:gd name="connsiteX3" fmla="*/ 16042 w 76200"/>
              <a:gd name="connsiteY3" fmla="*/ 96253 h 1106840"/>
              <a:gd name="connsiteX4" fmla="*/ 8021 w 76200"/>
              <a:gd name="connsiteY4" fmla="*/ 116305 h 1106840"/>
              <a:gd name="connsiteX5" fmla="*/ 4010 w 76200"/>
              <a:gd name="connsiteY5" fmla="*/ 140369 h 1106840"/>
              <a:gd name="connsiteX6" fmla="*/ 20053 w 76200"/>
              <a:gd name="connsiteY6" fmla="*/ 204537 h 1106840"/>
              <a:gd name="connsiteX7" fmla="*/ 28074 w 76200"/>
              <a:gd name="connsiteY7" fmla="*/ 312821 h 1106840"/>
              <a:gd name="connsiteX8" fmla="*/ 36095 w 76200"/>
              <a:gd name="connsiteY8" fmla="*/ 372979 h 1106840"/>
              <a:gd name="connsiteX9" fmla="*/ 28074 w 76200"/>
              <a:gd name="connsiteY9" fmla="*/ 557463 h 1106840"/>
              <a:gd name="connsiteX10" fmla="*/ 8021 w 76200"/>
              <a:gd name="connsiteY10" fmla="*/ 617621 h 1106840"/>
              <a:gd name="connsiteX11" fmla="*/ 4010 w 76200"/>
              <a:gd name="connsiteY11" fmla="*/ 653716 h 1106840"/>
              <a:gd name="connsiteX12" fmla="*/ 0 w 76200"/>
              <a:gd name="connsiteY12" fmla="*/ 665748 h 1106840"/>
              <a:gd name="connsiteX13" fmla="*/ 4010 w 76200"/>
              <a:gd name="connsiteY13" fmla="*/ 737937 h 1106840"/>
              <a:gd name="connsiteX14" fmla="*/ 16042 w 76200"/>
              <a:gd name="connsiteY14" fmla="*/ 766011 h 1106840"/>
              <a:gd name="connsiteX15" fmla="*/ 24063 w 76200"/>
              <a:gd name="connsiteY15" fmla="*/ 786063 h 1106840"/>
              <a:gd name="connsiteX16" fmla="*/ 32084 w 76200"/>
              <a:gd name="connsiteY16" fmla="*/ 802105 h 1106840"/>
              <a:gd name="connsiteX17" fmla="*/ 36095 w 76200"/>
              <a:gd name="connsiteY17" fmla="*/ 818148 h 1106840"/>
              <a:gd name="connsiteX18" fmla="*/ 64168 w 76200"/>
              <a:gd name="connsiteY18" fmla="*/ 894348 h 1106840"/>
              <a:gd name="connsiteX19" fmla="*/ 76200 w 76200"/>
              <a:gd name="connsiteY19" fmla="*/ 974558 h 1106840"/>
              <a:gd name="connsiteX20" fmla="*/ 72189 w 76200"/>
              <a:gd name="connsiteY20" fmla="*/ 1066800 h 1106840"/>
              <a:gd name="connsiteX21" fmla="*/ 36686 w 76200"/>
              <a:gd name="connsiteY21" fmla="*/ 1106840 h 110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6200" h="1106840">
                <a:moveTo>
                  <a:pt x="60158" y="0"/>
                </a:moveTo>
                <a:cubicBezTo>
                  <a:pt x="28196" y="53269"/>
                  <a:pt x="74635" y="-27014"/>
                  <a:pt x="32084" y="64169"/>
                </a:cubicBezTo>
                <a:cubicBezTo>
                  <a:pt x="29257" y="70226"/>
                  <a:pt x="24063" y="74864"/>
                  <a:pt x="20053" y="80211"/>
                </a:cubicBezTo>
                <a:cubicBezTo>
                  <a:pt x="18716" y="85558"/>
                  <a:pt x="17785" y="91024"/>
                  <a:pt x="16042" y="96253"/>
                </a:cubicBezTo>
                <a:cubicBezTo>
                  <a:pt x="13765" y="103082"/>
                  <a:pt x="9915" y="109360"/>
                  <a:pt x="8021" y="116305"/>
                </a:cubicBezTo>
                <a:cubicBezTo>
                  <a:pt x="5881" y="124150"/>
                  <a:pt x="5347" y="132348"/>
                  <a:pt x="4010" y="140369"/>
                </a:cubicBezTo>
                <a:cubicBezTo>
                  <a:pt x="19031" y="185431"/>
                  <a:pt x="14248" y="163908"/>
                  <a:pt x="20053" y="204537"/>
                </a:cubicBezTo>
                <a:cubicBezTo>
                  <a:pt x="23364" y="254213"/>
                  <a:pt x="23811" y="265928"/>
                  <a:pt x="28074" y="312821"/>
                </a:cubicBezTo>
                <a:cubicBezTo>
                  <a:pt x="31982" y="355808"/>
                  <a:pt x="29845" y="341731"/>
                  <a:pt x="36095" y="372979"/>
                </a:cubicBezTo>
                <a:cubicBezTo>
                  <a:pt x="33421" y="434474"/>
                  <a:pt x="33361" y="496138"/>
                  <a:pt x="28074" y="557463"/>
                </a:cubicBezTo>
                <a:cubicBezTo>
                  <a:pt x="24806" y="595366"/>
                  <a:pt x="22319" y="596174"/>
                  <a:pt x="8021" y="617621"/>
                </a:cubicBezTo>
                <a:cubicBezTo>
                  <a:pt x="6684" y="629653"/>
                  <a:pt x="6000" y="641775"/>
                  <a:pt x="4010" y="653716"/>
                </a:cubicBezTo>
                <a:cubicBezTo>
                  <a:pt x="3315" y="657886"/>
                  <a:pt x="0" y="661520"/>
                  <a:pt x="0" y="665748"/>
                </a:cubicBezTo>
                <a:cubicBezTo>
                  <a:pt x="0" y="689848"/>
                  <a:pt x="1828" y="713936"/>
                  <a:pt x="4010" y="737937"/>
                </a:cubicBezTo>
                <a:cubicBezTo>
                  <a:pt x="5865" y="758337"/>
                  <a:pt x="7872" y="749671"/>
                  <a:pt x="16042" y="766011"/>
                </a:cubicBezTo>
                <a:cubicBezTo>
                  <a:pt x="19261" y="772450"/>
                  <a:pt x="21139" y="779485"/>
                  <a:pt x="24063" y="786063"/>
                </a:cubicBezTo>
                <a:cubicBezTo>
                  <a:pt x="26491" y="791526"/>
                  <a:pt x="29985" y="796507"/>
                  <a:pt x="32084" y="802105"/>
                </a:cubicBezTo>
                <a:cubicBezTo>
                  <a:pt x="34020" y="807266"/>
                  <a:pt x="34241" y="812957"/>
                  <a:pt x="36095" y="818148"/>
                </a:cubicBezTo>
                <a:cubicBezTo>
                  <a:pt x="42563" y="836257"/>
                  <a:pt x="60167" y="874341"/>
                  <a:pt x="64168" y="894348"/>
                </a:cubicBezTo>
                <a:cubicBezTo>
                  <a:pt x="74824" y="947627"/>
                  <a:pt x="70832" y="920888"/>
                  <a:pt x="76200" y="974558"/>
                </a:cubicBezTo>
                <a:cubicBezTo>
                  <a:pt x="74863" y="1005305"/>
                  <a:pt x="75468" y="1036199"/>
                  <a:pt x="72189" y="1066800"/>
                </a:cubicBezTo>
                <a:cubicBezTo>
                  <a:pt x="71422" y="1073958"/>
                  <a:pt x="36686" y="1106840"/>
                  <a:pt x="36686" y="110684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1C6B2C43-42FA-4443-875D-91AB19621A91}"/>
              </a:ext>
            </a:extLst>
          </p:cNvPr>
          <p:cNvSpPr/>
          <p:nvPr/>
        </p:nvSpPr>
        <p:spPr>
          <a:xfrm>
            <a:off x="7094586" y="7706199"/>
            <a:ext cx="164956" cy="192505"/>
          </a:xfrm>
          <a:custGeom>
            <a:avLst/>
            <a:gdLst>
              <a:gd name="connsiteX0" fmla="*/ 0 w 130022"/>
              <a:gd name="connsiteY0" fmla="*/ 0 h 192505"/>
              <a:gd name="connsiteX1" fmla="*/ 28074 w 130022"/>
              <a:gd name="connsiteY1" fmla="*/ 28074 h 192505"/>
              <a:gd name="connsiteX2" fmla="*/ 40106 w 130022"/>
              <a:gd name="connsiteY2" fmla="*/ 32084 h 192505"/>
              <a:gd name="connsiteX3" fmla="*/ 52137 w 130022"/>
              <a:gd name="connsiteY3" fmla="*/ 52137 h 192505"/>
              <a:gd name="connsiteX4" fmla="*/ 76200 w 130022"/>
              <a:gd name="connsiteY4" fmla="*/ 72190 h 192505"/>
              <a:gd name="connsiteX5" fmla="*/ 116306 w 130022"/>
              <a:gd name="connsiteY5" fmla="*/ 104274 h 192505"/>
              <a:gd name="connsiteX6" fmla="*/ 128337 w 130022"/>
              <a:gd name="connsiteY6" fmla="*/ 108284 h 192505"/>
              <a:gd name="connsiteX7" fmla="*/ 128337 w 130022"/>
              <a:gd name="connsiteY7" fmla="*/ 192505 h 19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022" h="192505">
                <a:moveTo>
                  <a:pt x="0" y="0"/>
                </a:moveTo>
                <a:cubicBezTo>
                  <a:pt x="11494" y="14368"/>
                  <a:pt x="13176" y="20626"/>
                  <a:pt x="28074" y="28074"/>
                </a:cubicBezTo>
                <a:cubicBezTo>
                  <a:pt x="31855" y="29964"/>
                  <a:pt x="36095" y="30747"/>
                  <a:pt x="40106" y="32084"/>
                </a:cubicBezTo>
                <a:cubicBezTo>
                  <a:pt x="44116" y="38768"/>
                  <a:pt x="47460" y="45901"/>
                  <a:pt x="52137" y="52137"/>
                </a:cubicBezTo>
                <a:cubicBezTo>
                  <a:pt x="62035" y="65335"/>
                  <a:pt x="64159" y="62928"/>
                  <a:pt x="76200" y="72190"/>
                </a:cubicBezTo>
                <a:cubicBezTo>
                  <a:pt x="89770" y="82628"/>
                  <a:pt x="100064" y="98861"/>
                  <a:pt x="116306" y="104274"/>
                </a:cubicBezTo>
                <a:cubicBezTo>
                  <a:pt x="120316" y="105611"/>
                  <a:pt x="127766" y="104096"/>
                  <a:pt x="128337" y="108284"/>
                </a:cubicBezTo>
                <a:cubicBezTo>
                  <a:pt x="132130" y="136100"/>
                  <a:pt x="128337" y="164431"/>
                  <a:pt x="128337" y="19250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CD34875F-932D-443B-A341-588261816BE7}"/>
              </a:ext>
            </a:extLst>
          </p:cNvPr>
          <p:cNvSpPr/>
          <p:nvPr/>
        </p:nvSpPr>
        <p:spPr>
          <a:xfrm>
            <a:off x="6945615" y="8027042"/>
            <a:ext cx="210029" cy="785998"/>
          </a:xfrm>
          <a:custGeom>
            <a:avLst/>
            <a:gdLst>
              <a:gd name="connsiteX0" fmla="*/ 165549 w 165549"/>
              <a:gd name="connsiteY0" fmla="*/ 0 h 766011"/>
              <a:gd name="connsiteX1" fmla="*/ 149506 w 165549"/>
              <a:gd name="connsiteY1" fmla="*/ 20053 h 766011"/>
              <a:gd name="connsiteX2" fmla="*/ 137475 w 165549"/>
              <a:gd name="connsiteY2" fmla="*/ 44116 h 766011"/>
              <a:gd name="connsiteX3" fmla="*/ 121433 w 165549"/>
              <a:gd name="connsiteY3" fmla="*/ 60158 h 766011"/>
              <a:gd name="connsiteX4" fmla="*/ 117422 w 165549"/>
              <a:gd name="connsiteY4" fmla="*/ 76200 h 766011"/>
              <a:gd name="connsiteX5" fmla="*/ 93359 w 165549"/>
              <a:gd name="connsiteY5" fmla="*/ 104274 h 766011"/>
              <a:gd name="connsiteX6" fmla="*/ 81328 w 165549"/>
              <a:gd name="connsiteY6" fmla="*/ 112295 h 766011"/>
              <a:gd name="connsiteX7" fmla="*/ 53254 w 165549"/>
              <a:gd name="connsiteY7" fmla="*/ 132348 h 766011"/>
              <a:gd name="connsiteX8" fmla="*/ 41222 w 165549"/>
              <a:gd name="connsiteY8" fmla="*/ 148390 h 766011"/>
              <a:gd name="connsiteX9" fmla="*/ 25180 w 165549"/>
              <a:gd name="connsiteY9" fmla="*/ 156411 h 766011"/>
              <a:gd name="connsiteX10" fmla="*/ 9138 w 165549"/>
              <a:gd name="connsiteY10" fmla="*/ 180474 h 766011"/>
              <a:gd name="connsiteX11" fmla="*/ 5128 w 165549"/>
              <a:gd name="connsiteY11" fmla="*/ 256674 h 766011"/>
              <a:gd name="connsiteX12" fmla="*/ 17159 w 165549"/>
              <a:gd name="connsiteY12" fmla="*/ 272716 h 766011"/>
              <a:gd name="connsiteX13" fmla="*/ 37212 w 165549"/>
              <a:gd name="connsiteY13" fmla="*/ 304800 h 766011"/>
              <a:gd name="connsiteX14" fmla="*/ 45233 w 165549"/>
              <a:gd name="connsiteY14" fmla="*/ 340895 h 766011"/>
              <a:gd name="connsiteX15" fmla="*/ 53254 w 165549"/>
              <a:gd name="connsiteY15" fmla="*/ 381000 h 766011"/>
              <a:gd name="connsiteX16" fmla="*/ 57264 w 165549"/>
              <a:gd name="connsiteY16" fmla="*/ 405063 h 766011"/>
              <a:gd name="connsiteX17" fmla="*/ 65285 w 165549"/>
              <a:gd name="connsiteY17" fmla="*/ 421106 h 766011"/>
              <a:gd name="connsiteX18" fmla="*/ 73306 w 165549"/>
              <a:gd name="connsiteY18" fmla="*/ 445169 h 766011"/>
              <a:gd name="connsiteX19" fmla="*/ 77317 w 165549"/>
              <a:gd name="connsiteY19" fmla="*/ 477253 h 766011"/>
              <a:gd name="connsiteX20" fmla="*/ 81328 w 165549"/>
              <a:gd name="connsiteY20" fmla="*/ 501316 h 766011"/>
              <a:gd name="connsiteX21" fmla="*/ 77317 w 165549"/>
              <a:gd name="connsiteY21" fmla="*/ 573506 h 766011"/>
              <a:gd name="connsiteX22" fmla="*/ 61275 w 165549"/>
              <a:gd name="connsiteY22" fmla="*/ 617621 h 766011"/>
              <a:gd name="connsiteX23" fmla="*/ 57264 w 165549"/>
              <a:gd name="connsiteY23" fmla="*/ 637674 h 766011"/>
              <a:gd name="connsiteX24" fmla="*/ 45233 w 165549"/>
              <a:gd name="connsiteY24" fmla="*/ 677779 h 766011"/>
              <a:gd name="connsiteX25" fmla="*/ 37212 w 165549"/>
              <a:gd name="connsiteY25" fmla="*/ 697832 h 766011"/>
              <a:gd name="connsiteX26" fmla="*/ 29191 w 165549"/>
              <a:gd name="connsiteY26" fmla="*/ 713874 h 766011"/>
              <a:gd name="connsiteX27" fmla="*/ 25180 w 165549"/>
              <a:gd name="connsiteY27" fmla="*/ 729916 h 766011"/>
              <a:gd name="connsiteX28" fmla="*/ 17159 w 165549"/>
              <a:gd name="connsiteY28" fmla="*/ 766011 h 766011"/>
              <a:gd name="connsiteX0" fmla="*/ 165549 w 165549"/>
              <a:gd name="connsiteY0" fmla="*/ 0 h 785998"/>
              <a:gd name="connsiteX1" fmla="*/ 149506 w 165549"/>
              <a:gd name="connsiteY1" fmla="*/ 20053 h 785998"/>
              <a:gd name="connsiteX2" fmla="*/ 137475 w 165549"/>
              <a:gd name="connsiteY2" fmla="*/ 44116 h 785998"/>
              <a:gd name="connsiteX3" fmla="*/ 121433 w 165549"/>
              <a:gd name="connsiteY3" fmla="*/ 60158 h 785998"/>
              <a:gd name="connsiteX4" fmla="*/ 117422 w 165549"/>
              <a:gd name="connsiteY4" fmla="*/ 76200 h 785998"/>
              <a:gd name="connsiteX5" fmla="*/ 93359 w 165549"/>
              <a:gd name="connsiteY5" fmla="*/ 104274 h 785998"/>
              <a:gd name="connsiteX6" fmla="*/ 81328 w 165549"/>
              <a:gd name="connsiteY6" fmla="*/ 112295 h 785998"/>
              <a:gd name="connsiteX7" fmla="*/ 53254 w 165549"/>
              <a:gd name="connsiteY7" fmla="*/ 132348 h 785998"/>
              <a:gd name="connsiteX8" fmla="*/ 41222 w 165549"/>
              <a:gd name="connsiteY8" fmla="*/ 148390 h 785998"/>
              <a:gd name="connsiteX9" fmla="*/ 25180 w 165549"/>
              <a:gd name="connsiteY9" fmla="*/ 156411 h 785998"/>
              <a:gd name="connsiteX10" fmla="*/ 9138 w 165549"/>
              <a:gd name="connsiteY10" fmla="*/ 180474 h 785998"/>
              <a:gd name="connsiteX11" fmla="*/ 5128 w 165549"/>
              <a:gd name="connsiteY11" fmla="*/ 256674 h 785998"/>
              <a:gd name="connsiteX12" fmla="*/ 17159 w 165549"/>
              <a:gd name="connsiteY12" fmla="*/ 272716 h 785998"/>
              <a:gd name="connsiteX13" fmla="*/ 37212 w 165549"/>
              <a:gd name="connsiteY13" fmla="*/ 304800 h 785998"/>
              <a:gd name="connsiteX14" fmla="*/ 45233 w 165549"/>
              <a:gd name="connsiteY14" fmla="*/ 340895 h 785998"/>
              <a:gd name="connsiteX15" fmla="*/ 53254 w 165549"/>
              <a:gd name="connsiteY15" fmla="*/ 381000 h 785998"/>
              <a:gd name="connsiteX16" fmla="*/ 57264 w 165549"/>
              <a:gd name="connsiteY16" fmla="*/ 405063 h 785998"/>
              <a:gd name="connsiteX17" fmla="*/ 65285 w 165549"/>
              <a:gd name="connsiteY17" fmla="*/ 421106 h 785998"/>
              <a:gd name="connsiteX18" fmla="*/ 73306 w 165549"/>
              <a:gd name="connsiteY18" fmla="*/ 445169 h 785998"/>
              <a:gd name="connsiteX19" fmla="*/ 77317 w 165549"/>
              <a:gd name="connsiteY19" fmla="*/ 477253 h 785998"/>
              <a:gd name="connsiteX20" fmla="*/ 81328 w 165549"/>
              <a:gd name="connsiteY20" fmla="*/ 501316 h 785998"/>
              <a:gd name="connsiteX21" fmla="*/ 77317 w 165549"/>
              <a:gd name="connsiteY21" fmla="*/ 573506 h 785998"/>
              <a:gd name="connsiteX22" fmla="*/ 61275 w 165549"/>
              <a:gd name="connsiteY22" fmla="*/ 617621 h 785998"/>
              <a:gd name="connsiteX23" fmla="*/ 57264 w 165549"/>
              <a:gd name="connsiteY23" fmla="*/ 637674 h 785998"/>
              <a:gd name="connsiteX24" fmla="*/ 45233 w 165549"/>
              <a:gd name="connsiteY24" fmla="*/ 677779 h 785998"/>
              <a:gd name="connsiteX25" fmla="*/ 37212 w 165549"/>
              <a:gd name="connsiteY25" fmla="*/ 697832 h 785998"/>
              <a:gd name="connsiteX26" fmla="*/ 29191 w 165549"/>
              <a:gd name="connsiteY26" fmla="*/ 713874 h 785998"/>
              <a:gd name="connsiteX27" fmla="*/ 25180 w 165549"/>
              <a:gd name="connsiteY27" fmla="*/ 729916 h 785998"/>
              <a:gd name="connsiteX28" fmla="*/ 14660 w 165549"/>
              <a:gd name="connsiteY28" fmla="*/ 785998 h 78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5549" h="785998">
                <a:moveTo>
                  <a:pt x="165549" y="0"/>
                </a:moveTo>
                <a:cubicBezTo>
                  <a:pt x="160201" y="6684"/>
                  <a:pt x="154102" y="12831"/>
                  <a:pt x="149506" y="20053"/>
                </a:cubicBezTo>
                <a:cubicBezTo>
                  <a:pt x="144691" y="27619"/>
                  <a:pt x="142618" y="36769"/>
                  <a:pt x="137475" y="44116"/>
                </a:cubicBezTo>
                <a:cubicBezTo>
                  <a:pt x="133138" y="50311"/>
                  <a:pt x="126780" y="54811"/>
                  <a:pt x="121433" y="60158"/>
                </a:cubicBezTo>
                <a:cubicBezTo>
                  <a:pt x="120096" y="65505"/>
                  <a:pt x="119593" y="71134"/>
                  <a:pt x="117422" y="76200"/>
                </a:cubicBezTo>
                <a:cubicBezTo>
                  <a:pt x="113301" y="85815"/>
                  <a:pt x="100109" y="98488"/>
                  <a:pt x="93359" y="104274"/>
                </a:cubicBezTo>
                <a:cubicBezTo>
                  <a:pt x="89700" y="107411"/>
                  <a:pt x="84736" y="108887"/>
                  <a:pt x="81328" y="112295"/>
                </a:cubicBezTo>
                <a:cubicBezTo>
                  <a:pt x="59172" y="134451"/>
                  <a:pt x="81402" y="125310"/>
                  <a:pt x="53254" y="132348"/>
                </a:cubicBezTo>
                <a:cubicBezTo>
                  <a:pt x="49243" y="137695"/>
                  <a:pt x="46297" y="144040"/>
                  <a:pt x="41222" y="148390"/>
                </a:cubicBezTo>
                <a:cubicBezTo>
                  <a:pt x="36683" y="152281"/>
                  <a:pt x="29407" y="152184"/>
                  <a:pt x="25180" y="156411"/>
                </a:cubicBezTo>
                <a:cubicBezTo>
                  <a:pt x="18363" y="163228"/>
                  <a:pt x="14485" y="172453"/>
                  <a:pt x="9138" y="180474"/>
                </a:cubicBezTo>
                <a:cubicBezTo>
                  <a:pt x="1033" y="212892"/>
                  <a:pt x="-4566" y="220320"/>
                  <a:pt x="5128" y="256674"/>
                </a:cubicBezTo>
                <a:cubicBezTo>
                  <a:pt x="6850" y="263132"/>
                  <a:pt x="13617" y="267048"/>
                  <a:pt x="17159" y="272716"/>
                </a:cubicBezTo>
                <a:cubicBezTo>
                  <a:pt x="44677" y="316746"/>
                  <a:pt x="3136" y="259367"/>
                  <a:pt x="37212" y="304800"/>
                </a:cubicBezTo>
                <a:cubicBezTo>
                  <a:pt x="44492" y="326643"/>
                  <a:pt x="39183" y="308629"/>
                  <a:pt x="45233" y="340895"/>
                </a:cubicBezTo>
                <a:cubicBezTo>
                  <a:pt x="47746" y="354295"/>
                  <a:pt x="51013" y="367552"/>
                  <a:pt x="53254" y="381000"/>
                </a:cubicBezTo>
                <a:cubicBezTo>
                  <a:pt x="54591" y="389021"/>
                  <a:pt x="54928" y="397274"/>
                  <a:pt x="57264" y="405063"/>
                </a:cubicBezTo>
                <a:cubicBezTo>
                  <a:pt x="58982" y="410790"/>
                  <a:pt x="63065" y="415555"/>
                  <a:pt x="65285" y="421106"/>
                </a:cubicBezTo>
                <a:cubicBezTo>
                  <a:pt x="68425" y="428956"/>
                  <a:pt x="70632" y="437148"/>
                  <a:pt x="73306" y="445169"/>
                </a:cubicBezTo>
                <a:cubicBezTo>
                  <a:pt x="74643" y="455864"/>
                  <a:pt x="75793" y="466583"/>
                  <a:pt x="77317" y="477253"/>
                </a:cubicBezTo>
                <a:cubicBezTo>
                  <a:pt x="78467" y="485303"/>
                  <a:pt x="81328" y="493184"/>
                  <a:pt x="81328" y="501316"/>
                </a:cubicBezTo>
                <a:cubicBezTo>
                  <a:pt x="81328" y="525416"/>
                  <a:pt x="80080" y="549564"/>
                  <a:pt x="77317" y="573506"/>
                </a:cubicBezTo>
                <a:cubicBezTo>
                  <a:pt x="74111" y="601290"/>
                  <a:pt x="72795" y="600342"/>
                  <a:pt x="61275" y="617621"/>
                </a:cubicBezTo>
                <a:cubicBezTo>
                  <a:pt x="59938" y="624305"/>
                  <a:pt x="58743" y="631020"/>
                  <a:pt x="57264" y="637674"/>
                </a:cubicBezTo>
                <a:cubicBezTo>
                  <a:pt x="54309" y="650974"/>
                  <a:pt x="50234" y="665276"/>
                  <a:pt x="45233" y="677779"/>
                </a:cubicBezTo>
                <a:cubicBezTo>
                  <a:pt x="42559" y="684463"/>
                  <a:pt x="40136" y="691253"/>
                  <a:pt x="37212" y="697832"/>
                </a:cubicBezTo>
                <a:cubicBezTo>
                  <a:pt x="34784" y="703295"/>
                  <a:pt x="31290" y="708276"/>
                  <a:pt x="29191" y="713874"/>
                </a:cubicBezTo>
                <a:cubicBezTo>
                  <a:pt x="27256" y="719035"/>
                  <a:pt x="26419" y="724545"/>
                  <a:pt x="25180" y="729916"/>
                </a:cubicBezTo>
                <a:cubicBezTo>
                  <a:pt x="22408" y="741926"/>
                  <a:pt x="14660" y="785998"/>
                  <a:pt x="14660" y="785998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D85538D6-3F41-4F81-847A-065AFD7BBC74}"/>
              </a:ext>
            </a:extLst>
          </p:cNvPr>
          <p:cNvSpPr/>
          <p:nvPr/>
        </p:nvSpPr>
        <p:spPr>
          <a:xfrm>
            <a:off x="6977561" y="7906725"/>
            <a:ext cx="203523" cy="843251"/>
          </a:xfrm>
          <a:custGeom>
            <a:avLst/>
            <a:gdLst>
              <a:gd name="connsiteX0" fmla="*/ 0 w 160421"/>
              <a:gd name="connsiteY0" fmla="*/ 0 h 843251"/>
              <a:gd name="connsiteX1" fmla="*/ 16042 w 160421"/>
              <a:gd name="connsiteY1" fmla="*/ 40106 h 843251"/>
              <a:gd name="connsiteX2" fmla="*/ 36095 w 160421"/>
              <a:gd name="connsiteY2" fmla="*/ 56148 h 843251"/>
              <a:gd name="connsiteX3" fmla="*/ 60158 w 160421"/>
              <a:gd name="connsiteY3" fmla="*/ 92243 h 843251"/>
              <a:gd name="connsiteX4" fmla="*/ 80211 w 160421"/>
              <a:gd name="connsiteY4" fmla="*/ 128337 h 843251"/>
              <a:gd name="connsiteX5" fmla="*/ 88232 w 160421"/>
              <a:gd name="connsiteY5" fmla="*/ 140369 h 843251"/>
              <a:gd name="connsiteX6" fmla="*/ 120316 w 160421"/>
              <a:gd name="connsiteY6" fmla="*/ 220579 h 843251"/>
              <a:gd name="connsiteX7" fmla="*/ 128337 w 160421"/>
              <a:gd name="connsiteY7" fmla="*/ 252664 h 843251"/>
              <a:gd name="connsiteX8" fmla="*/ 144379 w 160421"/>
              <a:gd name="connsiteY8" fmla="*/ 276727 h 843251"/>
              <a:gd name="connsiteX9" fmla="*/ 152400 w 160421"/>
              <a:gd name="connsiteY9" fmla="*/ 292769 h 843251"/>
              <a:gd name="connsiteX10" fmla="*/ 160421 w 160421"/>
              <a:gd name="connsiteY10" fmla="*/ 348916 h 843251"/>
              <a:gd name="connsiteX11" fmla="*/ 156411 w 160421"/>
              <a:gd name="connsiteY11" fmla="*/ 381000 h 843251"/>
              <a:gd name="connsiteX12" fmla="*/ 148390 w 160421"/>
              <a:gd name="connsiteY12" fmla="*/ 409074 h 843251"/>
              <a:gd name="connsiteX13" fmla="*/ 136358 w 160421"/>
              <a:gd name="connsiteY13" fmla="*/ 425116 h 843251"/>
              <a:gd name="connsiteX14" fmla="*/ 124326 w 160421"/>
              <a:gd name="connsiteY14" fmla="*/ 497306 h 843251"/>
              <a:gd name="connsiteX15" fmla="*/ 108284 w 160421"/>
              <a:gd name="connsiteY15" fmla="*/ 693822 h 843251"/>
              <a:gd name="connsiteX16" fmla="*/ 112295 w 160421"/>
              <a:gd name="connsiteY16" fmla="*/ 806116 h 843251"/>
              <a:gd name="connsiteX17" fmla="*/ 116305 w 160421"/>
              <a:gd name="connsiteY17" fmla="*/ 842211 h 84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0421" h="843251">
                <a:moveTo>
                  <a:pt x="0" y="0"/>
                </a:moveTo>
                <a:cubicBezTo>
                  <a:pt x="3640" y="18198"/>
                  <a:pt x="2677" y="25070"/>
                  <a:pt x="16042" y="40106"/>
                </a:cubicBezTo>
                <a:cubicBezTo>
                  <a:pt x="21729" y="46504"/>
                  <a:pt x="30566" y="49613"/>
                  <a:pt x="36095" y="56148"/>
                </a:cubicBezTo>
                <a:cubicBezTo>
                  <a:pt x="45435" y="67187"/>
                  <a:pt x="52338" y="80079"/>
                  <a:pt x="60158" y="92243"/>
                </a:cubicBezTo>
                <a:cubicBezTo>
                  <a:pt x="85924" y="132323"/>
                  <a:pt x="60529" y="93894"/>
                  <a:pt x="80211" y="128337"/>
                </a:cubicBezTo>
                <a:cubicBezTo>
                  <a:pt x="82602" y="132522"/>
                  <a:pt x="86442" y="135894"/>
                  <a:pt x="88232" y="140369"/>
                </a:cubicBezTo>
                <a:cubicBezTo>
                  <a:pt x="127877" y="239481"/>
                  <a:pt x="82696" y="145339"/>
                  <a:pt x="120316" y="220579"/>
                </a:cubicBezTo>
                <a:cubicBezTo>
                  <a:pt x="122990" y="231274"/>
                  <a:pt x="123994" y="242531"/>
                  <a:pt x="128337" y="252664"/>
                </a:cubicBezTo>
                <a:cubicBezTo>
                  <a:pt x="132134" y="261525"/>
                  <a:pt x="139419" y="268461"/>
                  <a:pt x="144379" y="276727"/>
                </a:cubicBezTo>
                <a:cubicBezTo>
                  <a:pt x="147455" y="281854"/>
                  <a:pt x="149726" y="287422"/>
                  <a:pt x="152400" y="292769"/>
                </a:cubicBezTo>
                <a:cubicBezTo>
                  <a:pt x="156103" y="311284"/>
                  <a:pt x="160421" y="329858"/>
                  <a:pt x="160421" y="348916"/>
                </a:cubicBezTo>
                <a:cubicBezTo>
                  <a:pt x="160421" y="359694"/>
                  <a:pt x="158525" y="370431"/>
                  <a:pt x="156411" y="381000"/>
                </a:cubicBezTo>
                <a:cubicBezTo>
                  <a:pt x="154502" y="390543"/>
                  <a:pt x="152417" y="400214"/>
                  <a:pt x="148390" y="409074"/>
                </a:cubicBezTo>
                <a:cubicBezTo>
                  <a:pt x="145624" y="415159"/>
                  <a:pt x="140369" y="419769"/>
                  <a:pt x="136358" y="425116"/>
                </a:cubicBezTo>
                <a:cubicBezTo>
                  <a:pt x="125078" y="470234"/>
                  <a:pt x="129434" y="446231"/>
                  <a:pt x="124326" y="497306"/>
                </a:cubicBezTo>
                <a:cubicBezTo>
                  <a:pt x="115842" y="675469"/>
                  <a:pt x="131747" y="611700"/>
                  <a:pt x="108284" y="693822"/>
                </a:cubicBezTo>
                <a:cubicBezTo>
                  <a:pt x="109621" y="731253"/>
                  <a:pt x="110158" y="768722"/>
                  <a:pt x="112295" y="806116"/>
                </a:cubicBezTo>
                <a:cubicBezTo>
                  <a:pt x="116683" y="882907"/>
                  <a:pt x="116305" y="811706"/>
                  <a:pt x="116305" y="84221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47046199-F101-42AA-A916-33D5936F821E}"/>
              </a:ext>
            </a:extLst>
          </p:cNvPr>
          <p:cNvSpPr/>
          <p:nvPr/>
        </p:nvSpPr>
        <p:spPr>
          <a:xfrm>
            <a:off x="7038617" y="7990947"/>
            <a:ext cx="124459" cy="755425"/>
          </a:xfrm>
          <a:custGeom>
            <a:avLst/>
            <a:gdLst>
              <a:gd name="connsiteX0" fmla="*/ 0 w 98101"/>
              <a:gd name="connsiteY0" fmla="*/ 0 h 737936"/>
              <a:gd name="connsiteX1" fmla="*/ 76200 w 98101"/>
              <a:gd name="connsiteY1" fmla="*/ 84221 h 737936"/>
              <a:gd name="connsiteX2" fmla="*/ 92243 w 98101"/>
              <a:gd name="connsiteY2" fmla="*/ 116305 h 737936"/>
              <a:gd name="connsiteX3" fmla="*/ 92243 w 98101"/>
              <a:gd name="connsiteY3" fmla="*/ 268705 h 737936"/>
              <a:gd name="connsiteX4" fmla="*/ 80211 w 98101"/>
              <a:gd name="connsiteY4" fmla="*/ 284747 h 737936"/>
              <a:gd name="connsiteX5" fmla="*/ 52137 w 98101"/>
              <a:gd name="connsiteY5" fmla="*/ 320842 h 737936"/>
              <a:gd name="connsiteX6" fmla="*/ 48127 w 98101"/>
              <a:gd name="connsiteY6" fmla="*/ 336884 h 737936"/>
              <a:gd name="connsiteX7" fmla="*/ 36095 w 98101"/>
              <a:gd name="connsiteY7" fmla="*/ 376989 h 737936"/>
              <a:gd name="connsiteX8" fmla="*/ 40106 w 98101"/>
              <a:gd name="connsiteY8" fmla="*/ 505326 h 737936"/>
              <a:gd name="connsiteX9" fmla="*/ 44116 w 98101"/>
              <a:gd name="connsiteY9" fmla="*/ 521368 h 737936"/>
              <a:gd name="connsiteX10" fmla="*/ 48127 w 98101"/>
              <a:gd name="connsiteY10" fmla="*/ 545431 h 737936"/>
              <a:gd name="connsiteX11" fmla="*/ 56148 w 98101"/>
              <a:gd name="connsiteY11" fmla="*/ 565484 h 737936"/>
              <a:gd name="connsiteX12" fmla="*/ 64169 w 98101"/>
              <a:gd name="connsiteY12" fmla="*/ 617621 h 737936"/>
              <a:gd name="connsiteX13" fmla="*/ 72190 w 98101"/>
              <a:gd name="connsiteY13" fmla="*/ 645694 h 737936"/>
              <a:gd name="connsiteX14" fmla="*/ 76200 w 98101"/>
              <a:gd name="connsiteY14" fmla="*/ 677778 h 737936"/>
              <a:gd name="connsiteX15" fmla="*/ 84222 w 98101"/>
              <a:gd name="connsiteY15" fmla="*/ 697831 h 737936"/>
              <a:gd name="connsiteX16" fmla="*/ 88232 w 98101"/>
              <a:gd name="connsiteY16" fmla="*/ 713873 h 737936"/>
              <a:gd name="connsiteX17" fmla="*/ 92243 w 98101"/>
              <a:gd name="connsiteY17" fmla="*/ 725905 h 737936"/>
              <a:gd name="connsiteX18" fmla="*/ 96253 w 98101"/>
              <a:gd name="connsiteY18" fmla="*/ 737936 h 737936"/>
              <a:gd name="connsiteX0" fmla="*/ 0 w 98101"/>
              <a:gd name="connsiteY0" fmla="*/ 0 h 755425"/>
              <a:gd name="connsiteX1" fmla="*/ 76200 w 98101"/>
              <a:gd name="connsiteY1" fmla="*/ 84221 h 755425"/>
              <a:gd name="connsiteX2" fmla="*/ 92243 w 98101"/>
              <a:gd name="connsiteY2" fmla="*/ 116305 h 755425"/>
              <a:gd name="connsiteX3" fmla="*/ 92243 w 98101"/>
              <a:gd name="connsiteY3" fmla="*/ 268705 h 755425"/>
              <a:gd name="connsiteX4" fmla="*/ 80211 w 98101"/>
              <a:gd name="connsiteY4" fmla="*/ 284747 h 755425"/>
              <a:gd name="connsiteX5" fmla="*/ 52137 w 98101"/>
              <a:gd name="connsiteY5" fmla="*/ 320842 h 755425"/>
              <a:gd name="connsiteX6" fmla="*/ 48127 w 98101"/>
              <a:gd name="connsiteY6" fmla="*/ 336884 h 755425"/>
              <a:gd name="connsiteX7" fmla="*/ 36095 w 98101"/>
              <a:gd name="connsiteY7" fmla="*/ 376989 h 755425"/>
              <a:gd name="connsiteX8" fmla="*/ 40106 w 98101"/>
              <a:gd name="connsiteY8" fmla="*/ 505326 h 755425"/>
              <a:gd name="connsiteX9" fmla="*/ 44116 w 98101"/>
              <a:gd name="connsiteY9" fmla="*/ 521368 h 755425"/>
              <a:gd name="connsiteX10" fmla="*/ 48127 w 98101"/>
              <a:gd name="connsiteY10" fmla="*/ 545431 h 755425"/>
              <a:gd name="connsiteX11" fmla="*/ 56148 w 98101"/>
              <a:gd name="connsiteY11" fmla="*/ 565484 h 755425"/>
              <a:gd name="connsiteX12" fmla="*/ 64169 w 98101"/>
              <a:gd name="connsiteY12" fmla="*/ 617621 h 755425"/>
              <a:gd name="connsiteX13" fmla="*/ 72190 w 98101"/>
              <a:gd name="connsiteY13" fmla="*/ 645694 h 755425"/>
              <a:gd name="connsiteX14" fmla="*/ 76200 w 98101"/>
              <a:gd name="connsiteY14" fmla="*/ 677778 h 755425"/>
              <a:gd name="connsiteX15" fmla="*/ 84222 w 98101"/>
              <a:gd name="connsiteY15" fmla="*/ 697831 h 755425"/>
              <a:gd name="connsiteX16" fmla="*/ 88232 w 98101"/>
              <a:gd name="connsiteY16" fmla="*/ 713873 h 755425"/>
              <a:gd name="connsiteX17" fmla="*/ 92243 w 98101"/>
              <a:gd name="connsiteY17" fmla="*/ 725905 h 755425"/>
              <a:gd name="connsiteX18" fmla="*/ 96253 w 98101"/>
              <a:gd name="connsiteY18" fmla="*/ 755425 h 75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101" h="755425">
                <a:moveTo>
                  <a:pt x="0" y="0"/>
                </a:moveTo>
                <a:cubicBezTo>
                  <a:pt x="28300" y="28298"/>
                  <a:pt x="49460" y="48568"/>
                  <a:pt x="76200" y="84221"/>
                </a:cubicBezTo>
                <a:cubicBezTo>
                  <a:pt x="83374" y="93787"/>
                  <a:pt x="86895" y="105610"/>
                  <a:pt x="92243" y="116305"/>
                </a:cubicBezTo>
                <a:cubicBezTo>
                  <a:pt x="98190" y="175783"/>
                  <a:pt x="101721" y="192878"/>
                  <a:pt x="92243" y="268705"/>
                </a:cubicBezTo>
                <a:cubicBezTo>
                  <a:pt x="91414" y="275338"/>
                  <a:pt x="83919" y="279185"/>
                  <a:pt x="80211" y="284747"/>
                </a:cubicBezTo>
                <a:cubicBezTo>
                  <a:pt x="58980" y="316593"/>
                  <a:pt x="78841" y="294138"/>
                  <a:pt x="52137" y="320842"/>
                </a:cubicBezTo>
                <a:cubicBezTo>
                  <a:pt x="50800" y="326189"/>
                  <a:pt x="49711" y="331605"/>
                  <a:pt x="48127" y="336884"/>
                </a:cubicBezTo>
                <a:cubicBezTo>
                  <a:pt x="33474" y="385729"/>
                  <a:pt x="45344" y="339998"/>
                  <a:pt x="36095" y="376989"/>
                </a:cubicBezTo>
                <a:cubicBezTo>
                  <a:pt x="37432" y="419768"/>
                  <a:pt x="37732" y="462592"/>
                  <a:pt x="40106" y="505326"/>
                </a:cubicBezTo>
                <a:cubicBezTo>
                  <a:pt x="40412" y="510829"/>
                  <a:pt x="43035" y="515963"/>
                  <a:pt x="44116" y="521368"/>
                </a:cubicBezTo>
                <a:cubicBezTo>
                  <a:pt x="45711" y="529342"/>
                  <a:pt x="45987" y="537586"/>
                  <a:pt x="48127" y="545431"/>
                </a:cubicBezTo>
                <a:cubicBezTo>
                  <a:pt x="50021" y="552377"/>
                  <a:pt x="53474" y="558800"/>
                  <a:pt x="56148" y="565484"/>
                </a:cubicBezTo>
                <a:cubicBezTo>
                  <a:pt x="57267" y="573318"/>
                  <a:pt x="62080" y="608570"/>
                  <a:pt x="64169" y="617621"/>
                </a:cubicBezTo>
                <a:cubicBezTo>
                  <a:pt x="66357" y="627104"/>
                  <a:pt x="69516" y="636336"/>
                  <a:pt x="72190" y="645694"/>
                </a:cubicBezTo>
                <a:cubicBezTo>
                  <a:pt x="73527" y="656389"/>
                  <a:pt x="73776" y="667276"/>
                  <a:pt x="76200" y="677778"/>
                </a:cubicBezTo>
                <a:cubicBezTo>
                  <a:pt x="77819" y="684793"/>
                  <a:pt x="81945" y="691001"/>
                  <a:pt x="84222" y="697831"/>
                </a:cubicBezTo>
                <a:cubicBezTo>
                  <a:pt x="85965" y="703060"/>
                  <a:pt x="86718" y="708573"/>
                  <a:pt x="88232" y="713873"/>
                </a:cubicBezTo>
                <a:cubicBezTo>
                  <a:pt x="89393" y="717938"/>
                  <a:pt x="90906" y="721894"/>
                  <a:pt x="92243" y="725905"/>
                </a:cubicBezTo>
                <a:cubicBezTo>
                  <a:pt x="93580" y="729915"/>
                  <a:pt x="94916" y="751415"/>
                  <a:pt x="96253" y="75542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2D33A74F-A0CA-41BD-B86A-D828AE5B1B64}"/>
              </a:ext>
            </a:extLst>
          </p:cNvPr>
          <p:cNvSpPr/>
          <p:nvPr/>
        </p:nvSpPr>
        <p:spPr>
          <a:xfrm>
            <a:off x="7018115" y="8143348"/>
            <a:ext cx="96823" cy="660552"/>
          </a:xfrm>
          <a:custGeom>
            <a:avLst/>
            <a:gdLst>
              <a:gd name="connsiteX0" fmla="*/ 44234 w 76318"/>
              <a:gd name="connsiteY0" fmla="*/ 0 h 605589"/>
              <a:gd name="connsiteX1" fmla="*/ 36213 w 76318"/>
              <a:gd name="connsiteY1" fmla="*/ 20052 h 605589"/>
              <a:gd name="connsiteX2" fmla="*/ 24182 w 76318"/>
              <a:gd name="connsiteY2" fmla="*/ 32084 h 605589"/>
              <a:gd name="connsiteX3" fmla="*/ 16160 w 76318"/>
              <a:gd name="connsiteY3" fmla="*/ 44115 h 605589"/>
              <a:gd name="connsiteX4" fmla="*/ 12150 w 76318"/>
              <a:gd name="connsiteY4" fmla="*/ 56147 h 605589"/>
              <a:gd name="connsiteX5" fmla="*/ 118 w 76318"/>
              <a:gd name="connsiteY5" fmla="*/ 80210 h 605589"/>
              <a:gd name="connsiteX6" fmla="*/ 8139 w 76318"/>
              <a:gd name="connsiteY6" fmla="*/ 160421 h 605589"/>
              <a:gd name="connsiteX7" fmla="*/ 16160 w 76318"/>
              <a:gd name="connsiteY7" fmla="*/ 196515 h 605589"/>
              <a:gd name="connsiteX8" fmla="*/ 24182 w 76318"/>
              <a:gd name="connsiteY8" fmla="*/ 216568 h 605589"/>
              <a:gd name="connsiteX9" fmla="*/ 40224 w 76318"/>
              <a:gd name="connsiteY9" fmla="*/ 232610 h 605589"/>
              <a:gd name="connsiteX10" fmla="*/ 44234 w 76318"/>
              <a:gd name="connsiteY10" fmla="*/ 244642 h 605589"/>
              <a:gd name="connsiteX11" fmla="*/ 64287 w 76318"/>
              <a:gd name="connsiteY11" fmla="*/ 272715 h 605589"/>
              <a:gd name="connsiteX12" fmla="*/ 68297 w 76318"/>
              <a:gd name="connsiteY12" fmla="*/ 288757 h 605589"/>
              <a:gd name="connsiteX13" fmla="*/ 72308 w 76318"/>
              <a:gd name="connsiteY13" fmla="*/ 300789 h 605589"/>
              <a:gd name="connsiteX14" fmla="*/ 76318 w 76318"/>
              <a:gd name="connsiteY14" fmla="*/ 352926 h 605589"/>
              <a:gd name="connsiteX15" fmla="*/ 64287 w 76318"/>
              <a:gd name="connsiteY15" fmla="*/ 457200 h 605589"/>
              <a:gd name="connsiteX16" fmla="*/ 52255 w 76318"/>
              <a:gd name="connsiteY16" fmla="*/ 493294 h 605589"/>
              <a:gd name="connsiteX17" fmla="*/ 28192 w 76318"/>
              <a:gd name="connsiteY17" fmla="*/ 545431 h 605589"/>
              <a:gd name="connsiteX18" fmla="*/ 24182 w 76318"/>
              <a:gd name="connsiteY18" fmla="*/ 569494 h 605589"/>
              <a:gd name="connsiteX19" fmla="*/ 20171 w 76318"/>
              <a:gd name="connsiteY19" fmla="*/ 585536 h 605589"/>
              <a:gd name="connsiteX20" fmla="*/ 20171 w 76318"/>
              <a:gd name="connsiteY20" fmla="*/ 605589 h 605589"/>
              <a:gd name="connsiteX0" fmla="*/ 44234 w 76318"/>
              <a:gd name="connsiteY0" fmla="*/ 0 h 660552"/>
              <a:gd name="connsiteX1" fmla="*/ 36213 w 76318"/>
              <a:gd name="connsiteY1" fmla="*/ 20052 h 660552"/>
              <a:gd name="connsiteX2" fmla="*/ 24182 w 76318"/>
              <a:gd name="connsiteY2" fmla="*/ 32084 h 660552"/>
              <a:gd name="connsiteX3" fmla="*/ 16160 w 76318"/>
              <a:gd name="connsiteY3" fmla="*/ 44115 h 660552"/>
              <a:gd name="connsiteX4" fmla="*/ 12150 w 76318"/>
              <a:gd name="connsiteY4" fmla="*/ 56147 h 660552"/>
              <a:gd name="connsiteX5" fmla="*/ 118 w 76318"/>
              <a:gd name="connsiteY5" fmla="*/ 80210 h 660552"/>
              <a:gd name="connsiteX6" fmla="*/ 8139 w 76318"/>
              <a:gd name="connsiteY6" fmla="*/ 160421 h 660552"/>
              <a:gd name="connsiteX7" fmla="*/ 16160 w 76318"/>
              <a:gd name="connsiteY7" fmla="*/ 196515 h 660552"/>
              <a:gd name="connsiteX8" fmla="*/ 24182 w 76318"/>
              <a:gd name="connsiteY8" fmla="*/ 216568 h 660552"/>
              <a:gd name="connsiteX9" fmla="*/ 40224 w 76318"/>
              <a:gd name="connsiteY9" fmla="*/ 232610 h 660552"/>
              <a:gd name="connsiteX10" fmla="*/ 44234 w 76318"/>
              <a:gd name="connsiteY10" fmla="*/ 244642 h 660552"/>
              <a:gd name="connsiteX11" fmla="*/ 64287 w 76318"/>
              <a:gd name="connsiteY11" fmla="*/ 272715 h 660552"/>
              <a:gd name="connsiteX12" fmla="*/ 68297 w 76318"/>
              <a:gd name="connsiteY12" fmla="*/ 288757 h 660552"/>
              <a:gd name="connsiteX13" fmla="*/ 72308 w 76318"/>
              <a:gd name="connsiteY13" fmla="*/ 300789 h 660552"/>
              <a:gd name="connsiteX14" fmla="*/ 76318 w 76318"/>
              <a:gd name="connsiteY14" fmla="*/ 352926 h 660552"/>
              <a:gd name="connsiteX15" fmla="*/ 64287 w 76318"/>
              <a:gd name="connsiteY15" fmla="*/ 457200 h 660552"/>
              <a:gd name="connsiteX16" fmla="*/ 52255 w 76318"/>
              <a:gd name="connsiteY16" fmla="*/ 493294 h 660552"/>
              <a:gd name="connsiteX17" fmla="*/ 28192 w 76318"/>
              <a:gd name="connsiteY17" fmla="*/ 545431 h 660552"/>
              <a:gd name="connsiteX18" fmla="*/ 24182 w 76318"/>
              <a:gd name="connsiteY18" fmla="*/ 569494 h 660552"/>
              <a:gd name="connsiteX19" fmla="*/ 20171 w 76318"/>
              <a:gd name="connsiteY19" fmla="*/ 585536 h 660552"/>
              <a:gd name="connsiteX20" fmla="*/ 5181 w 76318"/>
              <a:gd name="connsiteY20" fmla="*/ 660552 h 66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6318" h="660552">
                <a:moveTo>
                  <a:pt x="44234" y="0"/>
                </a:moveTo>
                <a:cubicBezTo>
                  <a:pt x="41560" y="6684"/>
                  <a:pt x="40028" y="13947"/>
                  <a:pt x="36213" y="20052"/>
                </a:cubicBezTo>
                <a:cubicBezTo>
                  <a:pt x="33207" y="24862"/>
                  <a:pt x="27813" y="27727"/>
                  <a:pt x="24182" y="32084"/>
                </a:cubicBezTo>
                <a:cubicBezTo>
                  <a:pt x="21096" y="35787"/>
                  <a:pt x="18834" y="40105"/>
                  <a:pt x="16160" y="44115"/>
                </a:cubicBezTo>
                <a:cubicBezTo>
                  <a:pt x="14823" y="48126"/>
                  <a:pt x="13867" y="52284"/>
                  <a:pt x="12150" y="56147"/>
                </a:cubicBezTo>
                <a:cubicBezTo>
                  <a:pt x="8508" y="64342"/>
                  <a:pt x="463" y="71249"/>
                  <a:pt x="118" y="80210"/>
                </a:cubicBezTo>
                <a:cubicBezTo>
                  <a:pt x="-915" y="107060"/>
                  <a:pt x="5059" y="133728"/>
                  <a:pt x="8139" y="160421"/>
                </a:cubicBezTo>
                <a:cubicBezTo>
                  <a:pt x="10049" y="176973"/>
                  <a:pt x="11032" y="182842"/>
                  <a:pt x="16160" y="196515"/>
                </a:cubicBezTo>
                <a:cubicBezTo>
                  <a:pt x="18688" y="203256"/>
                  <a:pt x="20188" y="210578"/>
                  <a:pt x="24182" y="216568"/>
                </a:cubicBezTo>
                <a:cubicBezTo>
                  <a:pt x="28377" y="222860"/>
                  <a:pt x="34877" y="227263"/>
                  <a:pt x="40224" y="232610"/>
                </a:cubicBezTo>
                <a:cubicBezTo>
                  <a:pt x="41561" y="236621"/>
                  <a:pt x="42343" y="240861"/>
                  <a:pt x="44234" y="244642"/>
                </a:cubicBezTo>
                <a:cubicBezTo>
                  <a:pt x="47165" y="250505"/>
                  <a:pt x="61563" y="269084"/>
                  <a:pt x="64287" y="272715"/>
                </a:cubicBezTo>
                <a:cubicBezTo>
                  <a:pt x="65624" y="278062"/>
                  <a:pt x="66783" y="283457"/>
                  <a:pt x="68297" y="288757"/>
                </a:cubicBezTo>
                <a:cubicBezTo>
                  <a:pt x="69458" y="292822"/>
                  <a:pt x="71784" y="296594"/>
                  <a:pt x="72308" y="300789"/>
                </a:cubicBezTo>
                <a:cubicBezTo>
                  <a:pt x="74470" y="318085"/>
                  <a:pt x="74981" y="335547"/>
                  <a:pt x="76318" y="352926"/>
                </a:cubicBezTo>
                <a:cubicBezTo>
                  <a:pt x="72308" y="387684"/>
                  <a:pt x="70199" y="422714"/>
                  <a:pt x="64287" y="457200"/>
                </a:cubicBezTo>
                <a:cubicBezTo>
                  <a:pt x="62144" y="469700"/>
                  <a:pt x="56852" y="481474"/>
                  <a:pt x="52255" y="493294"/>
                </a:cubicBezTo>
                <a:cubicBezTo>
                  <a:pt x="44173" y="514077"/>
                  <a:pt x="37384" y="527046"/>
                  <a:pt x="28192" y="545431"/>
                </a:cubicBezTo>
                <a:cubicBezTo>
                  <a:pt x="26855" y="553452"/>
                  <a:pt x="25777" y="561520"/>
                  <a:pt x="24182" y="569494"/>
                </a:cubicBezTo>
                <a:cubicBezTo>
                  <a:pt x="23101" y="574899"/>
                  <a:pt x="20780" y="580058"/>
                  <a:pt x="20171" y="585536"/>
                </a:cubicBezTo>
                <a:cubicBezTo>
                  <a:pt x="19433" y="592179"/>
                  <a:pt x="5181" y="653868"/>
                  <a:pt x="5181" y="66055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94D0F4F6-86DE-4382-8988-06391D625AF9}"/>
              </a:ext>
            </a:extLst>
          </p:cNvPr>
          <p:cNvSpPr/>
          <p:nvPr/>
        </p:nvSpPr>
        <p:spPr>
          <a:xfrm>
            <a:off x="6139964" y="9563073"/>
            <a:ext cx="203527" cy="1515979"/>
          </a:xfrm>
          <a:custGeom>
            <a:avLst/>
            <a:gdLst>
              <a:gd name="connsiteX0" fmla="*/ 36098 w 160424"/>
              <a:gd name="connsiteY0" fmla="*/ 1515979 h 1515979"/>
              <a:gd name="connsiteX1" fmla="*/ 100266 w 160424"/>
              <a:gd name="connsiteY1" fmla="*/ 1167063 h 1515979"/>
              <a:gd name="connsiteX2" fmla="*/ 128340 w 160424"/>
              <a:gd name="connsiteY2" fmla="*/ 970547 h 1515979"/>
              <a:gd name="connsiteX3" fmla="*/ 160424 w 160424"/>
              <a:gd name="connsiteY3" fmla="*/ 782052 h 1515979"/>
              <a:gd name="connsiteX4" fmla="*/ 108288 w 160424"/>
              <a:gd name="connsiteY4" fmla="*/ 409074 h 1515979"/>
              <a:gd name="connsiteX5" fmla="*/ 56151 w 160424"/>
              <a:gd name="connsiteY5" fmla="*/ 268705 h 1515979"/>
              <a:gd name="connsiteX6" fmla="*/ 16045 w 160424"/>
              <a:gd name="connsiteY6" fmla="*/ 140368 h 1515979"/>
              <a:gd name="connsiteX7" fmla="*/ 8024 w 160424"/>
              <a:gd name="connsiteY7" fmla="*/ 80210 h 1515979"/>
              <a:gd name="connsiteX8" fmla="*/ 3 w 160424"/>
              <a:gd name="connsiteY8" fmla="*/ 52137 h 1515979"/>
              <a:gd name="connsiteX9" fmla="*/ 8024 w 160424"/>
              <a:gd name="connsiteY9" fmla="*/ 8021 h 1515979"/>
              <a:gd name="connsiteX10" fmla="*/ 16045 w 160424"/>
              <a:gd name="connsiteY10" fmla="*/ 0 h 151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424" h="1515979">
                <a:moveTo>
                  <a:pt x="36098" y="1515979"/>
                </a:moveTo>
                <a:cubicBezTo>
                  <a:pt x="82694" y="1068666"/>
                  <a:pt x="21063" y="1554279"/>
                  <a:pt x="100266" y="1167063"/>
                </a:cubicBezTo>
                <a:cubicBezTo>
                  <a:pt x="113526" y="1102235"/>
                  <a:pt x="114283" y="1035207"/>
                  <a:pt x="128340" y="970547"/>
                </a:cubicBezTo>
                <a:cubicBezTo>
                  <a:pt x="155262" y="846709"/>
                  <a:pt x="144490" y="909528"/>
                  <a:pt x="160424" y="782052"/>
                </a:cubicBezTo>
                <a:cubicBezTo>
                  <a:pt x="148818" y="675278"/>
                  <a:pt x="134953" y="513193"/>
                  <a:pt x="108288" y="409074"/>
                </a:cubicBezTo>
                <a:cubicBezTo>
                  <a:pt x="95905" y="360721"/>
                  <a:pt x="72357" y="315914"/>
                  <a:pt x="56151" y="268705"/>
                </a:cubicBezTo>
                <a:cubicBezTo>
                  <a:pt x="41599" y="226314"/>
                  <a:pt x="29414" y="183147"/>
                  <a:pt x="16045" y="140368"/>
                </a:cubicBezTo>
                <a:cubicBezTo>
                  <a:pt x="13371" y="120315"/>
                  <a:pt x="11643" y="100114"/>
                  <a:pt x="8024" y="80210"/>
                </a:cubicBezTo>
                <a:cubicBezTo>
                  <a:pt x="6283" y="70635"/>
                  <a:pt x="696" y="61844"/>
                  <a:pt x="3" y="52137"/>
                </a:cubicBezTo>
                <a:cubicBezTo>
                  <a:pt x="-142" y="50101"/>
                  <a:pt x="4600" y="14870"/>
                  <a:pt x="8024" y="8021"/>
                </a:cubicBezTo>
                <a:cubicBezTo>
                  <a:pt x="9715" y="4639"/>
                  <a:pt x="13371" y="2674"/>
                  <a:pt x="16045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34C89EEF-2A42-41CA-BA37-07FCDC4A0047}"/>
              </a:ext>
            </a:extLst>
          </p:cNvPr>
          <p:cNvSpPr/>
          <p:nvPr/>
        </p:nvSpPr>
        <p:spPr>
          <a:xfrm>
            <a:off x="6159297" y="9675732"/>
            <a:ext cx="198754" cy="1258941"/>
          </a:xfrm>
          <a:custGeom>
            <a:avLst/>
            <a:gdLst>
              <a:gd name="connsiteX0" fmla="*/ 124326 w 156662"/>
              <a:gd name="connsiteY0" fmla="*/ 0 h 1319463"/>
              <a:gd name="connsiteX1" fmla="*/ 112295 w 156662"/>
              <a:gd name="connsiteY1" fmla="*/ 20052 h 1319463"/>
              <a:gd name="connsiteX2" fmla="*/ 100263 w 156662"/>
              <a:gd name="connsiteY2" fmla="*/ 36094 h 1319463"/>
              <a:gd name="connsiteX3" fmla="*/ 88232 w 156662"/>
              <a:gd name="connsiteY3" fmla="*/ 64168 h 1319463"/>
              <a:gd name="connsiteX4" fmla="*/ 72189 w 156662"/>
              <a:gd name="connsiteY4" fmla="*/ 88231 h 1319463"/>
              <a:gd name="connsiteX5" fmla="*/ 40105 w 156662"/>
              <a:gd name="connsiteY5" fmla="*/ 128337 h 1319463"/>
              <a:gd name="connsiteX6" fmla="*/ 24063 w 156662"/>
              <a:gd name="connsiteY6" fmla="*/ 172452 h 1319463"/>
              <a:gd name="connsiteX7" fmla="*/ 8021 w 156662"/>
              <a:gd name="connsiteY7" fmla="*/ 212558 h 1319463"/>
              <a:gd name="connsiteX8" fmla="*/ 4010 w 156662"/>
              <a:gd name="connsiteY8" fmla="*/ 248652 h 1319463"/>
              <a:gd name="connsiteX9" fmla="*/ 0 w 156662"/>
              <a:gd name="connsiteY9" fmla="*/ 280737 h 1319463"/>
              <a:gd name="connsiteX10" fmla="*/ 4010 w 156662"/>
              <a:gd name="connsiteY10" fmla="*/ 356937 h 1319463"/>
              <a:gd name="connsiteX11" fmla="*/ 20053 w 156662"/>
              <a:gd name="connsiteY11" fmla="*/ 397042 h 1319463"/>
              <a:gd name="connsiteX12" fmla="*/ 28074 w 156662"/>
              <a:gd name="connsiteY12" fmla="*/ 417094 h 1319463"/>
              <a:gd name="connsiteX13" fmla="*/ 32084 w 156662"/>
              <a:gd name="connsiteY13" fmla="*/ 441158 h 1319463"/>
              <a:gd name="connsiteX14" fmla="*/ 40105 w 156662"/>
              <a:gd name="connsiteY14" fmla="*/ 465221 h 1319463"/>
              <a:gd name="connsiteX15" fmla="*/ 56147 w 156662"/>
              <a:gd name="connsiteY15" fmla="*/ 521368 h 1319463"/>
              <a:gd name="connsiteX16" fmla="*/ 64168 w 156662"/>
              <a:gd name="connsiteY16" fmla="*/ 561473 h 1319463"/>
              <a:gd name="connsiteX17" fmla="*/ 84221 w 156662"/>
              <a:gd name="connsiteY17" fmla="*/ 641684 h 1319463"/>
              <a:gd name="connsiteX18" fmla="*/ 80210 w 156662"/>
              <a:gd name="connsiteY18" fmla="*/ 886326 h 1319463"/>
              <a:gd name="connsiteX19" fmla="*/ 92242 w 156662"/>
              <a:gd name="connsiteY19" fmla="*/ 950494 h 1319463"/>
              <a:gd name="connsiteX20" fmla="*/ 100263 w 156662"/>
              <a:gd name="connsiteY20" fmla="*/ 1002631 h 1319463"/>
              <a:gd name="connsiteX21" fmla="*/ 108284 w 156662"/>
              <a:gd name="connsiteY21" fmla="*/ 1106905 h 1319463"/>
              <a:gd name="connsiteX22" fmla="*/ 112295 w 156662"/>
              <a:gd name="connsiteY22" fmla="*/ 1147010 h 1319463"/>
              <a:gd name="connsiteX23" fmla="*/ 124326 w 156662"/>
              <a:gd name="connsiteY23" fmla="*/ 1195137 h 1319463"/>
              <a:gd name="connsiteX24" fmla="*/ 128337 w 156662"/>
              <a:gd name="connsiteY24" fmla="*/ 1227221 h 1319463"/>
              <a:gd name="connsiteX25" fmla="*/ 152400 w 156662"/>
              <a:gd name="connsiteY25" fmla="*/ 1291389 h 1319463"/>
              <a:gd name="connsiteX26" fmla="*/ 156410 w 156662"/>
              <a:gd name="connsiteY26" fmla="*/ 1307431 h 1319463"/>
              <a:gd name="connsiteX27" fmla="*/ 156410 w 156662"/>
              <a:gd name="connsiteY27" fmla="*/ 1319463 h 1319463"/>
              <a:gd name="connsiteX0" fmla="*/ 28884 w 156662"/>
              <a:gd name="connsiteY0" fmla="*/ 0 h 1319463"/>
              <a:gd name="connsiteX1" fmla="*/ 112295 w 156662"/>
              <a:gd name="connsiteY1" fmla="*/ 20052 h 1319463"/>
              <a:gd name="connsiteX2" fmla="*/ 100263 w 156662"/>
              <a:gd name="connsiteY2" fmla="*/ 36094 h 1319463"/>
              <a:gd name="connsiteX3" fmla="*/ 88232 w 156662"/>
              <a:gd name="connsiteY3" fmla="*/ 64168 h 1319463"/>
              <a:gd name="connsiteX4" fmla="*/ 72189 w 156662"/>
              <a:gd name="connsiteY4" fmla="*/ 88231 h 1319463"/>
              <a:gd name="connsiteX5" fmla="*/ 40105 w 156662"/>
              <a:gd name="connsiteY5" fmla="*/ 128337 h 1319463"/>
              <a:gd name="connsiteX6" fmla="*/ 24063 w 156662"/>
              <a:gd name="connsiteY6" fmla="*/ 172452 h 1319463"/>
              <a:gd name="connsiteX7" fmla="*/ 8021 w 156662"/>
              <a:gd name="connsiteY7" fmla="*/ 212558 h 1319463"/>
              <a:gd name="connsiteX8" fmla="*/ 4010 w 156662"/>
              <a:gd name="connsiteY8" fmla="*/ 248652 h 1319463"/>
              <a:gd name="connsiteX9" fmla="*/ 0 w 156662"/>
              <a:gd name="connsiteY9" fmla="*/ 280737 h 1319463"/>
              <a:gd name="connsiteX10" fmla="*/ 4010 w 156662"/>
              <a:gd name="connsiteY10" fmla="*/ 356937 h 1319463"/>
              <a:gd name="connsiteX11" fmla="*/ 20053 w 156662"/>
              <a:gd name="connsiteY11" fmla="*/ 397042 h 1319463"/>
              <a:gd name="connsiteX12" fmla="*/ 28074 w 156662"/>
              <a:gd name="connsiteY12" fmla="*/ 417094 h 1319463"/>
              <a:gd name="connsiteX13" fmla="*/ 32084 w 156662"/>
              <a:gd name="connsiteY13" fmla="*/ 441158 h 1319463"/>
              <a:gd name="connsiteX14" fmla="*/ 40105 w 156662"/>
              <a:gd name="connsiteY14" fmla="*/ 465221 h 1319463"/>
              <a:gd name="connsiteX15" fmla="*/ 56147 w 156662"/>
              <a:gd name="connsiteY15" fmla="*/ 521368 h 1319463"/>
              <a:gd name="connsiteX16" fmla="*/ 64168 w 156662"/>
              <a:gd name="connsiteY16" fmla="*/ 561473 h 1319463"/>
              <a:gd name="connsiteX17" fmla="*/ 84221 w 156662"/>
              <a:gd name="connsiteY17" fmla="*/ 641684 h 1319463"/>
              <a:gd name="connsiteX18" fmla="*/ 80210 w 156662"/>
              <a:gd name="connsiteY18" fmla="*/ 886326 h 1319463"/>
              <a:gd name="connsiteX19" fmla="*/ 92242 w 156662"/>
              <a:gd name="connsiteY19" fmla="*/ 950494 h 1319463"/>
              <a:gd name="connsiteX20" fmla="*/ 100263 w 156662"/>
              <a:gd name="connsiteY20" fmla="*/ 1002631 h 1319463"/>
              <a:gd name="connsiteX21" fmla="*/ 108284 w 156662"/>
              <a:gd name="connsiteY21" fmla="*/ 1106905 h 1319463"/>
              <a:gd name="connsiteX22" fmla="*/ 112295 w 156662"/>
              <a:gd name="connsiteY22" fmla="*/ 1147010 h 1319463"/>
              <a:gd name="connsiteX23" fmla="*/ 124326 w 156662"/>
              <a:gd name="connsiteY23" fmla="*/ 1195137 h 1319463"/>
              <a:gd name="connsiteX24" fmla="*/ 128337 w 156662"/>
              <a:gd name="connsiteY24" fmla="*/ 1227221 h 1319463"/>
              <a:gd name="connsiteX25" fmla="*/ 152400 w 156662"/>
              <a:gd name="connsiteY25" fmla="*/ 1291389 h 1319463"/>
              <a:gd name="connsiteX26" fmla="*/ 156410 w 156662"/>
              <a:gd name="connsiteY26" fmla="*/ 1307431 h 1319463"/>
              <a:gd name="connsiteX27" fmla="*/ 156410 w 156662"/>
              <a:gd name="connsiteY27" fmla="*/ 1319463 h 1319463"/>
              <a:gd name="connsiteX0" fmla="*/ 112295 w 156662"/>
              <a:gd name="connsiteY0" fmla="*/ 0 h 1299411"/>
              <a:gd name="connsiteX1" fmla="*/ 100263 w 156662"/>
              <a:gd name="connsiteY1" fmla="*/ 16042 h 1299411"/>
              <a:gd name="connsiteX2" fmla="*/ 88232 w 156662"/>
              <a:gd name="connsiteY2" fmla="*/ 44116 h 1299411"/>
              <a:gd name="connsiteX3" fmla="*/ 72189 w 156662"/>
              <a:gd name="connsiteY3" fmla="*/ 68179 h 1299411"/>
              <a:gd name="connsiteX4" fmla="*/ 40105 w 156662"/>
              <a:gd name="connsiteY4" fmla="*/ 108285 h 1299411"/>
              <a:gd name="connsiteX5" fmla="*/ 24063 w 156662"/>
              <a:gd name="connsiteY5" fmla="*/ 152400 h 1299411"/>
              <a:gd name="connsiteX6" fmla="*/ 8021 w 156662"/>
              <a:gd name="connsiteY6" fmla="*/ 192506 h 1299411"/>
              <a:gd name="connsiteX7" fmla="*/ 4010 w 156662"/>
              <a:gd name="connsiteY7" fmla="*/ 228600 h 1299411"/>
              <a:gd name="connsiteX8" fmla="*/ 0 w 156662"/>
              <a:gd name="connsiteY8" fmla="*/ 260685 h 1299411"/>
              <a:gd name="connsiteX9" fmla="*/ 4010 w 156662"/>
              <a:gd name="connsiteY9" fmla="*/ 336885 h 1299411"/>
              <a:gd name="connsiteX10" fmla="*/ 20053 w 156662"/>
              <a:gd name="connsiteY10" fmla="*/ 376990 h 1299411"/>
              <a:gd name="connsiteX11" fmla="*/ 28074 w 156662"/>
              <a:gd name="connsiteY11" fmla="*/ 397042 h 1299411"/>
              <a:gd name="connsiteX12" fmla="*/ 32084 w 156662"/>
              <a:gd name="connsiteY12" fmla="*/ 421106 h 1299411"/>
              <a:gd name="connsiteX13" fmla="*/ 40105 w 156662"/>
              <a:gd name="connsiteY13" fmla="*/ 445169 h 1299411"/>
              <a:gd name="connsiteX14" fmla="*/ 56147 w 156662"/>
              <a:gd name="connsiteY14" fmla="*/ 501316 h 1299411"/>
              <a:gd name="connsiteX15" fmla="*/ 64168 w 156662"/>
              <a:gd name="connsiteY15" fmla="*/ 541421 h 1299411"/>
              <a:gd name="connsiteX16" fmla="*/ 84221 w 156662"/>
              <a:gd name="connsiteY16" fmla="*/ 621632 h 1299411"/>
              <a:gd name="connsiteX17" fmla="*/ 80210 w 156662"/>
              <a:gd name="connsiteY17" fmla="*/ 866274 h 1299411"/>
              <a:gd name="connsiteX18" fmla="*/ 92242 w 156662"/>
              <a:gd name="connsiteY18" fmla="*/ 930442 h 1299411"/>
              <a:gd name="connsiteX19" fmla="*/ 100263 w 156662"/>
              <a:gd name="connsiteY19" fmla="*/ 982579 h 1299411"/>
              <a:gd name="connsiteX20" fmla="*/ 108284 w 156662"/>
              <a:gd name="connsiteY20" fmla="*/ 1086853 h 1299411"/>
              <a:gd name="connsiteX21" fmla="*/ 112295 w 156662"/>
              <a:gd name="connsiteY21" fmla="*/ 1126958 h 1299411"/>
              <a:gd name="connsiteX22" fmla="*/ 124326 w 156662"/>
              <a:gd name="connsiteY22" fmla="*/ 1175085 h 1299411"/>
              <a:gd name="connsiteX23" fmla="*/ 128337 w 156662"/>
              <a:gd name="connsiteY23" fmla="*/ 1207169 h 1299411"/>
              <a:gd name="connsiteX24" fmla="*/ 152400 w 156662"/>
              <a:gd name="connsiteY24" fmla="*/ 1271337 h 1299411"/>
              <a:gd name="connsiteX25" fmla="*/ 156410 w 156662"/>
              <a:gd name="connsiteY25" fmla="*/ 1287379 h 1299411"/>
              <a:gd name="connsiteX26" fmla="*/ 156410 w 156662"/>
              <a:gd name="connsiteY26" fmla="*/ 1299411 h 1299411"/>
              <a:gd name="connsiteX0" fmla="*/ 112295 w 156662"/>
              <a:gd name="connsiteY0" fmla="*/ 0 h 1299411"/>
              <a:gd name="connsiteX1" fmla="*/ 100263 w 156662"/>
              <a:gd name="connsiteY1" fmla="*/ 16042 h 1299411"/>
              <a:gd name="connsiteX2" fmla="*/ 105982 w 156662"/>
              <a:gd name="connsiteY2" fmla="*/ 4213 h 1299411"/>
              <a:gd name="connsiteX3" fmla="*/ 88232 w 156662"/>
              <a:gd name="connsiteY3" fmla="*/ 44116 h 1299411"/>
              <a:gd name="connsiteX4" fmla="*/ 72189 w 156662"/>
              <a:gd name="connsiteY4" fmla="*/ 68179 h 1299411"/>
              <a:gd name="connsiteX5" fmla="*/ 40105 w 156662"/>
              <a:gd name="connsiteY5" fmla="*/ 108285 h 1299411"/>
              <a:gd name="connsiteX6" fmla="*/ 24063 w 156662"/>
              <a:gd name="connsiteY6" fmla="*/ 152400 h 1299411"/>
              <a:gd name="connsiteX7" fmla="*/ 8021 w 156662"/>
              <a:gd name="connsiteY7" fmla="*/ 192506 h 1299411"/>
              <a:gd name="connsiteX8" fmla="*/ 4010 w 156662"/>
              <a:gd name="connsiteY8" fmla="*/ 228600 h 1299411"/>
              <a:gd name="connsiteX9" fmla="*/ 0 w 156662"/>
              <a:gd name="connsiteY9" fmla="*/ 260685 h 1299411"/>
              <a:gd name="connsiteX10" fmla="*/ 4010 w 156662"/>
              <a:gd name="connsiteY10" fmla="*/ 336885 h 1299411"/>
              <a:gd name="connsiteX11" fmla="*/ 20053 w 156662"/>
              <a:gd name="connsiteY11" fmla="*/ 376990 h 1299411"/>
              <a:gd name="connsiteX12" fmla="*/ 28074 w 156662"/>
              <a:gd name="connsiteY12" fmla="*/ 397042 h 1299411"/>
              <a:gd name="connsiteX13" fmla="*/ 32084 w 156662"/>
              <a:gd name="connsiteY13" fmla="*/ 421106 h 1299411"/>
              <a:gd name="connsiteX14" fmla="*/ 40105 w 156662"/>
              <a:gd name="connsiteY14" fmla="*/ 445169 h 1299411"/>
              <a:gd name="connsiteX15" fmla="*/ 56147 w 156662"/>
              <a:gd name="connsiteY15" fmla="*/ 501316 h 1299411"/>
              <a:gd name="connsiteX16" fmla="*/ 64168 w 156662"/>
              <a:gd name="connsiteY16" fmla="*/ 541421 h 1299411"/>
              <a:gd name="connsiteX17" fmla="*/ 84221 w 156662"/>
              <a:gd name="connsiteY17" fmla="*/ 621632 h 1299411"/>
              <a:gd name="connsiteX18" fmla="*/ 80210 w 156662"/>
              <a:gd name="connsiteY18" fmla="*/ 866274 h 1299411"/>
              <a:gd name="connsiteX19" fmla="*/ 92242 w 156662"/>
              <a:gd name="connsiteY19" fmla="*/ 930442 h 1299411"/>
              <a:gd name="connsiteX20" fmla="*/ 100263 w 156662"/>
              <a:gd name="connsiteY20" fmla="*/ 982579 h 1299411"/>
              <a:gd name="connsiteX21" fmla="*/ 108284 w 156662"/>
              <a:gd name="connsiteY21" fmla="*/ 1086853 h 1299411"/>
              <a:gd name="connsiteX22" fmla="*/ 112295 w 156662"/>
              <a:gd name="connsiteY22" fmla="*/ 1126958 h 1299411"/>
              <a:gd name="connsiteX23" fmla="*/ 124326 w 156662"/>
              <a:gd name="connsiteY23" fmla="*/ 1175085 h 1299411"/>
              <a:gd name="connsiteX24" fmla="*/ 128337 w 156662"/>
              <a:gd name="connsiteY24" fmla="*/ 1207169 h 1299411"/>
              <a:gd name="connsiteX25" fmla="*/ 152400 w 156662"/>
              <a:gd name="connsiteY25" fmla="*/ 1271337 h 1299411"/>
              <a:gd name="connsiteX26" fmla="*/ 156410 w 156662"/>
              <a:gd name="connsiteY26" fmla="*/ 1287379 h 1299411"/>
              <a:gd name="connsiteX27" fmla="*/ 156410 w 156662"/>
              <a:gd name="connsiteY27" fmla="*/ 1299411 h 1299411"/>
              <a:gd name="connsiteX0" fmla="*/ 112295 w 156662"/>
              <a:gd name="connsiteY0" fmla="*/ 0 h 1299411"/>
              <a:gd name="connsiteX1" fmla="*/ 100263 w 156662"/>
              <a:gd name="connsiteY1" fmla="*/ 16042 h 1299411"/>
              <a:gd name="connsiteX2" fmla="*/ 88232 w 156662"/>
              <a:gd name="connsiteY2" fmla="*/ 44116 h 1299411"/>
              <a:gd name="connsiteX3" fmla="*/ 72189 w 156662"/>
              <a:gd name="connsiteY3" fmla="*/ 68179 h 1299411"/>
              <a:gd name="connsiteX4" fmla="*/ 40105 w 156662"/>
              <a:gd name="connsiteY4" fmla="*/ 108285 h 1299411"/>
              <a:gd name="connsiteX5" fmla="*/ 24063 w 156662"/>
              <a:gd name="connsiteY5" fmla="*/ 152400 h 1299411"/>
              <a:gd name="connsiteX6" fmla="*/ 8021 w 156662"/>
              <a:gd name="connsiteY6" fmla="*/ 192506 h 1299411"/>
              <a:gd name="connsiteX7" fmla="*/ 4010 w 156662"/>
              <a:gd name="connsiteY7" fmla="*/ 228600 h 1299411"/>
              <a:gd name="connsiteX8" fmla="*/ 0 w 156662"/>
              <a:gd name="connsiteY8" fmla="*/ 260685 h 1299411"/>
              <a:gd name="connsiteX9" fmla="*/ 4010 w 156662"/>
              <a:gd name="connsiteY9" fmla="*/ 336885 h 1299411"/>
              <a:gd name="connsiteX10" fmla="*/ 20053 w 156662"/>
              <a:gd name="connsiteY10" fmla="*/ 376990 h 1299411"/>
              <a:gd name="connsiteX11" fmla="*/ 28074 w 156662"/>
              <a:gd name="connsiteY11" fmla="*/ 397042 h 1299411"/>
              <a:gd name="connsiteX12" fmla="*/ 32084 w 156662"/>
              <a:gd name="connsiteY12" fmla="*/ 421106 h 1299411"/>
              <a:gd name="connsiteX13" fmla="*/ 40105 w 156662"/>
              <a:gd name="connsiteY13" fmla="*/ 445169 h 1299411"/>
              <a:gd name="connsiteX14" fmla="*/ 56147 w 156662"/>
              <a:gd name="connsiteY14" fmla="*/ 501316 h 1299411"/>
              <a:gd name="connsiteX15" fmla="*/ 64168 w 156662"/>
              <a:gd name="connsiteY15" fmla="*/ 541421 h 1299411"/>
              <a:gd name="connsiteX16" fmla="*/ 84221 w 156662"/>
              <a:gd name="connsiteY16" fmla="*/ 621632 h 1299411"/>
              <a:gd name="connsiteX17" fmla="*/ 80210 w 156662"/>
              <a:gd name="connsiteY17" fmla="*/ 866274 h 1299411"/>
              <a:gd name="connsiteX18" fmla="*/ 92242 w 156662"/>
              <a:gd name="connsiteY18" fmla="*/ 930442 h 1299411"/>
              <a:gd name="connsiteX19" fmla="*/ 100263 w 156662"/>
              <a:gd name="connsiteY19" fmla="*/ 982579 h 1299411"/>
              <a:gd name="connsiteX20" fmla="*/ 108284 w 156662"/>
              <a:gd name="connsiteY20" fmla="*/ 1086853 h 1299411"/>
              <a:gd name="connsiteX21" fmla="*/ 112295 w 156662"/>
              <a:gd name="connsiteY21" fmla="*/ 1126958 h 1299411"/>
              <a:gd name="connsiteX22" fmla="*/ 124326 w 156662"/>
              <a:gd name="connsiteY22" fmla="*/ 1175085 h 1299411"/>
              <a:gd name="connsiteX23" fmla="*/ 128337 w 156662"/>
              <a:gd name="connsiteY23" fmla="*/ 1207169 h 1299411"/>
              <a:gd name="connsiteX24" fmla="*/ 152400 w 156662"/>
              <a:gd name="connsiteY24" fmla="*/ 1271337 h 1299411"/>
              <a:gd name="connsiteX25" fmla="*/ 156410 w 156662"/>
              <a:gd name="connsiteY25" fmla="*/ 1287379 h 1299411"/>
              <a:gd name="connsiteX26" fmla="*/ 156410 w 156662"/>
              <a:gd name="connsiteY26" fmla="*/ 1299411 h 1299411"/>
              <a:gd name="connsiteX0" fmla="*/ 112295 w 156662"/>
              <a:gd name="connsiteY0" fmla="*/ 0 h 1299411"/>
              <a:gd name="connsiteX1" fmla="*/ 88232 w 156662"/>
              <a:gd name="connsiteY1" fmla="*/ 44116 h 1299411"/>
              <a:gd name="connsiteX2" fmla="*/ 72189 w 156662"/>
              <a:gd name="connsiteY2" fmla="*/ 68179 h 1299411"/>
              <a:gd name="connsiteX3" fmla="*/ 40105 w 156662"/>
              <a:gd name="connsiteY3" fmla="*/ 108285 h 1299411"/>
              <a:gd name="connsiteX4" fmla="*/ 24063 w 156662"/>
              <a:gd name="connsiteY4" fmla="*/ 152400 h 1299411"/>
              <a:gd name="connsiteX5" fmla="*/ 8021 w 156662"/>
              <a:gd name="connsiteY5" fmla="*/ 192506 h 1299411"/>
              <a:gd name="connsiteX6" fmla="*/ 4010 w 156662"/>
              <a:gd name="connsiteY6" fmla="*/ 228600 h 1299411"/>
              <a:gd name="connsiteX7" fmla="*/ 0 w 156662"/>
              <a:gd name="connsiteY7" fmla="*/ 260685 h 1299411"/>
              <a:gd name="connsiteX8" fmla="*/ 4010 w 156662"/>
              <a:gd name="connsiteY8" fmla="*/ 336885 h 1299411"/>
              <a:gd name="connsiteX9" fmla="*/ 20053 w 156662"/>
              <a:gd name="connsiteY9" fmla="*/ 376990 h 1299411"/>
              <a:gd name="connsiteX10" fmla="*/ 28074 w 156662"/>
              <a:gd name="connsiteY10" fmla="*/ 397042 h 1299411"/>
              <a:gd name="connsiteX11" fmla="*/ 32084 w 156662"/>
              <a:gd name="connsiteY11" fmla="*/ 421106 h 1299411"/>
              <a:gd name="connsiteX12" fmla="*/ 40105 w 156662"/>
              <a:gd name="connsiteY12" fmla="*/ 445169 h 1299411"/>
              <a:gd name="connsiteX13" fmla="*/ 56147 w 156662"/>
              <a:gd name="connsiteY13" fmla="*/ 501316 h 1299411"/>
              <a:gd name="connsiteX14" fmla="*/ 64168 w 156662"/>
              <a:gd name="connsiteY14" fmla="*/ 541421 h 1299411"/>
              <a:gd name="connsiteX15" fmla="*/ 84221 w 156662"/>
              <a:gd name="connsiteY15" fmla="*/ 621632 h 1299411"/>
              <a:gd name="connsiteX16" fmla="*/ 80210 w 156662"/>
              <a:gd name="connsiteY16" fmla="*/ 866274 h 1299411"/>
              <a:gd name="connsiteX17" fmla="*/ 92242 w 156662"/>
              <a:gd name="connsiteY17" fmla="*/ 930442 h 1299411"/>
              <a:gd name="connsiteX18" fmla="*/ 100263 w 156662"/>
              <a:gd name="connsiteY18" fmla="*/ 982579 h 1299411"/>
              <a:gd name="connsiteX19" fmla="*/ 108284 w 156662"/>
              <a:gd name="connsiteY19" fmla="*/ 1086853 h 1299411"/>
              <a:gd name="connsiteX20" fmla="*/ 112295 w 156662"/>
              <a:gd name="connsiteY20" fmla="*/ 1126958 h 1299411"/>
              <a:gd name="connsiteX21" fmla="*/ 124326 w 156662"/>
              <a:gd name="connsiteY21" fmla="*/ 1175085 h 1299411"/>
              <a:gd name="connsiteX22" fmla="*/ 128337 w 156662"/>
              <a:gd name="connsiteY22" fmla="*/ 1207169 h 1299411"/>
              <a:gd name="connsiteX23" fmla="*/ 152400 w 156662"/>
              <a:gd name="connsiteY23" fmla="*/ 1271337 h 1299411"/>
              <a:gd name="connsiteX24" fmla="*/ 156410 w 156662"/>
              <a:gd name="connsiteY24" fmla="*/ 1287379 h 1299411"/>
              <a:gd name="connsiteX25" fmla="*/ 156410 w 156662"/>
              <a:gd name="connsiteY25" fmla="*/ 1299411 h 1299411"/>
              <a:gd name="connsiteX0" fmla="*/ 88232 w 156662"/>
              <a:gd name="connsiteY0" fmla="*/ 0 h 1255295"/>
              <a:gd name="connsiteX1" fmla="*/ 72189 w 156662"/>
              <a:gd name="connsiteY1" fmla="*/ 24063 h 1255295"/>
              <a:gd name="connsiteX2" fmla="*/ 40105 w 156662"/>
              <a:gd name="connsiteY2" fmla="*/ 64169 h 1255295"/>
              <a:gd name="connsiteX3" fmla="*/ 24063 w 156662"/>
              <a:gd name="connsiteY3" fmla="*/ 108284 h 1255295"/>
              <a:gd name="connsiteX4" fmla="*/ 8021 w 156662"/>
              <a:gd name="connsiteY4" fmla="*/ 148390 h 1255295"/>
              <a:gd name="connsiteX5" fmla="*/ 4010 w 156662"/>
              <a:gd name="connsiteY5" fmla="*/ 184484 h 1255295"/>
              <a:gd name="connsiteX6" fmla="*/ 0 w 156662"/>
              <a:gd name="connsiteY6" fmla="*/ 216569 h 1255295"/>
              <a:gd name="connsiteX7" fmla="*/ 4010 w 156662"/>
              <a:gd name="connsiteY7" fmla="*/ 292769 h 1255295"/>
              <a:gd name="connsiteX8" fmla="*/ 20053 w 156662"/>
              <a:gd name="connsiteY8" fmla="*/ 332874 h 1255295"/>
              <a:gd name="connsiteX9" fmla="*/ 28074 w 156662"/>
              <a:gd name="connsiteY9" fmla="*/ 352926 h 1255295"/>
              <a:gd name="connsiteX10" fmla="*/ 32084 w 156662"/>
              <a:gd name="connsiteY10" fmla="*/ 376990 h 1255295"/>
              <a:gd name="connsiteX11" fmla="*/ 40105 w 156662"/>
              <a:gd name="connsiteY11" fmla="*/ 401053 h 1255295"/>
              <a:gd name="connsiteX12" fmla="*/ 56147 w 156662"/>
              <a:gd name="connsiteY12" fmla="*/ 457200 h 1255295"/>
              <a:gd name="connsiteX13" fmla="*/ 64168 w 156662"/>
              <a:gd name="connsiteY13" fmla="*/ 497305 h 1255295"/>
              <a:gd name="connsiteX14" fmla="*/ 84221 w 156662"/>
              <a:gd name="connsiteY14" fmla="*/ 577516 h 1255295"/>
              <a:gd name="connsiteX15" fmla="*/ 80210 w 156662"/>
              <a:gd name="connsiteY15" fmla="*/ 822158 h 1255295"/>
              <a:gd name="connsiteX16" fmla="*/ 92242 w 156662"/>
              <a:gd name="connsiteY16" fmla="*/ 886326 h 1255295"/>
              <a:gd name="connsiteX17" fmla="*/ 100263 w 156662"/>
              <a:gd name="connsiteY17" fmla="*/ 938463 h 1255295"/>
              <a:gd name="connsiteX18" fmla="*/ 108284 w 156662"/>
              <a:gd name="connsiteY18" fmla="*/ 1042737 h 1255295"/>
              <a:gd name="connsiteX19" fmla="*/ 112295 w 156662"/>
              <a:gd name="connsiteY19" fmla="*/ 1082842 h 1255295"/>
              <a:gd name="connsiteX20" fmla="*/ 124326 w 156662"/>
              <a:gd name="connsiteY20" fmla="*/ 1130969 h 1255295"/>
              <a:gd name="connsiteX21" fmla="*/ 128337 w 156662"/>
              <a:gd name="connsiteY21" fmla="*/ 1163053 h 1255295"/>
              <a:gd name="connsiteX22" fmla="*/ 152400 w 156662"/>
              <a:gd name="connsiteY22" fmla="*/ 1227221 h 1255295"/>
              <a:gd name="connsiteX23" fmla="*/ 156410 w 156662"/>
              <a:gd name="connsiteY23" fmla="*/ 1243263 h 1255295"/>
              <a:gd name="connsiteX24" fmla="*/ 156410 w 156662"/>
              <a:gd name="connsiteY24" fmla="*/ 1255295 h 1255295"/>
              <a:gd name="connsiteX0" fmla="*/ 72189 w 156662"/>
              <a:gd name="connsiteY0" fmla="*/ 0 h 1231232"/>
              <a:gd name="connsiteX1" fmla="*/ 40105 w 156662"/>
              <a:gd name="connsiteY1" fmla="*/ 40106 h 1231232"/>
              <a:gd name="connsiteX2" fmla="*/ 24063 w 156662"/>
              <a:gd name="connsiteY2" fmla="*/ 84221 h 1231232"/>
              <a:gd name="connsiteX3" fmla="*/ 8021 w 156662"/>
              <a:gd name="connsiteY3" fmla="*/ 124327 h 1231232"/>
              <a:gd name="connsiteX4" fmla="*/ 4010 w 156662"/>
              <a:gd name="connsiteY4" fmla="*/ 160421 h 1231232"/>
              <a:gd name="connsiteX5" fmla="*/ 0 w 156662"/>
              <a:gd name="connsiteY5" fmla="*/ 192506 h 1231232"/>
              <a:gd name="connsiteX6" fmla="*/ 4010 w 156662"/>
              <a:gd name="connsiteY6" fmla="*/ 268706 h 1231232"/>
              <a:gd name="connsiteX7" fmla="*/ 20053 w 156662"/>
              <a:gd name="connsiteY7" fmla="*/ 308811 h 1231232"/>
              <a:gd name="connsiteX8" fmla="*/ 28074 w 156662"/>
              <a:gd name="connsiteY8" fmla="*/ 328863 h 1231232"/>
              <a:gd name="connsiteX9" fmla="*/ 32084 w 156662"/>
              <a:gd name="connsiteY9" fmla="*/ 352927 h 1231232"/>
              <a:gd name="connsiteX10" fmla="*/ 40105 w 156662"/>
              <a:gd name="connsiteY10" fmla="*/ 376990 h 1231232"/>
              <a:gd name="connsiteX11" fmla="*/ 56147 w 156662"/>
              <a:gd name="connsiteY11" fmla="*/ 433137 h 1231232"/>
              <a:gd name="connsiteX12" fmla="*/ 64168 w 156662"/>
              <a:gd name="connsiteY12" fmla="*/ 473242 h 1231232"/>
              <a:gd name="connsiteX13" fmla="*/ 84221 w 156662"/>
              <a:gd name="connsiteY13" fmla="*/ 553453 h 1231232"/>
              <a:gd name="connsiteX14" fmla="*/ 80210 w 156662"/>
              <a:gd name="connsiteY14" fmla="*/ 798095 h 1231232"/>
              <a:gd name="connsiteX15" fmla="*/ 92242 w 156662"/>
              <a:gd name="connsiteY15" fmla="*/ 862263 h 1231232"/>
              <a:gd name="connsiteX16" fmla="*/ 100263 w 156662"/>
              <a:gd name="connsiteY16" fmla="*/ 914400 h 1231232"/>
              <a:gd name="connsiteX17" fmla="*/ 108284 w 156662"/>
              <a:gd name="connsiteY17" fmla="*/ 1018674 h 1231232"/>
              <a:gd name="connsiteX18" fmla="*/ 112295 w 156662"/>
              <a:gd name="connsiteY18" fmla="*/ 1058779 h 1231232"/>
              <a:gd name="connsiteX19" fmla="*/ 124326 w 156662"/>
              <a:gd name="connsiteY19" fmla="*/ 1106906 h 1231232"/>
              <a:gd name="connsiteX20" fmla="*/ 128337 w 156662"/>
              <a:gd name="connsiteY20" fmla="*/ 1138990 h 1231232"/>
              <a:gd name="connsiteX21" fmla="*/ 152400 w 156662"/>
              <a:gd name="connsiteY21" fmla="*/ 1203158 h 1231232"/>
              <a:gd name="connsiteX22" fmla="*/ 156410 w 156662"/>
              <a:gd name="connsiteY22" fmla="*/ 1219200 h 1231232"/>
              <a:gd name="connsiteX23" fmla="*/ 156410 w 156662"/>
              <a:gd name="connsiteY23" fmla="*/ 1231232 h 1231232"/>
              <a:gd name="connsiteX0" fmla="*/ 19850 w 156662"/>
              <a:gd name="connsiteY0" fmla="*/ 0 h 1258941"/>
              <a:gd name="connsiteX1" fmla="*/ 40105 w 156662"/>
              <a:gd name="connsiteY1" fmla="*/ 67815 h 1258941"/>
              <a:gd name="connsiteX2" fmla="*/ 24063 w 156662"/>
              <a:gd name="connsiteY2" fmla="*/ 111930 h 1258941"/>
              <a:gd name="connsiteX3" fmla="*/ 8021 w 156662"/>
              <a:gd name="connsiteY3" fmla="*/ 152036 h 1258941"/>
              <a:gd name="connsiteX4" fmla="*/ 4010 w 156662"/>
              <a:gd name="connsiteY4" fmla="*/ 188130 h 1258941"/>
              <a:gd name="connsiteX5" fmla="*/ 0 w 156662"/>
              <a:gd name="connsiteY5" fmla="*/ 220215 h 1258941"/>
              <a:gd name="connsiteX6" fmla="*/ 4010 w 156662"/>
              <a:gd name="connsiteY6" fmla="*/ 296415 h 1258941"/>
              <a:gd name="connsiteX7" fmla="*/ 20053 w 156662"/>
              <a:gd name="connsiteY7" fmla="*/ 336520 h 1258941"/>
              <a:gd name="connsiteX8" fmla="*/ 28074 w 156662"/>
              <a:gd name="connsiteY8" fmla="*/ 356572 h 1258941"/>
              <a:gd name="connsiteX9" fmla="*/ 32084 w 156662"/>
              <a:gd name="connsiteY9" fmla="*/ 380636 h 1258941"/>
              <a:gd name="connsiteX10" fmla="*/ 40105 w 156662"/>
              <a:gd name="connsiteY10" fmla="*/ 404699 h 1258941"/>
              <a:gd name="connsiteX11" fmla="*/ 56147 w 156662"/>
              <a:gd name="connsiteY11" fmla="*/ 460846 h 1258941"/>
              <a:gd name="connsiteX12" fmla="*/ 64168 w 156662"/>
              <a:gd name="connsiteY12" fmla="*/ 500951 h 1258941"/>
              <a:gd name="connsiteX13" fmla="*/ 84221 w 156662"/>
              <a:gd name="connsiteY13" fmla="*/ 581162 h 1258941"/>
              <a:gd name="connsiteX14" fmla="*/ 80210 w 156662"/>
              <a:gd name="connsiteY14" fmla="*/ 825804 h 1258941"/>
              <a:gd name="connsiteX15" fmla="*/ 92242 w 156662"/>
              <a:gd name="connsiteY15" fmla="*/ 889972 h 1258941"/>
              <a:gd name="connsiteX16" fmla="*/ 100263 w 156662"/>
              <a:gd name="connsiteY16" fmla="*/ 942109 h 1258941"/>
              <a:gd name="connsiteX17" fmla="*/ 108284 w 156662"/>
              <a:gd name="connsiteY17" fmla="*/ 1046383 h 1258941"/>
              <a:gd name="connsiteX18" fmla="*/ 112295 w 156662"/>
              <a:gd name="connsiteY18" fmla="*/ 1086488 h 1258941"/>
              <a:gd name="connsiteX19" fmla="*/ 124326 w 156662"/>
              <a:gd name="connsiteY19" fmla="*/ 1134615 h 1258941"/>
              <a:gd name="connsiteX20" fmla="*/ 128337 w 156662"/>
              <a:gd name="connsiteY20" fmla="*/ 1166699 h 1258941"/>
              <a:gd name="connsiteX21" fmla="*/ 152400 w 156662"/>
              <a:gd name="connsiteY21" fmla="*/ 1230867 h 1258941"/>
              <a:gd name="connsiteX22" fmla="*/ 156410 w 156662"/>
              <a:gd name="connsiteY22" fmla="*/ 1246909 h 1258941"/>
              <a:gd name="connsiteX23" fmla="*/ 156410 w 156662"/>
              <a:gd name="connsiteY23" fmla="*/ 1258941 h 1258941"/>
              <a:gd name="connsiteX0" fmla="*/ 19850 w 156662"/>
              <a:gd name="connsiteY0" fmla="*/ 0 h 1258941"/>
              <a:gd name="connsiteX1" fmla="*/ 40105 w 156662"/>
              <a:gd name="connsiteY1" fmla="*/ 67815 h 1258941"/>
              <a:gd name="connsiteX2" fmla="*/ 24063 w 156662"/>
              <a:gd name="connsiteY2" fmla="*/ 111930 h 1258941"/>
              <a:gd name="connsiteX3" fmla="*/ 8021 w 156662"/>
              <a:gd name="connsiteY3" fmla="*/ 152036 h 1258941"/>
              <a:gd name="connsiteX4" fmla="*/ 4010 w 156662"/>
              <a:gd name="connsiteY4" fmla="*/ 188130 h 1258941"/>
              <a:gd name="connsiteX5" fmla="*/ 0 w 156662"/>
              <a:gd name="connsiteY5" fmla="*/ 220215 h 1258941"/>
              <a:gd name="connsiteX6" fmla="*/ 4010 w 156662"/>
              <a:gd name="connsiteY6" fmla="*/ 296415 h 1258941"/>
              <a:gd name="connsiteX7" fmla="*/ 20053 w 156662"/>
              <a:gd name="connsiteY7" fmla="*/ 336520 h 1258941"/>
              <a:gd name="connsiteX8" fmla="*/ 28074 w 156662"/>
              <a:gd name="connsiteY8" fmla="*/ 356572 h 1258941"/>
              <a:gd name="connsiteX9" fmla="*/ 32084 w 156662"/>
              <a:gd name="connsiteY9" fmla="*/ 380636 h 1258941"/>
              <a:gd name="connsiteX10" fmla="*/ 40105 w 156662"/>
              <a:gd name="connsiteY10" fmla="*/ 404699 h 1258941"/>
              <a:gd name="connsiteX11" fmla="*/ 56147 w 156662"/>
              <a:gd name="connsiteY11" fmla="*/ 460846 h 1258941"/>
              <a:gd name="connsiteX12" fmla="*/ 64168 w 156662"/>
              <a:gd name="connsiteY12" fmla="*/ 500951 h 1258941"/>
              <a:gd name="connsiteX13" fmla="*/ 84221 w 156662"/>
              <a:gd name="connsiteY13" fmla="*/ 581162 h 1258941"/>
              <a:gd name="connsiteX14" fmla="*/ 80210 w 156662"/>
              <a:gd name="connsiteY14" fmla="*/ 825804 h 1258941"/>
              <a:gd name="connsiteX15" fmla="*/ 92242 w 156662"/>
              <a:gd name="connsiteY15" fmla="*/ 889972 h 1258941"/>
              <a:gd name="connsiteX16" fmla="*/ 100263 w 156662"/>
              <a:gd name="connsiteY16" fmla="*/ 942109 h 1258941"/>
              <a:gd name="connsiteX17" fmla="*/ 108284 w 156662"/>
              <a:gd name="connsiteY17" fmla="*/ 1046383 h 1258941"/>
              <a:gd name="connsiteX18" fmla="*/ 112295 w 156662"/>
              <a:gd name="connsiteY18" fmla="*/ 1086488 h 1258941"/>
              <a:gd name="connsiteX19" fmla="*/ 124326 w 156662"/>
              <a:gd name="connsiteY19" fmla="*/ 1134615 h 1258941"/>
              <a:gd name="connsiteX20" fmla="*/ 128337 w 156662"/>
              <a:gd name="connsiteY20" fmla="*/ 1166699 h 1258941"/>
              <a:gd name="connsiteX21" fmla="*/ 152400 w 156662"/>
              <a:gd name="connsiteY21" fmla="*/ 1230867 h 1258941"/>
              <a:gd name="connsiteX22" fmla="*/ 156410 w 156662"/>
              <a:gd name="connsiteY22" fmla="*/ 1246909 h 1258941"/>
              <a:gd name="connsiteX23" fmla="*/ 156410 w 156662"/>
              <a:gd name="connsiteY23" fmla="*/ 1258941 h 1258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6662" h="1258941">
                <a:moveTo>
                  <a:pt x="19850" y="0"/>
                </a:moveTo>
                <a:cubicBezTo>
                  <a:pt x="9173" y="15253"/>
                  <a:pt x="52536" y="52897"/>
                  <a:pt x="40105" y="67815"/>
                </a:cubicBezTo>
                <a:cubicBezTo>
                  <a:pt x="34722" y="83965"/>
                  <a:pt x="31040" y="96581"/>
                  <a:pt x="24063" y="111930"/>
                </a:cubicBezTo>
                <a:cubicBezTo>
                  <a:pt x="7956" y="147365"/>
                  <a:pt x="15197" y="123334"/>
                  <a:pt x="8021" y="152036"/>
                </a:cubicBezTo>
                <a:cubicBezTo>
                  <a:pt x="6684" y="164067"/>
                  <a:pt x="5424" y="176108"/>
                  <a:pt x="4010" y="188130"/>
                </a:cubicBezTo>
                <a:cubicBezTo>
                  <a:pt x="2751" y="198834"/>
                  <a:pt x="0" y="209437"/>
                  <a:pt x="0" y="220215"/>
                </a:cubicBezTo>
                <a:cubicBezTo>
                  <a:pt x="0" y="245650"/>
                  <a:pt x="1094" y="271148"/>
                  <a:pt x="4010" y="296415"/>
                </a:cubicBezTo>
                <a:cubicBezTo>
                  <a:pt x="8144" y="332244"/>
                  <a:pt x="9215" y="314844"/>
                  <a:pt x="20053" y="336520"/>
                </a:cubicBezTo>
                <a:cubicBezTo>
                  <a:pt x="23272" y="342959"/>
                  <a:pt x="25400" y="349888"/>
                  <a:pt x="28074" y="356572"/>
                </a:cubicBezTo>
                <a:cubicBezTo>
                  <a:pt x="29411" y="364593"/>
                  <a:pt x="30112" y="372747"/>
                  <a:pt x="32084" y="380636"/>
                </a:cubicBezTo>
                <a:cubicBezTo>
                  <a:pt x="34134" y="388838"/>
                  <a:pt x="38447" y="396408"/>
                  <a:pt x="40105" y="404699"/>
                </a:cubicBezTo>
                <a:cubicBezTo>
                  <a:pt x="50822" y="458284"/>
                  <a:pt x="34124" y="424139"/>
                  <a:pt x="56147" y="460846"/>
                </a:cubicBezTo>
                <a:cubicBezTo>
                  <a:pt x="58821" y="474214"/>
                  <a:pt x="60862" y="487725"/>
                  <a:pt x="64168" y="500951"/>
                </a:cubicBezTo>
                <a:cubicBezTo>
                  <a:pt x="87014" y="592338"/>
                  <a:pt x="75100" y="526444"/>
                  <a:pt x="84221" y="581162"/>
                </a:cubicBezTo>
                <a:cubicBezTo>
                  <a:pt x="76794" y="725986"/>
                  <a:pt x="72644" y="708536"/>
                  <a:pt x="80210" y="825804"/>
                </a:cubicBezTo>
                <a:cubicBezTo>
                  <a:pt x="83388" y="875066"/>
                  <a:pt x="82429" y="847450"/>
                  <a:pt x="92242" y="889972"/>
                </a:cubicBezTo>
                <a:cubicBezTo>
                  <a:pt x="93753" y="896521"/>
                  <a:pt x="99815" y="937184"/>
                  <a:pt x="100263" y="942109"/>
                </a:cubicBezTo>
                <a:cubicBezTo>
                  <a:pt x="103419" y="976827"/>
                  <a:pt x="105389" y="1011643"/>
                  <a:pt x="108284" y="1046383"/>
                </a:cubicBezTo>
                <a:cubicBezTo>
                  <a:pt x="109400" y="1059772"/>
                  <a:pt x="109960" y="1073257"/>
                  <a:pt x="112295" y="1086488"/>
                </a:cubicBezTo>
                <a:cubicBezTo>
                  <a:pt x="132703" y="1202129"/>
                  <a:pt x="111043" y="1048277"/>
                  <a:pt x="124326" y="1134615"/>
                </a:cubicBezTo>
                <a:cubicBezTo>
                  <a:pt x="125965" y="1145268"/>
                  <a:pt x="125319" y="1156352"/>
                  <a:pt x="128337" y="1166699"/>
                </a:cubicBezTo>
                <a:cubicBezTo>
                  <a:pt x="134733" y="1188629"/>
                  <a:pt x="146860" y="1208705"/>
                  <a:pt x="152400" y="1230867"/>
                </a:cubicBezTo>
                <a:cubicBezTo>
                  <a:pt x="153737" y="1236214"/>
                  <a:pt x="155631" y="1241453"/>
                  <a:pt x="156410" y="1246909"/>
                </a:cubicBezTo>
                <a:cubicBezTo>
                  <a:pt x="156977" y="1250879"/>
                  <a:pt x="156410" y="1254930"/>
                  <a:pt x="156410" y="125894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54DBC65D-A478-4823-AA7D-62B80E772BEE}"/>
              </a:ext>
            </a:extLst>
          </p:cNvPr>
          <p:cNvSpPr/>
          <p:nvPr/>
        </p:nvSpPr>
        <p:spPr>
          <a:xfrm>
            <a:off x="6175179" y="9635424"/>
            <a:ext cx="205010" cy="1339354"/>
          </a:xfrm>
          <a:custGeom>
            <a:avLst/>
            <a:gdLst>
              <a:gd name="connsiteX0" fmla="*/ 68238 w 132406"/>
              <a:gd name="connsiteY0" fmla="*/ 1291389 h 1291389"/>
              <a:gd name="connsiteX1" fmla="*/ 84280 w 132406"/>
              <a:gd name="connsiteY1" fmla="*/ 1191126 h 1291389"/>
              <a:gd name="connsiteX2" fmla="*/ 88291 w 132406"/>
              <a:gd name="connsiteY2" fmla="*/ 1130968 h 1291389"/>
              <a:gd name="connsiteX3" fmla="*/ 104333 w 132406"/>
              <a:gd name="connsiteY3" fmla="*/ 1046747 h 1291389"/>
              <a:gd name="connsiteX4" fmla="*/ 112354 w 132406"/>
              <a:gd name="connsiteY4" fmla="*/ 1006642 h 1291389"/>
              <a:gd name="connsiteX5" fmla="*/ 132406 w 132406"/>
              <a:gd name="connsiteY5" fmla="*/ 918410 h 1291389"/>
              <a:gd name="connsiteX6" fmla="*/ 120375 w 132406"/>
              <a:gd name="connsiteY6" fmla="*/ 701842 h 1291389"/>
              <a:gd name="connsiteX7" fmla="*/ 100322 w 132406"/>
              <a:gd name="connsiteY7" fmla="*/ 569494 h 1291389"/>
              <a:gd name="connsiteX8" fmla="*/ 76259 w 132406"/>
              <a:gd name="connsiteY8" fmla="*/ 541421 h 1291389"/>
              <a:gd name="connsiteX9" fmla="*/ 60217 w 132406"/>
              <a:gd name="connsiteY9" fmla="*/ 513347 h 1291389"/>
              <a:gd name="connsiteX10" fmla="*/ 40164 w 132406"/>
              <a:gd name="connsiteY10" fmla="*/ 485273 h 1291389"/>
              <a:gd name="connsiteX11" fmla="*/ 32143 w 132406"/>
              <a:gd name="connsiteY11" fmla="*/ 445168 h 1291389"/>
              <a:gd name="connsiteX12" fmla="*/ 28133 w 132406"/>
              <a:gd name="connsiteY12" fmla="*/ 401052 h 1291389"/>
              <a:gd name="connsiteX13" fmla="*/ 12091 w 132406"/>
              <a:gd name="connsiteY13" fmla="*/ 248652 h 1291389"/>
              <a:gd name="connsiteX14" fmla="*/ 8080 w 132406"/>
              <a:gd name="connsiteY14" fmla="*/ 216568 h 1291389"/>
              <a:gd name="connsiteX15" fmla="*/ 4069 w 132406"/>
              <a:gd name="connsiteY15" fmla="*/ 192505 h 1291389"/>
              <a:gd name="connsiteX16" fmla="*/ 59 w 132406"/>
              <a:gd name="connsiteY16" fmla="*/ 128336 h 1291389"/>
              <a:gd name="connsiteX17" fmla="*/ 8080 w 132406"/>
              <a:gd name="connsiteY17" fmla="*/ 32084 h 1291389"/>
              <a:gd name="connsiteX18" fmla="*/ 12091 w 132406"/>
              <a:gd name="connsiteY18" fmla="*/ 20052 h 1291389"/>
              <a:gd name="connsiteX19" fmla="*/ 16101 w 132406"/>
              <a:gd name="connsiteY19" fmla="*/ 0 h 1291389"/>
              <a:gd name="connsiteX0" fmla="*/ 68238 w 132406"/>
              <a:gd name="connsiteY0" fmla="*/ 1271337 h 1271337"/>
              <a:gd name="connsiteX1" fmla="*/ 84280 w 132406"/>
              <a:gd name="connsiteY1" fmla="*/ 1171074 h 1271337"/>
              <a:gd name="connsiteX2" fmla="*/ 88291 w 132406"/>
              <a:gd name="connsiteY2" fmla="*/ 1110916 h 1271337"/>
              <a:gd name="connsiteX3" fmla="*/ 104333 w 132406"/>
              <a:gd name="connsiteY3" fmla="*/ 1026695 h 1271337"/>
              <a:gd name="connsiteX4" fmla="*/ 112354 w 132406"/>
              <a:gd name="connsiteY4" fmla="*/ 986590 h 1271337"/>
              <a:gd name="connsiteX5" fmla="*/ 132406 w 132406"/>
              <a:gd name="connsiteY5" fmla="*/ 898358 h 1271337"/>
              <a:gd name="connsiteX6" fmla="*/ 120375 w 132406"/>
              <a:gd name="connsiteY6" fmla="*/ 681790 h 1271337"/>
              <a:gd name="connsiteX7" fmla="*/ 100322 w 132406"/>
              <a:gd name="connsiteY7" fmla="*/ 549442 h 1271337"/>
              <a:gd name="connsiteX8" fmla="*/ 76259 w 132406"/>
              <a:gd name="connsiteY8" fmla="*/ 521369 h 1271337"/>
              <a:gd name="connsiteX9" fmla="*/ 60217 w 132406"/>
              <a:gd name="connsiteY9" fmla="*/ 493295 h 1271337"/>
              <a:gd name="connsiteX10" fmla="*/ 40164 w 132406"/>
              <a:gd name="connsiteY10" fmla="*/ 465221 h 1271337"/>
              <a:gd name="connsiteX11" fmla="*/ 32143 w 132406"/>
              <a:gd name="connsiteY11" fmla="*/ 425116 h 1271337"/>
              <a:gd name="connsiteX12" fmla="*/ 28133 w 132406"/>
              <a:gd name="connsiteY12" fmla="*/ 381000 h 1271337"/>
              <a:gd name="connsiteX13" fmla="*/ 12091 w 132406"/>
              <a:gd name="connsiteY13" fmla="*/ 228600 h 1271337"/>
              <a:gd name="connsiteX14" fmla="*/ 8080 w 132406"/>
              <a:gd name="connsiteY14" fmla="*/ 196516 h 1271337"/>
              <a:gd name="connsiteX15" fmla="*/ 4069 w 132406"/>
              <a:gd name="connsiteY15" fmla="*/ 172453 h 1271337"/>
              <a:gd name="connsiteX16" fmla="*/ 59 w 132406"/>
              <a:gd name="connsiteY16" fmla="*/ 108284 h 1271337"/>
              <a:gd name="connsiteX17" fmla="*/ 8080 w 132406"/>
              <a:gd name="connsiteY17" fmla="*/ 12032 h 1271337"/>
              <a:gd name="connsiteX18" fmla="*/ 12091 w 132406"/>
              <a:gd name="connsiteY18" fmla="*/ 0 h 1271337"/>
              <a:gd name="connsiteX0" fmla="*/ 68238 w 132406"/>
              <a:gd name="connsiteY0" fmla="*/ 1259305 h 1259305"/>
              <a:gd name="connsiteX1" fmla="*/ 84280 w 132406"/>
              <a:gd name="connsiteY1" fmla="*/ 1159042 h 1259305"/>
              <a:gd name="connsiteX2" fmla="*/ 88291 w 132406"/>
              <a:gd name="connsiteY2" fmla="*/ 1098884 h 1259305"/>
              <a:gd name="connsiteX3" fmla="*/ 104333 w 132406"/>
              <a:gd name="connsiteY3" fmla="*/ 1014663 h 1259305"/>
              <a:gd name="connsiteX4" fmla="*/ 112354 w 132406"/>
              <a:gd name="connsiteY4" fmla="*/ 974558 h 1259305"/>
              <a:gd name="connsiteX5" fmla="*/ 132406 w 132406"/>
              <a:gd name="connsiteY5" fmla="*/ 886326 h 1259305"/>
              <a:gd name="connsiteX6" fmla="*/ 120375 w 132406"/>
              <a:gd name="connsiteY6" fmla="*/ 669758 h 1259305"/>
              <a:gd name="connsiteX7" fmla="*/ 100322 w 132406"/>
              <a:gd name="connsiteY7" fmla="*/ 537410 h 1259305"/>
              <a:gd name="connsiteX8" fmla="*/ 76259 w 132406"/>
              <a:gd name="connsiteY8" fmla="*/ 509337 h 1259305"/>
              <a:gd name="connsiteX9" fmla="*/ 60217 w 132406"/>
              <a:gd name="connsiteY9" fmla="*/ 481263 h 1259305"/>
              <a:gd name="connsiteX10" fmla="*/ 40164 w 132406"/>
              <a:gd name="connsiteY10" fmla="*/ 453189 h 1259305"/>
              <a:gd name="connsiteX11" fmla="*/ 32143 w 132406"/>
              <a:gd name="connsiteY11" fmla="*/ 413084 h 1259305"/>
              <a:gd name="connsiteX12" fmla="*/ 28133 w 132406"/>
              <a:gd name="connsiteY12" fmla="*/ 368968 h 1259305"/>
              <a:gd name="connsiteX13" fmla="*/ 12091 w 132406"/>
              <a:gd name="connsiteY13" fmla="*/ 216568 h 1259305"/>
              <a:gd name="connsiteX14" fmla="*/ 8080 w 132406"/>
              <a:gd name="connsiteY14" fmla="*/ 184484 h 1259305"/>
              <a:gd name="connsiteX15" fmla="*/ 4069 w 132406"/>
              <a:gd name="connsiteY15" fmla="*/ 160421 h 1259305"/>
              <a:gd name="connsiteX16" fmla="*/ 59 w 132406"/>
              <a:gd name="connsiteY16" fmla="*/ 96252 h 1259305"/>
              <a:gd name="connsiteX17" fmla="*/ 8080 w 132406"/>
              <a:gd name="connsiteY17" fmla="*/ 0 h 1259305"/>
              <a:gd name="connsiteX0" fmla="*/ 88301 w 152469"/>
              <a:gd name="connsiteY0" fmla="*/ 1305487 h 1305487"/>
              <a:gd name="connsiteX1" fmla="*/ 104343 w 152469"/>
              <a:gd name="connsiteY1" fmla="*/ 1205224 h 1305487"/>
              <a:gd name="connsiteX2" fmla="*/ 108354 w 152469"/>
              <a:gd name="connsiteY2" fmla="*/ 1145066 h 1305487"/>
              <a:gd name="connsiteX3" fmla="*/ 124396 w 152469"/>
              <a:gd name="connsiteY3" fmla="*/ 1060845 h 1305487"/>
              <a:gd name="connsiteX4" fmla="*/ 132417 w 152469"/>
              <a:gd name="connsiteY4" fmla="*/ 1020740 h 1305487"/>
              <a:gd name="connsiteX5" fmla="*/ 152469 w 152469"/>
              <a:gd name="connsiteY5" fmla="*/ 932508 h 1305487"/>
              <a:gd name="connsiteX6" fmla="*/ 140438 w 152469"/>
              <a:gd name="connsiteY6" fmla="*/ 715940 h 1305487"/>
              <a:gd name="connsiteX7" fmla="*/ 120385 w 152469"/>
              <a:gd name="connsiteY7" fmla="*/ 583592 h 1305487"/>
              <a:gd name="connsiteX8" fmla="*/ 96322 w 152469"/>
              <a:gd name="connsiteY8" fmla="*/ 555519 h 1305487"/>
              <a:gd name="connsiteX9" fmla="*/ 80280 w 152469"/>
              <a:gd name="connsiteY9" fmla="*/ 527445 h 1305487"/>
              <a:gd name="connsiteX10" fmla="*/ 60227 w 152469"/>
              <a:gd name="connsiteY10" fmla="*/ 499371 h 1305487"/>
              <a:gd name="connsiteX11" fmla="*/ 52206 w 152469"/>
              <a:gd name="connsiteY11" fmla="*/ 459266 h 1305487"/>
              <a:gd name="connsiteX12" fmla="*/ 48196 w 152469"/>
              <a:gd name="connsiteY12" fmla="*/ 415150 h 1305487"/>
              <a:gd name="connsiteX13" fmla="*/ 32154 w 152469"/>
              <a:gd name="connsiteY13" fmla="*/ 262750 h 1305487"/>
              <a:gd name="connsiteX14" fmla="*/ 28143 w 152469"/>
              <a:gd name="connsiteY14" fmla="*/ 230666 h 1305487"/>
              <a:gd name="connsiteX15" fmla="*/ 24132 w 152469"/>
              <a:gd name="connsiteY15" fmla="*/ 206603 h 1305487"/>
              <a:gd name="connsiteX16" fmla="*/ 20122 w 152469"/>
              <a:gd name="connsiteY16" fmla="*/ 142434 h 1305487"/>
              <a:gd name="connsiteX17" fmla="*/ 434 w 152469"/>
              <a:gd name="connsiteY17" fmla="*/ 0 h 1305487"/>
              <a:gd name="connsiteX0" fmla="*/ 97425 w 161593"/>
              <a:gd name="connsiteY0" fmla="*/ 1339354 h 1339354"/>
              <a:gd name="connsiteX1" fmla="*/ 113467 w 161593"/>
              <a:gd name="connsiteY1" fmla="*/ 1239091 h 1339354"/>
              <a:gd name="connsiteX2" fmla="*/ 117478 w 161593"/>
              <a:gd name="connsiteY2" fmla="*/ 1178933 h 1339354"/>
              <a:gd name="connsiteX3" fmla="*/ 133520 w 161593"/>
              <a:gd name="connsiteY3" fmla="*/ 1094712 h 1339354"/>
              <a:gd name="connsiteX4" fmla="*/ 141541 w 161593"/>
              <a:gd name="connsiteY4" fmla="*/ 1054607 h 1339354"/>
              <a:gd name="connsiteX5" fmla="*/ 161593 w 161593"/>
              <a:gd name="connsiteY5" fmla="*/ 966375 h 1339354"/>
              <a:gd name="connsiteX6" fmla="*/ 149562 w 161593"/>
              <a:gd name="connsiteY6" fmla="*/ 749807 h 1339354"/>
              <a:gd name="connsiteX7" fmla="*/ 129509 w 161593"/>
              <a:gd name="connsiteY7" fmla="*/ 617459 h 1339354"/>
              <a:gd name="connsiteX8" fmla="*/ 105446 w 161593"/>
              <a:gd name="connsiteY8" fmla="*/ 589386 h 1339354"/>
              <a:gd name="connsiteX9" fmla="*/ 89404 w 161593"/>
              <a:gd name="connsiteY9" fmla="*/ 561312 h 1339354"/>
              <a:gd name="connsiteX10" fmla="*/ 69351 w 161593"/>
              <a:gd name="connsiteY10" fmla="*/ 533238 h 1339354"/>
              <a:gd name="connsiteX11" fmla="*/ 61330 w 161593"/>
              <a:gd name="connsiteY11" fmla="*/ 493133 h 1339354"/>
              <a:gd name="connsiteX12" fmla="*/ 57320 w 161593"/>
              <a:gd name="connsiteY12" fmla="*/ 449017 h 1339354"/>
              <a:gd name="connsiteX13" fmla="*/ 41278 w 161593"/>
              <a:gd name="connsiteY13" fmla="*/ 296617 h 1339354"/>
              <a:gd name="connsiteX14" fmla="*/ 37267 w 161593"/>
              <a:gd name="connsiteY14" fmla="*/ 264533 h 1339354"/>
              <a:gd name="connsiteX15" fmla="*/ 33256 w 161593"/>
              <a:gd name="connsiteY15" fmla="*/ 240470 h 1339354"/>
              <a:gd name="connsiteX16" fmla="*/ 29246 w 161593"/>
              <a:gd name="connsiteY16" fmla="*/ 176301 h 1339354"/>
              <a:gd name="connsiteX17" fmla="*/ 321 w 161593"/>
              <a:gd name="connsiteY17" fmla="*/ 0 h 1339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1593" h="1339354">
                <a:moveTo>
                  <a:pt x="97425" y="1339354"/>
                </a:moveTo>
                <a:cubicBezTo>
                  <a:pt x="102772" y="1305933"/>
                  <a:pt x="111215" y="1272862"/>
                  <a:pt x="113467" y="1239091"/>
                </a:cubicBezTo>
                <a:cubicBezTo>
                  <a:pt x="114804" y="1219038"/>
                  <a:pt x="114713" y="1198839"/>
                  <a:pt x="117478" y="1178933"/>
                </a:cubicBezTo>
                <a:cubicBezTo>
                  <a:pt x="121410" y="1150626"/>
                  <a:pt x="128089" y="1122770"/>
                  <a:pt x="133520" y="1094712"/>
                </a:cubicBezTo>
                <a:cubicBezTo>
                  <a:pt x="136111" y="1081327"/>
                  <a:pt x="137954" y="1067760"/>
                  <a:pt x="141541" y="1054607"/>
                </a:cubicBezTo>
                <a:cubicBezTo>
                  <a:pt x="157504" y="996071"/>
                  <a:pt x="150845" y="1025488"/>
                  <a:pt x="161593" y="966375"/>
                </a:cubicBezTo>
                <a:cubicBezTo>
                  <a:pt x="154911" y="785941"/>
                  <a:pt x="161586" y="930167"/>
                  <a:pt x="149562" y="749807"/>
                </a:cubicBezTo>
                <a:cubicBezTo>
                  <a:pt x="146320" y="701173"/>
                  <a:pt x="150107" y="662776"/>
                  <a:pt x="129509" y="617459"/>
                </a:cubicBezTo>
                <a:cubicBezTo>
                  <a:pt x="124409" y="606239"/>
                  <a:pt x="112610" y="599415"/>
                  <a:pt x="105446" y="589386"/>
                </a:cubicBezTo>
                <a:cubicBezTo>
                  <a:pt x="99181" y="580616"/>
                  <a:pt x="95232" y="570378"/>
                  <a:pt x="89404" y="561312"/>
                </a:cubicBezTo>
                <a:cubicBezTo>
                  <a:pt x="83185" y="551638"/>
                  <a:pt x="76035" y="542596"/>
                  <a:pt x="69351" y="533238"/>
                </a:cubicBezTo>
                <a:cubicBezTo>
                  <a:pt x="66677" y="519870"/>
                  <a:pt x="63258" y="506629"/>
                  <a:pt x="61330" y="493133"/>
                </a:cubicBezTo>
                <a:cubicBezTo>
                  <a:pt x="59242" y="478515"/>
                  <a:pt x="58819" y="463707"/>
                  <a:pt x="57320" y="449017"/>
                </a:cubicBezTo>
                <a:cubicBezTo>
                  <a:pt x="52135" y="398200"/>
                  <a:pt x="46798" y="347399"/>
                  <a:pt x="41278" y="296617"/>
                </a:cubicBezTo>
                <a:cubicBezTo>
                  <a:pt x="40113" y="285902"/>
                  <a:pt x="38791" y="275203"/>
                  <a:pt x="37267" y="264533"/>
                </a:cubicBezTo>
                <a:cubicBezTo>
                  <a:pt x="36117" y="256483"/>
                  <a:pt x="34593" y="248491"/>
                  <a:pt x="33256" y="240470"/>
                </a:cubicBezTo>
                <a:cubicBezTo>
                  <a:pt x="31919" y="219080"/>
                  <a:pt x="34735" y="216379"/>
                  <a:pt x="29246" y="176301"/>
                </a:cubicBezTo>
                <a:cubicBezTo>
                  <a:pt x="23757" y="136223"/>
                  <a:pt x="-3234" y="31998"/>
                  <a:pt x="32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E4F35A1E-7199-4FE1-B2AD-A0FA4B224452}"/>
              </a:ext>
            </a:extLst>
          </p:cNvPr>
          <p:cNvSpPr/>
          <p:nvPr/>
        </p:nvSpPr>
        <p:spPr>
          <a:xfrm rot="772124">
            <a:off x="6262490" y="8744638"/>
            <a:ext cx="595306" cy="944474"/>
          </a:xfrm>
          <a:custGeom>
            <a:avLst/>
            <a:gdLst>
              <a:gd name="connsiteX0" fmla="*/ 469232 w 469232"/>
              <a:gd name="connsiteY0" fmla="*/ 0 h 882316"/>
              <a:gd name="connsiteX1" fmla="*/ 461211 w 469232"/>
              <a:gd name="connsiteY1" fmla="*/ 52137 h 882316"/>
              <a:gd name="connsiteX2" fmla="*/ 421105 w 469232"/>
              <a:gd name="connsiteY2" fmla="*/ 140368 h 882316"/>
              <a:gd name="connsiteX3" fmla="*/ 413084 w 469232"/>
              <a:gd name="connsiteY3" fmla="*/ 168442 h 882316"/>
              <a:gd name="connsiteX4" fmla="*/ 393032 w 469232"/>
              <a:gd name="connsiteY4" fmla="*/ 192505 h 882316"/>
              <a:gd name="connsiteX5" fmla="*/ 372979 w 469232"/>
              <a:gd name="connsiteY5" fmla="*/ 224589 h 882316"/>
              <a:gd name="connsiteX6" fmla="*/ 344905 w 469232"/>
              <a:gd name="connsiteY6" fmla="*/ 244642 h 882316"/>
              <a:gd name="connsiteX7" fmla="*/ 288758 w 469232"/>
              <a:gd name="connsiteY7" fmla="*/ 304800 h 882316"/>
              <a:gd name="connsiteX8" fmla="*/ 244642 w 469232"/>
              <a:gd name="connsiteY8" fmla="*/ 344905 h 882316"/>
              <a:gd name="connsiteX9" fmla="*/ 172453 w 469232"/>
              <a:gd name="connsiteY9" fmla="*/ 433137 h 882316"/>
              <a:gd name="connsiteX10" fmla="*/ 132347 w 469232"/>
              <a:gd name="connsiteY10" fmla="*/ 509337 h 882316"/>
              <a:gd name="connsiteX11" fmla="*/ 84221 w 469232"/>
              <a:gd name="connsiteY11" fmla="*/ 633663 h 882316"/>
              <a:gd name="connsiteX12" fmla="*/ 48126 w 469232"/>
              <a:gd name="connsiteY12" fmla="*/ 705853 h 882316"/>
              <a:gd name="connsiteX13" fmla="*/ 36095 w 469232"/>
              <a:gd name="connsiteY13" fmla="*/ 741947 h 882316"/>
              <a:gd name="connsiteX14" fmla="*/ 28074 w 469232"/>
              <a:gd name="connsiteY14" fmla="*/ 778042 h 882316"/>
              <a:gd name="connsiteX15" fmla="*/ 16042 w 469232"/>
              <a:gd name="connsiteY15" fmla="*/ 794084 h 882316"/>
              <a:gd name="connsiteX16" fmla="*/ 12032 w 469232"/>
              <a:gd name="connsiteY16" fmla="*/ 818147 h 882316"/>
              <a:gd name="connsiteX17" fmla="*/ 8021 w 469232"/>
              <a:gd name="connsiteY17" fmla="*/ 850231 h 882316"/>
              <a:gd name="connsiteX18" fmla="*/ 4011 w 469232"/>
              <a:gd name="connsiteY18" fmla="*/ 870284 h 882316"/>
              <a:gd name="connsiteX19" fmla="*/ 0 w 469232"/>
              <a:gd name="connsiteY19" fmla="*/ 882316 h 88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9232" h="882316">
                <a:moveTo>
                  <a:pt x="469232" y="0"/>
                </a:moveTo>
                <a:cubicBezTo>
                  <a:pt x="466558" y="17379"/>
                  <a:pt x="465952" y="35205"/>
                  <a:pt x="461211" y="52137"/>
                </a:cubicBezTo>
                <a:cubicBezTo>
                  <a:pt x="449723" y="93164"/>
                  <a:pt x="436620" y="102689"/>
                  <a:pt x="421105" y="140368"/>
                </a:cubicBezTo>
                <a:cubicBezTo>
                  <a:pt x="417399" y="149367"/>
                  <a:pt x="417698" y="159873"/>
                  <a:pt x="413084" y="168442"/>
                </a:cubicBezTo>
                <a:cubicBezTo>
                  <a:pt x="408134" y="177635"/>
                  <a:pt x="399101" y="184009"/>
                  <a:pt x="393032" y="192505"/>
                </a:cubicBezTo>
                <a:cubicBezTo>
                  <a:pt x="385702" y="202768"/>
                  <a:pt x="381533" y="215322"/>
                  <a:pt x="372979" y="224589"/>
                </a:cubicBezTo>
                <a:cubicBezTo>
                  <a:pt x="365179" y="233039"/>
                  <a:pt x="353233" y="236711"/>
                  <a:pt x="344905" y="244642"/>
                </a:cubicBezTo>
                <a:cubicBezTo>
                  <a:pt x="325042" y="263559"/>
                  <a:pt x="308154" y="285404"/>
                  <a:pt x="288758" y="304800"/>
                </a:cubicBezTo>
                <a:cubicBezTo>
                  <a:pt x="274705" y="318853"/>
                  <a:pt x="258405" y="330568"/>
                  <a:pt x="244642" y="344905"/>
                </a:cubicBezTo>
                <a:cubicBezTo>
                  <a:pt x="226275" y="364037"/>
                  <a:pt x="190029" y="405016"/>
                  <a:pt x="172453" y="433137"/>
                </a:cubicBezTo>
                <a:cubicBezTo>
                  <a:pt x="164141" y="446437"/>
                  <a:pt x="137922" y="495863"/>
                  <a:pt x="132347" y="509337"/>
                </a:cubicBezTo>
                <a:cubicBezTo>
                  <a:pt x="105771" y="573562"/>
                  <a:pt x="109867" y="578708"/>
                  <a:pt x="84221" y="633663"/>
                </a:cubicBezTo>
                <a:cubicBezTo>
                  <a:pt x="72844" y="658043"/>
                  <a:pt x="56633" y="680330"/>
                  <a:pt x="48126" y="705853"/>
                </a:cubicBezTo>
                <a:cubicBezTo>
                  <a:pt x="44116" y="717884"/>
                  <a:pt x="38582" y="729511"/>
                  <a:pt x="36095" y="741947"/>
                </a:cubicBezTo>
                <a:cubicBezTo>
                  <a:pt x="35674" y="744051"/>
                  <a:pt x="29960" y="774270"/>
                  <a:pt x="28074" y="778042"/>
                </a:cubicBezTo>
                <a:cubicBezTo>
                  <a:pt x="25085" y="784021"/>
                  <a:pt x="20053" y="788737"/>
                  <a:pt x="16042" y="794084"/>
                </a:cubicBezTo>
                <a:cubicBezTo>
                  <a:pt x="14705" y="802105"/>
                  <a:pt x="13182" y="810097"/>
                  <a:pt x="12032" y="818147"/>
                </a:cubicBezTo>
                <a:cubicBezTo>
                  <a:pt x="10508" y="828817"/>
                  <a:pt x="9660" y="839578"/>
                  <a:pt x="8021" y="850231"/>
                </a:cubicBezTo>
                <a:cubicBezTo>
                  <a:pt x="6984" y="856968"/>
                  <a:pt x="5664" y="863671"/>
                  <a:pt x="4011" y="870284"/>
                </a:cubicBezTo>
                <a:cubicBezTo>
                  <a:pt x="2986" y="874385"/>
                  <a:pt x="0" y="882316"/>
                  <a:pt x="0" y="882316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DB65C8EB-9114-44C0-8D08-9BBB610227FB}"/>
              </a:ext>
            </a:extLst>
          </p:cNvPr>
          <p:cNvSpPr/>
          <p:nvPr/>
        </p:nvSpPr>
        <p:spPr>
          <a:xfrm rot="450865">
            <a:off x="6265435" y="8770947"/>
            <a:ext cx="651795" cy="782053"/>
          </a:xfrm>
          <a:custGeom>
            <a:avLst/>
            <a:gdLst>
              <a:gd name="connsiteX0" fmla="*/ 513758 w 513758"/>
              <a:gd name="connsiteY0" fmla="*/ 0 h 782053"/>
              <a:gd name="connsiteX1" fmla="*/ 465631 w 513758"/>
              <a:gd name="connsiteY1" fmla="*/ 60158 h 782053"/>
              <a:gd name="connsiteX2" fmla="*/ 377400 w 513758"/>
              <a:gd name="connsiteY2" fmla="*/ 160421 h 782053"/>
              <a:gd name="connsiteX3" fmla="*/ 325263 w 513758"/>
              <a:gd name="connsiteY3" fmla="*/ 212558 h 782053"/>
              <a:gd name="connsiteX4" fmla="*/ 297189 w 513758"/>
              <a:gd name="connsiteY4" fmla="*/ 244642 h 782053"/>
              <a:gd name="connsiteX5" fmla="*/ 229010 w 513758"/>
              <a:gd name="connsiteY5" fmla="*/ 316832 h 782053"/>
              <a:gd name="connsiteX6" fmla="*/ 204947 w 513758"/>
              <a:gd name="connsiteY6" fmla="*/ 356937 h 782053"/>
              <a:gd name="connsiteX7" fmla="*/ 176874 w 513758"/>
              <a:gd name="connsiteY7" fmla="*/ 393032 h 782053"/>
              <a:gd name="connsiteX8" fmla="*/ 144789 w 513758"/>
              <a:gd name="connsiteY8" fmla="*/ 457200 h 782053"/>
              <a:gd name="connsiteX9" fmla="*/ 116716 w 513758"/>
              <a:gd name="connsiteY9" fmla="*/ 505327 h 782053"/>
              <a:gd name="connsiteX10" fmla="*/ 96663 w 513758"/>
              <a:gd name="connsiteY10" fmla="*/ 557464 h 782053"/>
              <a:gd name="connsiteX11" fmla="*/ 76610 w 513758"/>
              <a:gd name="connsiteY11" fmla="*/ 589548 h 782053"/>
              <a:gd name="connsiteX12" fmla="*/ 56558 w 513758"/>
              <a:gd name="connsiteY12" fmla="*/ 629653 h 782053"/>
              <a:gd name="connsiteX13" fmla="*/ 40516 w 513758"/>
              <a:gd name="connsiteY13" fmla="*/ 649706 h 782053"/>
              <a:gd name="connsiteX14" fmla="*/ 32495 w 513758"/>
              <a:gd name="connsiteY14" fmla="*/ 665748 h 782053"/>
              <a:gd name="connsiteX15" fmla="*/ 24474 w 513758"/>
              <a:gd name="connsiteY15" fmla="*/ 677779 h 782053"/>
              <a:gd name="connsiteX16" fmla="*/ 12442 w 513758"/>
              <a:gd name="connsiteY16" fmla="*/ 709864 h 782053"/>
              <a:gd name="connsiteX17" fmla="*/ 410 w 513758"/>
              <a:gd name="connsiteY17" fmla="*/ 745958 h 782053"/>
              <a:gd name="connsiteX18" fmla="*/ 410 w 513758"/>
              <a:gd name="connsiteY18" fmla="*/ 782053 h 782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758" h="782053">
                <a:moveTo>
                  <a:pt x="513758" y="0"/>
                </a:moveTo>
                <a:cubicBezTo>
                  <a:pt x="497716" y="20053"/>
                  <a:pt x="481931" y="40314"/>
                  <a:pt x="465631" y="60158"/>
                </a:cubicBezTo>
                <a:cubicBezTo>
                  <a:pt x="433089" y="99774"/>
                  <a:pt x="412399" y="123363"/>
                  <a:pt x="377400" y="160421"/>
                </a:cubicBezTo>
                <a:cubicBezTo>
                  <a:pt x="373211" y="164857"/>
                  <a:pt x="327256" y="210281"/>
                  <a:pt x="325263" y="212558"/>
                </a:cubicBezTo>
                <a:cubicBezTo>
                  <a:pt x="315905" y="223253"/>
                  <a:pt x="306946" y="234310"/>
                  <a:pt x="297189" y="244642"/>
                </a:cubicBezTo>
                <a:cubicBezTo>
                  <a:pt x="277992" y="264968"/>
                  <a:pt x="246265" y="292941"/>
                  <a:pt x="229010" y="316832"/>
                </a:cubicBezTo>
                <a:cubicBezTo>
                  <a:pt x="219882" y="329470"/>
                  <a:pt x="213750" y="344070"/>
                  <a:pt x="204947" y="356937"/>
                </a:cubicBezTo>
                <a:cubicBezTo>
                  <a:pt x="196340" y="369517"/>
                  <a:pt x="184716" y="379962"/>
                  <a:pt x="176874" y="393032"/>
                </a:cubicBezTo>
                <a:cubicBezTo>
                  <a:pt x="164570" y="413538"/>
                  <a:pt x="156082" y="436120"/>
                  <a:pt x="144789" y="457200"/>
                </a:cubicBezTo>
                <a:cubicBezTo>
                  <a:pt x="136019" y="473571"/>
                  <a:pt x="124753" y="488584"/>
                  <a:pt x="116716" y="505327"/>
                </a:cubicBezTo>
                <a:cubicBezTo>
                  <a:pt x="108659" y="522114"/>
                  <a:pt x="104669" y="540653"/>
                  <a:pt x="96663" y="557464"/>
                </a:cubicBezTo>
                <a:cubicBezTo>
                  <a:pt x="91241" y="568851"/>
                  <a:pt x="82735" y="578523"/>
                  <a:pt x="76610" y="589548"/>
                </a:cubicBezTo>
                <a:cubicBezTo>
                  <a:pt x="69351" y="602613"/>
                  <a:pt x="64248" y="616837"/>
                  <a:pt x="56558" y="629653"/>
                </a:cubicBezTo>
                <a:cubicBezTo>
                  <a:pt x="52154" y="636993"/>
                  <a:pt x="45264" y="642584"/>
                  <a:pt x="40516" y="649706"/>
                </a:cubicBezTo>
                <a:cubicBezTo>
                  <a:pt x="37200" y="654680"/>
                  <a:pt x="35461" y="660557"/>
                  <a:pt x="32495" y="665748"/>
                </a:cubicBezTo>
                <a:cubicBezTo>
                  <a:pt x="30104" y="669933"/>
                  <a:pt x="26630" y="673468"/>
                  <a:pt x="24474" y="677779"/>
                </a:cubicBezTo>
                <a:cubicBezTo>
                  <a:pt x="16715" y="693297"/>
                  <a:pt x="17652" y="695970"/>
                  <a:pt x="12442" y="709864"/>
                </a:cubicBezTo>
                <a:cubicBezTo>
                  <a:pt x="8761" y="719682"/>
                  <a:pt x="1277" y="734687"/>
                  <a:pt x="410" y="745958"/>
                </a:cubicBezTo>
                <a:cubicBezTo>
                  <a:pt x="-513" y="757954"/>
                  <a:pt x="410" y="770021"/>
                  <a:pt x="410" y="78205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ABBF32B6-4CDD-4AAA-BD1C-F66B09EFB07B}"/>
              </a:ext>
            </a:extLst>
          </p:cNvPr>
          <p:cNvSpPr/>
          <p:nvPr/>
        </p:nvSpPr>
        <p:spPr>
          <a:xfrm>
            <a:off x="6163609" y="8748936"/>
            <a:ext cx="809161" cy="2181726"/>
          </a:xfrm>
          <a:custGeom>
            <a:avLst/>
            <a:gdLst>
              <a:gd name="connsiteX0" fmla="*/ 637797 w 637797"/>
              <a:gd name="connsiteY0" fmla="*/ 0 h 2181726"/>
              <a:gd name="connsiteX1" fmla="*/ 633787 w 637797"/>
              <a:gd name="connsiteY1" fmla="*/ 20053 h 2181726"/>
              <a:gd name="connsiteX2" fmla="*/ 613734 w 637797"/>
              <a:gd name="connsiteY2" fmla="*/ 56147 h 2181726"/>
              <a:gd name="connsiteX3" fmla="*/ 601703 w 637797"/>
              <a:gd name="connsiteY3" fmla="*/ 84221 h 2181726"/>
              <a:gd name="connsiteX4" fmla="*/ 557587 w 637797"/>
              <a:gd name="connsiteY4" fmla="*/ 128337 h 2181726"/>
              <a:gd name="connsiteX5" fmla="*/ 541545 w 637797"/>
              <a:gd name="connsiteY5" fmla="*/ 148389 h 2181726"/>
              <a:gd name="connsiteX6" fmla="*/ 521492 w 637797"/>
              <a:gd name="connsiteY6" fmla="*/ 160421 h 2181726"/>
              <a:gd name="connsiteX7" fmla="*/ 493418 w 637797"/>
              <a:gd name="connsiteY7" fmla="*/ 192505 h 2181726"/>
              <a:gd name="connsiteX8" fmla="*/ 441282 w 637797"/>
              <a:gd name="connsiteY8" fmla="*/ 248653 h 2181726"/>
              <a:gd name="connsiteX9" fmla="*/ 417218 w 637797"/>
              <a:gd name="connsiteY9" fmla="*/ 284747 h 2181726"/>
              <a:gd name="connsiteX10" fmla="*/ 393155 w 637797"/>
              <a:gd name="connsiteY10" fmla="*/ 300789 h 2181726"/>
              <a:gd name="connsiteX11" fmla="*/ 369092 w 637797"/>
              <a:gd name="connsiteY11" fmla="*/ 332874 h 2181726"/>
              <a:gd name="connsiteX12" fmla="*/ 345029 w 637797"/>
              <a:gd name="connsiteY12" fmla="*/ 348916 h 2181726"/>
              <a:gd name="connsiteX13" fmla="*/ 324976 w 637797"/>
              <a:gd name="connsiteY13" fmla="*/ 368968 h 2181726"/>
              <a:gd name="connsiteX14" fmla="*/ 288882 w 637797"/>
              <a:gd name="connsiteY14" fmla="*/ 397042 h 2181726"/>
              <a:gd name="connsiteX15" fmla="*/ 276850 w 637797"/>
              <a:gd name="connsiteY15" fmla="*/ 413084 h 2181726"/>
              <a:gd name="connsiteX16" fmla="*/ 244766 w 637797"/>
              <a:gd name="connsiteY16" fmla="*/ 433137 h 2181726"/>
              <a:gd name="connsiteX17" fmla="*/ 224713 w 637797"/>
              <a:gd name="connsiteY17" fmla="*/ 457200 h 2181726"/>
              <a:gd name="connsiteX18" fmla="*/ 220703 w 637797"/>
              <a:gd name="connsiteY18" fmla="*/ 469232 h 2181726"/>
              <a:gd name="connsiteX19" fmla="*/ 196640 w 637797"/>
              <a:gd name="connsiteY19" fmla="*/ 497305 h 2181726"/>
              <a:gd name="connsiteX20" fmla="*/ 184608 w 637797"/>
              <a:gd name="connsiteY20" fmla="*/ 517358 h 2181726"/>
              <a:gd name="connsiteX21" fmla="*/ 176587 w 637797"/>
              <a:gd name="connsiteY21" fmla="*/ 529389 h 2181726"/>
              <a:gd name="connsiteX22" fmla="*/ 168566 w 637797"/>
              <a:gd name="connsiteY22" fmla="*/ 549442 h 2181726"/>
              <a:gd name="connsiteX23" fmla="*/ 148513 w 637797"/>
              <a:gd name="connsiteY23" fmla="*/ 565484 h 2181726"/>
              <a:gd name="connsiteX24" fmla="*/ 144503 w 637797"/>
              <a:gd name="connsiteY24" fmla="*/ 581526 h 2181726"/>
              <a:gd name="connsiteX25" fmla="*/ 120440 w 637797"/>
              <a:gd name="connsiteY25" fmla="*/ 605589 h 2181726"/>
              <a:gd name="connsiteX26" fmla="*/ 92366 w 637797"/>
              <a:gd name="connsiteY26" fmla="*/ 657726 h 2181726"/>
              <a:gd name="connsiteX27" fmla="*/ 80334 w 637797"/>
              <a:gd name="connsiteY27" fmla="*/ 681789 h 2181726"/>
              <a:gd name="connsiteX28" fmla="*/ 60282 w 637797"/>
              <a:gd name="connsiteY28" fmla="*/ 725905 h 2181726"/>
              <a:gd name="connsiteX29" fmla="*/ 32208 w 637797"/>
              <a:gd name="connsiteY29" fmla="*/ 774032 h 2181726"/>
              <a:gd name="connsiteX30" fmla="*/ 28197 w 637797"/>
              <a:gd name="connsiteY30" fmla="*/ 794084 h 2181726"/>
              <a:gd name="connsiteX31" fmla="*/ 20176 w 637797"/>
              <a:gd name="connsiteY31" fmla="*/ 806116 h 2181726"/>
              <a:gd name="connsiteX32" fmla="*/ 16166 w 637797"/>
              <a:gd name="connsiteY32" fmla="*/ 830179 h 2181726"/>
              <a:gd name="connsiteX33" fmla="*/ 4134 w 637797"/>
              <a:gd name="connsiteY33" fmla="*/ 866274 h 2181726"/>
              <a:gd name="connsiteX34" fmla="*/ 4134 w 637797"/>
              <a:gd name="connsiteY34" fmla="*/ 946484 h 2181726"/>
              <a:gd name="connsiteX35" fmla="*/ 12155 w 637797"/>
              <a:gd name="connsiteY35" fmla="*/ 962526 h 2181726"/>
              <a:gd name="connsiteX36" fmla="*/ 28197 w 637797"/>
              <a:gd name="connsiteY36" fmla="*/ 1006642 h 2181726"/>
              <a:gd name="connsiteX37" fmla="*/ 68303 w 637797"/>
              <a:gd name="connsiteY37" fmla="*/ 1066800 h 2181726"/>
              <a:gd name="connsiteX38" fmla="*/ 84345 w 637797"/>
              <a:gd name="connsiteY38" fmla="*/ 1094874 h 2181726"/>
              <a:gd name="connsiteX39" fmla="*/ 112418 w 637797"/>
              <a:gd name="connsiteY39" fmla="*/ 1130968 h 2181726"/>
              <a:gd name="connsiteX40" fmla="*/ 128461 w 637797"/>
              <a:gd name="connsiteY40" fmla="*/ 1167063 h 2181726"/>
              <a:gd name="connsiteX41" fmla="*/ 148513 w 637797"/>
              <a:gd name="connsiteY41" fmla="*/ 1207168 h 2181726"/>
              <a:gd name="connsiteX42" fmla="*/ 144503 w 637797"/>
              <a:gd name="connsiteY42" fmla="*/ 1351547 h 2181726"/>
              <a:gd name="connsiteX43" fmla="*/ 140492 w 637797"/>
              <a:gd name="connsiteY43" fmla="*/ 1379621 h 2181726"/>
              <a:gd name="connsiteX44" fmla="*/ 120440 w 637797"/>
              <a:gd name="connsiteY44" fmla="*/ 1415716 h 2181726"/>
              <a:gd name="connsiteX45" fmla="*/ 112418 w 637797"/>
              <a:gd name="connsiteY45" fmla="*/ 1435768 h 2181726"/>
              <a:gd name="connsiteX46" fmla="*/ 88355 w 637797"/>
              <a:gd name="connsiteY46" fmla="*/ 1471863 h 2181726"/>
              <a:gd name="connsiteX47" fmla="*/ 72313 w 637797"/>
              <a:gd name="connsiteY47" fmla="*/ 1511968 h 2181726"/>
              <a:gd name="connsiteX48" fmla="*/ 68303 w 637797"/>
              <a:gd name="connsiteY48" fmla="*/ 1528011 h 2181726"/>
              <a:gd name="connsiteX49" fmla="*/ 72313 w 637797"/>
              <a:gd name="connsiteY49" fmla="*/ 1680411 h 2181726"/>
              <a:gd name="connsiteX50" fmla="*/ 76324 w 637797"/>
              <a:gd name="connsiteY50" fmla="*/ 1712495 h 2181726"/>
              <a:gd name="connsiteX51" fmla="*/ 84345 w 637797"/>
              <a:gd name="connsiteY51" fmla="*/ 1728537 h 2181726"/>
              <a:gd name="connsiteX52" fmla="*/ 112418 w 637797"/>
              <a:gd name="connsiteY52" fmla="*/ 1784684 h 2181726"/>
              <a:gd name="connsiteX53" fmla="*/ 120440 w 637797"/>
              <a:gd name="connsiteY53" fmla="*/ 1816768 h 2181726"/>
              <a:gd name="connsiteX54" fmla="*/ 136482 w 637797"/>
              <a:gd name="connsiteY54" fmla="*/ 1864895 h 2181726"/>
              <a:gd name="connsiteX55" fmla="*/ 144503 w 637797"/>
              <a:gd name="connsiteY55" fmla="*/ 1896979 h 2181726"/>
              <a:gd name="connsiteX56" fmla="*/ 156534 w 637797"/>
              <a:gd name="connsiteY56" fmla="*/ 1961147 h 2181726"/>
              <a:gd name="connsiteX57" fmla="*/ 172576 w 637797"/>
              <a:gd name="connsiteY57" fmla="*/ 2009274 h 2181726"/>
              <a:gd name="connsiteX58" fmla="*/ 180597 w 637797"/>
              <a:gd name="connsiteY58" fmla="*/ 2069432 h 2181726"/>
              <a:gd name="connsiteX59" fmla="*/ 196640 w 637797"/>
              <a:gd name="connsiteY59" fmla="*/ 2137611 h 2181726"/>
              <a:gd name="connsiteX60" fmla="*/ 188618 w 637797"/>
              <a:gd name="connsiteY60" fmla="*/ 2165684 h 2181726"/>
              <a:gd name="connsiteX61" fmla="*/ 164555 w 637797"/>
              <a:gd name="connsiteY61" fmla="*/ 2181726 h 218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37797" h="2181726">
                <a:moveTo>
                  <a:pt x="637797" y="0"/>
                </a:moveTo>
                <a:cubicBezTo>
                  <a:pt x="636460" y="6684"/>
                  <a:pt x="635943" y="13586"/>
                  <a:pt x="633787" y="20053"/>
                </a:cubicBezTo>
                <a:cubicBezTo>
                  <a:pt x="629924" y="31643"/>
                  <a:pt x="618876" y="45864"/>
                  <a:pt x="613734" y="56147"/>
                </a:cubicBezTo>
                <a:cubicBezTo>
                  <a:pt x="607866" y="67883"/>
                  <a:pt x="611569" y="72837"/>
                  <a:pt x="601703" y="84221"/>
                </a:cubicBezTo>
                <a:cubicBezTo>
                  <a:pt x="588083" y="99937"/>
                  <a:pt x="570579" y="112098"/>
                  <a:pt x="557587" y="128337"/>
                </a:cubicBezTo>
                <a:cubicBezTo>
                  <a:pt x="552240" y="135021"/>
                  <a:pt x="547943" y="142702"/>
                  <a:pt x="541545" y="148389"/>
                </a:cubicBezTo>
                <a:cubicBezTo>
                  <a:pt x="535719" y="153568"/>
                  <a:pt x="527238" y="155154"/>
                  <a:pt x="521492" y="160421"/>
                </a:cubicBezTo>
                <a:cubicBezTo>
                  <a:pt x="511016" y="170024"/>
                  <a:pt x="503158" y="182157"/>
                  <a:pt x="493418" y="192505"/>
                </a:cubicBezTo>
                <a:cubicBezTo>
                  <a:pt x="467023" y="220550"/>
                  <a:pt x="460029" y="222408"/>
                  <a:pt x="441282" y="248653"/>
                </a:cubicBezTo>
                <a:cubicBezTo>
                  <a:pt x="432877" y="260420"/>
                  <a:pt x="429250" y="276726"/>
                  <a:pt x="417218" y="284747"/>
                </a:cubicBezTo>
                <a:lnTo>
                  <a:pt x="393155" y="300789"/>
                </a:lnTo>
                <a:cubicBezTo>
                  <a:pt x="385134" y="311484"/>
                  <a:pt x="380215" y="325458"/>
                  <a:pt x="369092" y="332874"/>
                </a:cubicBezTo>
                <a:lnTo>
                  <a:pt x="345029" y="348916"/>
                </a:lnTo>
                <a:cubicBezTo>
                  <a:pt x="329579" y="372090"/>
                  <a:pt x="345774" y="351141"/>
                  <a:pt x="324976" y="368968"/>
                </a:cubicBezTo>
                <a:cubicBezTo>
                  <a:pt x="291446" y="397709"/>
                  <a:pt x="327763" y="373714"/>
                  <a:pt x="288882" y="397042"/>
                </a:cubicBezTo>
                <a:cubicBezTo>
                  <a:pt x="284871" y="402389"/>
                  <a:pt x="281576" y="408358"/>
                  <a:pt x="276850" y="413084"/>
                </a:cubicBezTo>
                <a:cubicBezTo>
                  <a:pt x="266436" y="423498"/>
                  <a:pt x="257475" y="426783"/>
                  <a:pt x="244766" y="433137"/>
                </a:cubicBezTo>
                <a:cubicBezTo>
                  <a:pt x="218181" y="486307"/>
                  <a:pt x="254949" y="419405"/>
                  <a:pt x="224713" y="457200"/>
                </a:cubicBezTo>
                <a:cubicBezTo>
                  <a:pt x="222072" y="460501"/>
                  <a:pt x="222800" y="465561"/>
                  <a:pt x="220703" y="469232"/>
                </a:cubicBezTo>
                <a:cubicBezTo>
                  <a:pt x="204906" y="496877"/>
                  <a:pt x="213704" y="474552"/>
                  <a:pt x="196640" y="497305"/>
                </a:cubicBezTo>
                <a:cubicBezTo>
                  <a:pt x="191963" y="503541"/>
                  <a:pt x="188740" y="510748"/>
                  <a:pt x="184608" y="517358"/>
                </a:cubicBezTo>
                <a:cubicBezTo>
                  <a:pt x="182053" y="521445"/>
                  <a:pt x="178743" y="525078"/>
                  <a:pt x="176587" y="529389"/>
                </a:cubicBezTo>
                <a:cubicBezTo>
                  <a:pt x="173367" y="535828"/>
                  <a:pt x="172986" y="543759"/>
                  <a:pt x="168566" y="549442"/>
                </a:cubicBezTo>
                <a:cubicBezTo>
                  <a:pt x="163311" y="556199"/>
                  <a:pt x="155197" y="560137"/>
                  <a:pt x="148513" y="565484"/>
                </a:cubicBezTo>
                <a:cubicBezTo>
                  <a:pt x="147176" y="570831"/>
                  <a:pt x="146674" y="576460"/>
                  <a:pt x="144503" y="581526"/>
                </a:cubicBezTo>
                <a:cubicBezTo>
                  <a:pt x="138947" y="594490"/>
                  <a:pt x="131778" y="597086"/>
                  <a:pt x="120440" y="605589"/>
                </a:cubicBezTo>
                <a:cubicBezTo>
                  <a:pt x="110337" y="645998"/>
                  <a:pt x="126267" y="589928"/>
                  <a:pt x="92366" y="657726"/>
                </a:cubicBezTo>
                <a:cubicBezTo>
                  <a:pt x="88355" y="665747"/>
                  <a:pt x="84152" y="673675"/>
                  <a:pt x="80334" y="681789"/>
                </a:cubicBezTo>
                <a:cubicBezTo>
                  <a:pt x="73456" y="696405"/>
                  <a:pt x="67754" y="711584"/>
                  <a:pt x="60282" y="725905"/>
                </a:cubicBezTo>
                <a:cubicBezTo>
                  <a:pt x="51691" y="742371"/>
                  <a:pt x="32208" y="774032"/>
                  <a:pt x="32208" y="774032"/>
                </a:cubicBezTo>
                <a:cubicBezTo>
                  <a:pt x="30871" y="780716"/>
                  <a:pt x="30590" y="787702"/>
                  <a:pt x="28197" y="794084"/>
                </a:cubicBezTo>
                <a:cubicBezTo>
                  <a:pt x="26504" y="798597"/>
                  <a:pt x="21700" y="801543"/>
                  <a:pt x="20176" y="806116"/>
                </a:cubicBezTo>
                <a:cubicBezTo>
                  <a:pt x="17605" y="813830"/>
                  <a:pt x="18261" y="822322"/>
                  <a:pt x="16166" y="830179"/>
                </a:cubicBezTo>
                <a:cubicBezTo>
                  <a:pt x="12898" y="842433"/>
                  <a:pt x="8145" y="854242"/>
                  <a:pt x="4134" y="866274"/>
                </a:cubicBezTo>
                <a:cubicBezTo>
                  <a:pt x="732" y="900301"/>
                  <a:pt x="-3157" y="912457"/>
                  <a:pt x="4134" y="946484"/>
                </a:cubicBezTo>
                <a:cubicBezTo>
                  <a:pt x="5387" y="952330"/>
                  <a:pt x="9935" y="956975"/>
                  <a:pt x="12155" y="962526"/>
                </a:cubicBezTo>
                <a:cubicBezTo>
                  <a:pt x="15522" y="970945"/>
                  <a:pt x="22937" y="997875"/>
                  <a:pt x="28197" y="1006642"/>
                </a:cubicBezTo>
                <a:cubicBezTo>
                  <a:pt x="40597" y="1027308"/>
                  <a:pt x="56346" y="1045875"/>
                  <a:pt x="68303" y="1066800"/>
                </a:cubicBezTo>
                <a:cubicBezTo>
                  <a:pt x="73650" y="1076158"/>
                  <a:pt x="78210" y="1086012"/>
                  <a:pt x="84345" y="1094874"/>
                </a:cubicBezTo>
                <a:cubicBezTo>
                  <a:pt x="101511" y="1119670"/>
                  <a:pt x="101362" y="1111621"/>
                  <a:pt x="112418" y="1130968"/>
                </a:cubicBezTo>
                <a:cubicBezTo>
                  <a:pt x="129428" y="1160734"/>
                  <a:pt x="111274" y="1132689"/>
                  <a:pt x="128461" y="1167063"/>
                </a:cubicBezTo>
                <a:cubicBezTo>
                  <a:pt x="151133" y="1212408"/>
                  <a:pt x="139317" y="1179578"/>
                  <a:pt x="148513" y="1207168"/>
                </a:cubicBezTo>
                <a:cubicBezTo>
                  <a:pt x="147176" y="1255294"/>
                  <a:pt x="146740" y="1303454"/>
                  <a:pt x="144503" y="1351547"/>
                </a:cubicBezTo>
                <a:cubicBezTo>
                  <a:pt x="144064" y="1360990"/>
                  <a:pt x="143811" y="1370770"/>
                  <a:pt x="140492" y="1379621"/>
                </a:cubicBezTo>
                <a:cubicBezTo>
                  <a:pt x="135659" y="1392508"/>
                  <a:pt x="126595" y="1403406"/>
                  <a:pt x="120440" y="1415716"/>
                </a:cubicBezTo>
                <a:cubicBezTo>
                  <a:pt x="117220" y="1422155"/>
                  <a:pt x="116122" y="1429595"/>
                  <a:pt x="112418" y="1435768"/>
                </a:cubicBezTo>
                <a:cubicBezTo>
                  <a:pt x="67932" y="1509909"/>
                  <a:pt x="117462" y="1413649"/>
                  <a:pt x="88355" y="1471863"/>
                </a:cubicBezTo>
                <a:cubicBezTo>
                  <a:pt x="79200" y="1508487"/>
                  <a:pt x="91642" y="1463643"/>
                  <a:pt x="72313" y="1511968"/>
                </a:cubicBezTo>
                <a:cubicBezTo>
                  <a:pt x="70266" y="1517086"/>
                  <a:pt x="69640" y="1522663"/>
                  <a:pt x="68303" y="1528011"/>
                </a:cubicBezTo>
                <a:cubicBezTo>
                  <a:pt x="62728" y="1617203"/>
                  <a:pt x="61968" y="1576969"/>
                  <a:pt x="72313" y="1680411"/>
                </a:cubicBezTo>
                <a:cubicBezTo>
                  <a:pt x="73385" y="1691135"/>
                  <a:pt x="73710" y="1702039"/>
                  <a:pt x="76324" y="1712495"/>
                </a:cubicBezTo>
                <a:cubicBezTo>
                  <a:pt x="77774" y="1718295"/>
                  <a:pt x="81917" y="1723074"/>
                  <a:pt x="84345" y="1728537"/>
                </a:cubicBezTo>
                <a:cubicBezTo>
                  <a:pt x="104775" y="1774503"/>
                  <a:pt x="74919" y="1717184"/>
                  <a:pt x="112418" y="1784684"/>
                </a:cubicBezTo>
                <a:cubicBezTo>
                  <a:pt x="115092" y="1795379"/>
                  <a:pt x="116954" y="1806310"/>
                  <a:pt x="120440" y="1816768"/>
                </a:cubicBezTo>
                <a:cubicBezTo>
                  <a:pt x="146997" y="1896438"/>
                  <a:pt x="122546" y="1804508"/>
                  <a:pt x="136482" y="1864895"/>
                </a:cubicBezTo>
                <a:cubicBezTo>
                  <a:pt x="138961" y="1875636"/>
                  <a:pt x="144503" y="1896979"/>
                  <a:pt x="144503" y="1896979"/>
                </a:cubicBezTo>
                <a:cubicBezTo>
                  <a:pt x="148148" y="1926139"/>
                  <a:pt x="147671" y="1932786"/>
                  <a:pt x="156534" y="1961147"/>
                </a:cubicBezTo>
                <a:cubicBezTo>
                  <a:pt x="179807" y="2035619"/>
                  <a:pt x="161306" y="1964187"/>
                  <a:pt x="172576" y="2009274"/>
                </a:cubicBezTo>
                <a:cubicBezTo>
                  <a:pt x="174192" y="2023815"/>
                  <a:pt x="176809" y="2053335"/>
                  <a:pt x="180597" y="2069432"/>
                </a:cubicBezTo>
                <a:cubicBezTo>
                  <a:pt x="199496" y="2149753"/>
                  <a:pt x="187601" y="2083381"/>
                  <a:pt x="196640" y="2137611"/>
                </a:cubicBezTo>
                <a:cubicBezTo>
                  <a:pt x="193966" y="2146969"/>
                  <a:pt x="195084" y="2158410"/>
                  <a:pt x="188618" y="2165684"/>
                </a:cubicBezTo>
                <a:cubicBezTo>
                  <a:pt x="162019" y="2195607"/>
                  <a:pt x="164555" y="2158591"/>
                  <a:pt x="164555" y="2181726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DBE17CA4-E25E-4806-9519-158CA6F50616}"/>
              </a:ext>
            </a:extLst>
          </p:cNvPr>
          <p:cNvSpPr/>
          <p:nvPr/>
        </p:nvSpPr>
        <p:spPr>
          <a:xfrm>
            <a:off x="6110453" y="8772553"/>
            <a:ext cx="889689" cy="2113994"/>
          </a:xfrm>
          <a:custGeom>
            <a:avLst/>
            <a:gdLst>
              <a:gd name="connsiteX0" fmla="*/ 553489 w 553489"/>
              <a:gd name="connsiteY0" fmla="*/ 0 h 2077453"/>
              <a:gd name="connsiteX1" fmla="*/ 541457 w 553489"/>
              <a:gd name="connsiteY1" fmla="*/ 36095 h 2077453"/>
              <a:gd name="connsiteX2" fmla="*/ 533436 w 553489"/>
              <a:gd name="connsiteY2" fmla="*/ 56147 h 2077453"/>
              <a:gd name="connsiteX3" fmla="*/ 489321 w 553489"/>
              <a:gd name="connsiteY3" fmla="*/ 100263 h 2077453"/>
              <a:gd name="connsiteX4" fmla="*/ 473278 w 553489"/>
              <a:gd name="connsiteY4" fmla="*/ 116305 h 2077453"/>
              <a:gd name="connsiteX5" fmla="*/ 449215 w 553489"/>
              <a:gd name="connsiteY5" fmla="*/ 132347 h 2077453"/>
              <a:gd name="connsiteX6" fmla="*/ 421142 w 553489"/>
              <a:gd name="connsiteY6" fmla="*/ 156410 h 2077453"/>
              <a:gd name="connsiteX7" fmla="*/ 397078 w 553489"/>
              <a:gd name="connsiteY7" fmla="*/ 172453 h 2077453"/>
              <a:gd name="connsiteX8" fmla="*/ 348952 w 553489"/>
              <a:gd name="connsiteY8" fmla="*/ 212558 h 2077453"/>
              <a:gd name="connsiteX9" fmla="*/ 316868 w 553489"/>
              <a:gd name="connsiteY9" fmla="*/ 240631 h 2077453"/>
              <a:gd name="connsiteX10" fmla="*/ 300826 w 553489"/>
              <a:gd name="connsiteY10" fmla="*/ 264695 h 2077453"/>
              <a:gd name="connsiteX11" fmla="*/ 268742 w 553489"/>
              <a:gd name="connsiteY11" fmla="*/ 296779 h 2077453"/>
              <a:gd name="connsiteX12" fmla="*/ 252699 w 553489"/>
              <a:gd name="connsiteY12" fmla="*/ 308810 h 2077453"/>
              <a:gd name="connsiteX13" fmla="*/ 224626 w 553489"/>
              <a:gd name="connsiteY13" fmla="*/ 344905 h 2077453"/>
              <a:gd name="connsiteX14" fmla="*/ 208584 w 553489"/>
              <a:gd name="connsiteY14" fmla="*/ 376989 h 2077453"/>
              <a:gd name="connsiteX15" fmla="*/ 200563 w 553489"/>
              <a:gd name="connsiteY15" fmla="*/ 401053 h 2077453"/>
              <a:gd name="connsiteX16" fmla="*/ 184521 w 553489"/>
              <a:gd name="connsiteY16" fmla="*/ 421105 h 2077453"/>
              <a:gd name="connsiteX17" fmla="*/ 176499 w 553489"/>
              <a:gd name="connsiteY17" fmla="*/ 449179 h 2077453"/>
              <a:gd name="connsiteX18" fmla="*/ 172489 w 553489"/>
              <a:gd name="connsiteY18" fmla="*/ 501316 h 2077453"/>
              <a:gd name="connsiteX19" fmla="*/ 168478 w 553489"/>
              <a:gd name="connsiteY19" fmla="*/ 525379 h 2077453"/>
              <a:gd name="connsiteX20" fmla="*/ 136394 w 553489"/>
              <a:gd name="connsiteY20" fmla="*/ 573505 h 2077453"/>
              <a:gd name="connsiteX21" fmla="*/ 120352 w 553489"/>
              <a:gd name="connsiteY21" fmla="*/ 597568 h 2077453"/>
              <a:gd name="connsiteX22" fmla="*/ 104310 w 553489"/>
              <a:gd name="connsiteY22" fmla="*/ 629653 h 2077453"/>
              <a:gd name="connsiteX23" fmla="*/ 92278 w 553489"/>
              <a:gd name="connsiteY23" fmla="*/ 641684 h 2077453"/>
              <a:gd name="connsiteX24" fmla="*/ 76236 w 553489"/>
              <a:gd name="connsiteY24" fmla="*/ 685800 h 2077453"/>
              <a:gd name="connsiteX25" fmla="*/ 72226 w 553489"/>
              <a:gd name="connsiteY25" fmla="*/ 697831 h 2077453"/>
              <a:gd name="connsiteX26" fmla="*/ 68215 w 553489"/>
              <a:gd name="connsiteY26" fmla="*/ 717884 h 2077453"/>
              <a:gd name="connsiteX27" fmla="*/ 56184 w 553489"/>
              <a:gd name="connsiteY27" fmla="*/ 737937 h 2077453"/>
              <a:gd name="connsiteX28" fmla="*/ 40142 w 553489"/>
              <a:gd name="connsiteY28" fmla="*/ 786063 h 2077453"/>
              <a:gd name="connsiteX29" fmla="*/ 28110 w 553489"/>
              <a:gd name="connsiteY29" fmla="*/ 814137 h 2077453"/>
              <a:gd name="connsiteX30" fmla="*/ 32121 w 553489"/>
              <a:gd name="connsiteY30" fmla="*/ 942474 h 2077453"/>
              <a:gd name="connsiteX31" fmla="*/ 56184 w 553489"/>
              <a:gd name="connsiteY31" fmla="*/ 986589 h 2077453"/>
              <a:gd name="connsiteX32" fmla="*/ 72226 w 553489"/>
              <a:gd name="connsiteY32" fmla="*/ 1018674 h 2077453"/>
              <a:gd name="connsiteX33" fmla="*/ 72226 w 553489"/>
              <a:gd name="connsiteY33" fmla="*/ 1070810 h 2077453"/>
              <a:gd name="connsiteX34" fmla="*/ 60194 w 553489"/>
              <a:gd name="connsiteY34" fmla="*/ 1078831 h 2077453"/>
              <a:gd name="connsiteX35" fmla="*/ 48163 w 553489"/>
              <a:gd name="connsiteY35" fmla="*/ 1122947 h 2077453"/>
              <a:gd name="connsiteX36" fmla="*/ 44152 w 553489"/>
              <a:gd name="connsiteY36" fmla="*/ 1147010 h 2077453"/>
              <a:gd name="connsiteX37" fmla="*/ 36131 w 553489"/>
              <a:gd name="connsiteY37" fmla="*/ 1175084 h 2077453"/>
              <a:gd name="connsiteX38" fmla="*/ 32121 w 553489"/>
              <a:gd name="connsiteY38" fmla="*/ 1187116 h 2077453"/>
              <a:gd name="connsiteX39" fmla="*/ 24099 w 553489"/>
              <a:gd name="connsiteY39" fmla="*/ 1203158 h 2077453"/>
              <a:gd name="connsiteX40" fmla="*/ 20089 w 553489"/>
              <a:gd name="connsiteY40" fmla="*/ 1215189 h 2077453"/>
              <a:gd name="connsiteX41" fmla="*/ 4047 w 553489"/>
              <a:gd name="connsiteY41" fmla="*/ 1243263 h 2077453"/>
              <a:gd name="connsiteX42" fmla="*/ 36 w 553489"/>
              <a:gd name="connsiteY42" fmla="*/ 1267326 h 2077453"/>
              <a:gd name="connsiteX43" fmla="*/ 8057 w 553489"/>
              <a:gd name="connsiteY43" fmla="*/ 1323474 h 2077453"/>
              <a:gd name="connsiteX44" fmla="*/ 32121 w 553489"/>
              <a:gd name="connsiteY44" fmla="*/ 1347537 h 2077453"/>
              <a:gd name="connsiteX45" fmla="*/ 64205 w 553489"/>
              <a:gd name="connsiteY45" fmla="*/ 1379621 h 2077453"/>
              <a:gd name="connsiteX46" fmla="*/ 88268 w 553489"/>
              <a:gd name="connsiteY46" fmla="*/ 1415716 h 2077453"/>
              <a:gd name="connsiteX47" fmla="*/ 104310 w 553489"/>
              <a:gd name="connsiteY47" fmla="*/ 1435768 h 2077453"/>
              <a:gd name="connsiteX48" fmla="*/ 100299 w 553489"/>
              <a:gd name="connsiteY48" fmla="*/ 1511968 h 2077453"/>
              <a:gd name="connsiteX49" fmla="*/ 96289 w 553489"/>
              <a:gd name="connsiteY49" fmla="*/ 1528010 h 2077453"/>
              <a:gd name="connsiteX50" fmla="*/ 92278 w 553489"/>
              <a:gd name="connsiteY50" fmla="*/ 1560095 h 2077453"/>
              <a:gd name="connsiteX51" fmla="*/ 76236 w 553489"/>
              <a:gd name="connsiteY51" fmla="*/ 1572126 h 2077453"/>
              <a:gd name="connsiteX52" fmla="*/ 60194 w 553489"/>
              <a:gd name="connsiteY52" fmla="*/ 1588168 h 2077453"/>
              <a:gd name="connsiteX53" fmla="*/ 44152 w 553489"/>
              <a:gd name="connsiteY53" fmla="*/ 1620253 h 2077453"/>
              <a:gd name="connsiteX54" fmla="*/ 32121 w 553489"/>
              <a:gd name="connsiteY54" fmla="*/ 1636295 h 2077453"/>
              <a:gd name="connsiteX55" fmla="*/ 40142 w 553489"/>
              <a:gd name="connsiteY55" fmla="*/ 1676400 h 2077453"/>
              <a:gd name="connsiteX56" fmla="*/ 44152 w 553489"/>
              <a:gd name="connsiteY56" fmla="*/ 1696453 h 2077453"/>
              <a:gd name="connsiteX57" fmla="*/ 56184 w 553489"/>
              <a:gd name="connsiteY57" fmla="*/ 1712495 h 2077453"/>
              <a:gd name="connsiteX58" fmla="*/ 64205 w 553489"/>
              <a:gd name="connsiteY58" fmla="*/ 1728537 h 2077453"/>
              <a:gd name="connsiteX59" fmla="*/ 84257 w 553489"/>
              <a:gd name="connsiteY59" fmla="*/ 1744579 h 2077453"/>
              <a:gd name="connsiteX60" fmla="*/ 120352 w 553489"/>
              <a:gd name="connsiteY60" fmla="*/ 1772653 h 2077453"/>
              <a:gd name="connsiteX61" fmla="*/ 136394 w 553489"/>
              <a:gd name="connsiteY61" fmla="*/ 1776663 h 2077453"/>
              <a:gd name="connsiteX62" fmla="*/ 148426 w 553489"/>
              <a:gd name="connsiteY62" fmla="*/ 1792705 h 2077453"/>
              <a:gd name="connsiteX63" fmla="*/ 168478 w 553489"/>
              <a:gd name="connsiteY63" fmla="*/ 1812758 h 2077453"/>
              <a:gd name="connsiteX64" fmla="*/ 172489 w 553489"/>
              <a:gd name="connsiteY64" fmla="*/ 1840831 h 2077453"/>
              <a:gd name="connsiteX65" fmla="*/ 176499 w 553489"/>
              <a:gd name="connsiteY65" fmla="*/ 1864895 h 2077453"/>
              <a:gd name="connsiteX66" fmla="*/ 164468 w 553489"/>
              <a:gd name="connsiteY66" fmla="*/ 1909010 h 2077453"/>
              <a:gd name="connsiteX67" fmla="*/ 132384 w 553489"/>
              <a:gd name="connsiteY67" fmla="*/ 1929063 h 2077453"/>
              <a:gd name="connsiteX68" fmla="*/ 120352 w 553489"/>
              <a:gd name="connsiteY68" fmla="*/ 1937084 h 2077453"/>
              <a:gd name="connsiteX69" fmla="*/ 112331 w 553489"/>
              <a:gd name="connsiteY69" fmla="*/ 1957137 h 2077453"/>
              <a:gd name="connsiteX70" fmla="*/ 108321 w 553489"/>
              <a:gd name="connsiteY70" fmla="*/ 1969168 h 2077453"/>
              <a:gd name="connsiteX71" fmla="*/ 96289 w 553489"/>
              <a:gd name="connsiteY71" fmla="*/ 1989221 h 2077453"/>
              <a:gd name="connsiteX72" fmla="*/ 120352 w 553489"/>
              <a:gd name="connsiteY72" fmla="*/ 2049379 h 2077453"/>
              <a:gd name="connsiteX73" fmla="*/ 136394 w 553489"/>
              <a:gd name="connsiteY73" fmla="*/ 2069431 h 2077453"/>
              <a:gd name="connsiteX74" fmla="*/ 108321 w 553489"/>
              <a:gd name="connsiteY74" fmla="*/ 2077453 h 2077453"/>
              <a:gd name="connsiteX0" fmla="*/ 553489 w 553489"/>
              <a:gd name="connsiteY0" fmla="*/ 0 h 2092443"/>
              <a:gd name="connsiteX1" fmla="*/ 541457 w 553489"/>
              <a:gd name="connsiteY1" fmla="*/ 51085 h 2092443"/>
              <a:gd name="connsiteX2" fmla="*/ 533436 w 553489"/>
              <a:gd name="connsiteY2" fmla="*/ 71137 h 2092443"/>
              <a:gd name="connsiteX3" fmla="*/ 489321 w 553489"/>
              <a:gd name="connsiteY3" fmla="*/ 115253 h 2092443"/>
              <a:gd name="connsiteX4" fmla="*/ 473278 w 553489"/>
              <a:gd name="connsiteY4" fmla="*/ 131295 h 2092443"/>
              <a:gd name="connsiteX5" fmla="*/ 449215 w 553489"/>
              <a:gd name="connsiteY5" fmla="*/ 147337 h 2092443"/>
              <a:gd name="connsiteX6" fmla="*/ 421142 w 553489"/>
              <a:gd name="connsiteY6" fmla="*/ 171400 h 2092443"/>
              <a:gd name="connsiteX7" fmla="*/ 397078 w 553489"/>
              <a:gd name="connsiteY7" fmla="*/ 187443 h 2092443"/>
              <a:gd name="connsiteX8" fmla="*/ 348952 w 553489"/>
              <a:gd name="connsiteY8" fmla="*/ 227548 h 2092443"/>
              <a:gd name="connsiteX9" fmla="*/ 316868 w 553489"/>
              <a:gd name="connsiteY9" fmla="*/ 255621 h 2092443"/>
              <a:gd name="connsiteX10" fmla="*/ 300826 w 553489"/>
              <a:gd name="connsiteY10" fmla="*/ 279685 h 2092443"/>
              <a:gd name="connsiteX11" fmla="*/ 268742 w 553489"/>
              <a:gd name="connsiteY11" fmla="*/ 311769 h 2092443"/>
              <a:gd name="connsiteX12" fmla="*/ 252699 w 553489"/>
              <a:gd name="connsiteY12" fmla="*/ 323800 h 2092443"/>
              <a:gd name="connsiteX13" fmla="*/ 224626 w 553489"/>
              <a:gd name="connsiteY13" fmla="*/ 359895 h 2092443"/>
              <a:gd name="connsiteX14" fmla="*/ 208584 w 553489"/>
              <a:gd name="connsiteY14" fmla="*/ 391979 h 2092443"/>
              <a:gd name="connsiteX15" fmla="*/ 200563 w 553489"/>
              <a:gd name="connsiteY15" fmla="*/ 416043 h 2092443"/>
              <a:gd name="connsiteX16" fmla="*/ 184521 w 553489"/>
              <a:gd name="connsiteY16" fmla="*/ 436095 h 2092443"/>
              <a:gd name="connsiteX17" fmla="*/ 176499 w 553489"/>
              <a:gd name="connsiteY17" fmla="*/ 464169 h 2092443"/>
              <a:gd name="connsiteX18" fmla="*/ 172489 w 553489"/>
              <a:gd name="connsiteY18" fmla="*/ 516306 h 2092443"/>
              <a:gd name="connsiteX19" fmla="*/ 168478 w 553489"/>
              <a:gd name="connsiteY19" fmla="*/ 540369 h 2092443"/>
              <a:gd name="connsiteX20" fmla="*/ 136394 w 553489"/>
              <a:gd name="connsiteY20" fmla="*/ 588495 h 2092443"/>
              <a:gd name="connsiteX21" fmla="*/ 120352 w 553489"/>
              <a:gd name="connsiteY21" fmla="*/ 612558 h 2092443"/>
              <a:gd name="connsiteX22" fmla="*/ 104310 w 553489"/>
              <a:gd name="connsiteY22" fmla="*/ 644643 h 2092443"/>
              <a:gd name="connsiteX23" fmla="*/ 92278 w 553489"/>
              <a:gd name="connsiteY23" fmla="*/ 656674 h 2092443"/>
              <a:gd name="connsiteX24" fmla="*/ 76236 w 553489"/>
              <a:gd name="connsiteY24" fmla="*/ 700790 h 2092443"/>
              <a:gd name="connsiteX25" fmla="*/ 72226 w 553489"/>
              <a:gd name="connsiteY25" fmla="*/ 712821 h 2092443"/>
              <a:gd name="connsiteX26" fmla="*/ 68215 w 553489"/>
              <a:gd name="connsiteY26" fmla="*/ 732874 h 2092443"/>
              <a:gd name="connsiteX27" fmla="*/ 56184 w 553489"/>
              <a:gd name="connsiteY27" fmla="*/ 752927 h 2092443"/>
              <a:gd name="connsiteX28" fmla="*/ 40142 w 553489"/>
              <a:gd name="connsiteY28" fmla="*/ 801053 h 2092443"/>
              <a:gd name="connsiteX29" fmla="*/ 28110 w 553489"/>
              <a:gd name="connsiteY29" fmla="*/ 829127 h 2092443"/>
              <a:gd name="connsiteX30" fmla="*/ 32121 w 553489"/>
              <a:gd name="connsiteY30" fmla="*/ 957464 h 2092443"/>
              <a:gd name="connsiteX31" fmla="*/ 56184 w 553489"/>
              <a:gd name="connsiteY31" fmla="*/ 1001579 h 2092443"/>
              <a:gd name="connsiteX32" fmla="*/ 72226 w 553489"/>
              <a:gd name="connsiteY32" fmla="*/ 1033664 h 2092443"/>
              <a:gd name="connsiteX33" fmla="*/ 72226 w 553489"/>
              <a:gd name="connsiteY33" fmla="*/ 1085800 h 2092443"/>
              <a:gd name="connsiteX34" fmla="*/ 60194 w 553489"/>
              <a:gd name="connsiteY34" fmla="*/ 1093821 h 2092443"/>
              <a:gd name="connsiteX35" fmla="*/ 48163 w 553489"/>
              <a:gd name="connsiteY35" fmla="*/ 1137937 h 2092443"/>
              <a:gd name="connsiteX36" fmla="*/ 44152 w 553489"/>
              <a:gd name="connsiteY36" fmla="*/ 1162000 h 2092443"/>
              <a:gd name="connsiteX37" fmla="*/ 36131 w 553489"/>
              <a:gd name="connsiteY37" fmla="*/ 1190074 h 2092443"/>
              <a:gd name="connsiteX38" fmla="*/ 32121 w 553489"/>
              <a:gd name="connsiteY38" fmla="*/ 1202106 h 2092443"/>
              <a:gd name="connsiteX39" fmla="*/ 24099 w 553489"/>
              <a:gd name="connsiteY39" fmla="*/ 1218148 h 2092443"/>
              <a:gd name="connsiteX40" fmla="*/ 20089 w 553489"/>
              <a:gd name="connsiteY40" fmla="*/ 1230179 h 2092443"/>
              <a:gd name="connsiteX41" fmla="*/ 4047 w 553489"/>
              <a:gd name="connsiteY41" fmla="*/ 1258253 h 2092443"/>
              <a:gd name="connsiteX42" fmla="*/ 36 w 553489"/>
              <a:gd name="connsiteY42" fmla="*/ 1282316 h 2092443"/>
              <a:gd name="connsiteX43" fmla="*/ 8057 w 553489"/>
              <a:gd name="connsiteY43" fmla="*/ 1338464 h 2092443"/>
              <a:gd name="connsiteX44" fmla="*/ 32121 w 553489"/>
              <a:gd name="connsiteY44" fmla="*/ 1362527 h 2092443"/>
              <a:gd name="connsiteX45" fmla="*/ 64205 w 553489"/>
              <a:gd name="connsiteY45" fmla="*/ 1394611 h 2092443"/>
              <a:gd name="connsiteX46" fmla="*/ 88268 w 553489"/>
              <a:gd name="connsiteY46" fmla="*/ 1430706 h 2092443"/>
              <a:gd name="connsiteX47" fmla="*/ 104310 w 553489"/>
              <a:gd name="connsiteY47" fmla="*/ 1450758 h 2092443"/>
              <a:gd name="connsiteX48" fmla="*/ 100299 w 553489"/>
              <a:gd name="connsiteY48" fmla="*/ 1526958 h 2092443"/>
              <a:gd name="connsiteX49" fmla="*/ 96289 w 553489"/>
              <a:gd name="connsiteY49" fmla="*/ 1543000 h 2092443"/>
              <a:gd name="connsiteX50" fmla="*/ 92278 w 553489"/>
              <a:gd name="connsiteY50" fmla="*/ 1575085 h 2092443"/>
              <a:gd name="connsiteX51" fmla="*/ 76236 w 553489"/>
              <a:gd name="connsiteY51" fmla="*/ 1587116 h 2092443"/>
              <a:gd name="connsiteX52" fmla="*/ 60194 w 553489"/>
              <a:gd name="connsiteY52" fmla="*/ 1603158 h 2092443"/>
              <a:gd name="connsiteX53" fmla="*/ 44152 w 553489"/>
              <a:gd name="connsiteY53" fmla="*/ 1635243 h 2092443"/>
              <a:gd name="connsiteX54" fmla="*/ 32121 w 553489"/>
              <a:gd name="connsiteY54" fmla="*/ 1651285 h 2092443"/>
              <a:gd name="connsiteX55" fmla="*/ 40142 w 553489"/>
              <a:gd name="connsiteY55" fmla="*/ 1691390 h 2092443"/>
              <a:gd name="connsiteX56" fmla="*/ 44152 w 553489"/>
              <a:gd name="connsiteY56" fmla="*/ 1711443 h 2092443"/>
              <a:gd name="connsiteX57" fmla="*/ 56184 w 553489"/>
              <a:gd name="connsiteY57" fmla="*/ 1727485 h 2092443"/>
              <a:gd name="connsiteX58" fmla="*/ 64205 w 553489"/>
              <a:gd name="connsiteY58" fmla="*/ 1743527 h 2092443"/>
              <a:gd name="connsiteX59" fmla="*/ 84257 w 553489"/>
              <a:gd name="connsiteY59" fmla="*/ 1759569 h 2092443"/>
              <a:gd name="connsiteX60" fmla="*/ 120352 w 553489"/>
              <a:gd name="connsiteY60" fmla="*/ 1787643 h 2092443"/>
              <a:gd name="connsiteX61" fmla="*/ 136394 w 553489"/>
              <a:gd name="connsiteY61" fmla="*/ 1791653 h 2092443"/>
              <a:gd name="connsiteX62" fmla="*/ 148426 w 553489"/>
              <a:gd name="connsiteY62" fmla="*/ 1807695 h 2092443"/>
              <a:gd name="connsiteX63" fmla="*/ 168478 w 553489"/>
              <a:gd name="connsiteY63" fmla="*/ 1827748 h 2092443"/>
              <a:gd name="connsiteX64" fmla="*/ 172489 w 553489"/>
              <a:gd name="connsiteY64" fmla="*/ 1855821 h 2092443"/>
              <a:gd name="connsiteX65" fmla="*/ 176499 w 553489"/>
              <a:gd name="connsiteY65" fmla="*/ 1879885 h 2092443"/>
              <a:gd name="connsiteX66" fmla="*/ 164468 w 553489"/>
              <a:gd name="connsiteY66" fmla="*/ 1924000 h 2092443"/>
              <a:gd name="connsiteX67" fmla="*/ 132384 w 553489"/>
              <a:gd name="connsiteY67" fmla="*/ 1944053 h 2092443"/>
              <a:gd name="connsiteX68" fmla="*/ 120352 w 553489"/>
              <a:gd name="connsiteY68" fmla="*/ 1952074 h 2092443"/>
              <a:gd name="connsiteX69" fmla="*/ 112331 w 553489"/>
              <a:gd name="connsiteY69" fmla="*/ 1972127 h 2092443"/>
              <a:gd name="connsiteX70" fmla="*/ 108321 w 553489"/>
              <a:gd name="connsiteY70" fmla="*/ 1984158 h 2092443"/>
              <a:gd name="connsiteX71" fmla="*/ 96289 w 553489"/>
              <a:gd name="connsiteY71" fmla="*/ 2004211 h 2092443"/>
              <a:gd name="connsiteX72" fmla="*/ 120352 w 553489"/>
              <a:gd name="connsiteY72" fmla="*/ 2064369 h 2092443"/>
              <a:gd name="connsiteX73" fmla="*/ 136394 w 553489"/>
              <a:gd name="connsiteY73" fmla="*/ 2084421 h 2092443"/>
              <a:gd name="connsiteX74" fmla="*/ 108321 w 553489"/>
              <a:gd name="connsiteY74" fmla="*/ 2092443 h 2092443"/>
              <a:gd name="connsiteX0" fmla="*/ 553489 w 553489"/>
              <a:gd name="connsiteY0" fmla="*/ 0 h 2092443"/>
              <a:gd name="connsiteX1" fmla="*/ 541457 w 553489"/>
              <a:gd name="connsiteY1" fmla="*/ 51085 h 2092443"/>
              <a:gd name="connsiteX2" fmla="*/ 533436 w 553489"/>
              <a:gd name="connsiteY2" fmla="*/ 71137 h 2092443"/>
              <a:gd name="connsiteX3" fmla="*/ 489321 w 553489"/>
              <a:gd name="connsiteY3" fmla="*/ 115253 h 2092443"/>
              <a:gd name="connsiteX4" fmla="*/ 473278 w 553489"/>
              <a:gd name="connsiteY4" fmla="*/ 131295 h 2092443"/>
              <a:gd name="connsiteX5" fmla="*/ 449215 w 553489"/>
              <a:gd name="connsiteY5" fmla="*/ 147337 h 2092443"/>
              <a:gd name="connsiteX6" fmla="*/ 421142 w 553489"/>
              <a:gd name="connsiteY6" fmla="*/ 171400 h 2092443"/>
              <a:gd name="connsiteX7" fmla="*/ 397078 w 553489"/>
              <a:gd name="connsiteY7" fmla="*/ 187443 h 2092443"/>
              <a:gd name="connsiteX8" fmla="*/ 348952 w 553489"/>
              <a:gd name="connsiteY8" fmla="*/ 227548 h 2092443"/>
              <a:gd name="connsiteX9" fmla="*/ 316868 w 553489"/>
              <a:gd name="connsiteY9" fmla="*/ 255621 h 2092443"/>
              <a:gd name="connsiteX10" fmla="*/ 300826 w 553489"/>
              <a:gd name="connsiteY10" fmla="*/ 279685 h 2092443"/>
              <a:gd name="connsiteX11" fmla="*/ 268742 w 553489"/>
              <a:gd name="connsiteY11" fmla="*/ 311769 h 2092443"/>
              <a:gd name="connsiteX12" fmla="*/ 252699 w 553489"/>
              <a:gd name="connsiteY12" fmla="*/ 323800 h 2092443"/>
              <a:gd name="connsiteX13" fmla="*/ 224626 w 553489"/>
              <a:gd name="connsiteY13" fmla="*/ 359895 h 2092443"/>
              <a:gd name="connsiteX14" fmla="*/ 208584 w 553489"/>
              <a:gd name="connsiteY14" fmla="*/ 391979 h 2092443"/>
              <a:gd name="connsiteX15" fmla="*/ 200563 w 553489"/>
              <a:gd name="connsiteY15" fmla="*/ 416043 h 2092443"/>
              <a:gd name="connsiteX16" fmla="*/ 184521 w 553489"/>
              <a:gd name="connsiteY16" fmla="*/ 436095 h 2092443"/>
              <a:gd name="connsiteX17" fmla="*/ 176499 w 553489"/>
              <a:gd name="connsiteY17" fmla="*/ 464169 h 2092443"/>
              <a:gd name="connsiteX18" fmla="*/ 172489 w 553489"/>
              <a:gd name="connsiteY18" fmla="*/ 516306 h 2092443"/>
              <a:gd name="connsiteX19" fmla="*/ 168478 w 553489"/>
              <a:gd name="connsiteY19" fmla="*/ 540369 h 2092443"/>
              <a:gd name="connsiteX20" fmla="*/ 136394 w 553489"/>
              <a:gd name="connsiteY20" fmla="*/ 588495 h 2092443"/>
              <a:gd name="connsiteX21" fmla="*/ 120352 w 553489"/>
              <a:gd name="connsiteY21" fmla="*/ 612558 h 2092443"/>
              <a:gd name="connsiteX22" fmla="*/ 104310 w 553489"/>
              <a:gd name="connsiteY22" fmla="*/ 644643 h 2092443"/>
              <a:gd name="connsiteX23" fmla="*/ 92278 w 553489"/>
              <a:gd name="connsiteY23" fmla="*/ 656674 h 2092443"/>
              <a:gd name="connsiteX24" fmla="*/ 76236 w 553489"/>
              <a:gd name="connsiteY24" fmla="*/ 700790 h 2092443"/>
              <a:gd name="connsiteX25" fmla="*/ 72226 w 553489"/>
              <a:gd name="connsiteY25" fmla="*/ 712821 h 2092443"/>
              <a:gd name="connsiteX26" fmla="*/ 68215 w 553489"/>
              <a:gd name="connsiteY26" fmla="*/ 732874 h 2092443"/>
              <a:gd name="connsiteX27" fmla="*/ 56184 w 553489"/>
              <a:gd name="connsiteY27" fmla="*/ 752927 h 2092443"/>
              <a:gd name="connsiteX28" fmla="*/ 40142 w 553489"/>
              <a:gd name="connsiteY28" fmla="*/ 801053 h 2092443"/>
              <a:gd name="connsiteX29" fmla="*/ 28110 w 553489"/>
              <a:gd name="connsiteY29" fmla="*/ 829127 h 2092443"/>
              <a:gd name="connsiteX30" fmla="*/ 32121 w 553489"/>
              <a:gd name="connsiteY30" fmla="*/ 957464 h 2092443"/>
              <a:gd name="connsiteX31" fmla="*/ 56184 w 553489"/>
              <a:gd name="connsiteY31" fmla="*/ 1001579 h 2092443"/>
              <a:gd name="connsiteX32" fmla="*/ 72226 w 553489"/>
              <a:gd name="connsiteY32" fmla="*/ 1033664 h 2092443"/>
              <a:gd name="connsiteX33" fmla="*/ 72226 w 553489"/>
              <a:gd name="connsiteY33" fmla="*/ 1085800 h 2092443"/>
              <a:gd name="connsiteX34" fmla="*/ 60194 w 553489"/>
              <a:gd name="connsiteY34" fmla="*/ 1093821 h 2092443"/>
              <a:gd name="connsiteX35" fmla="*/ 48163 w 553489"/>
              <a:gd name="connsiteY35" fmla="*/ 1137937 h 2092443"/>
              <a:gd name="connsiteX36" fmla="*/ 44152 w 553489"/>
              <a:gd name="connsiteY36" fmla="*/ 1162000 h 2092443"/>
              <a:gd name="connsiteX37" fmla="*/ 36131 w 553489"/>
              <a:gd name="connsiteY37" fmla="*/ 1190074 h 2092443"/>
              <a:gd name="connsiteX38" fmla="*/ 32121 w 553489"/>
              <a:gd name="connsiteY38" fmla="*/ 1202106 h 2092443"/>
              <a:gd name="connsiteX39" fmla="*/ 24099 w 553489"/>
              <a:gd name="connsiteY39" fmla="*/ 1218148 h 2092443"/>
              <a:gd name="connsiteX40" fmla="*/ 20089 w 553489"/>
              <a:gd name="connsiteY40" fmla="*/ 1230179 h 2092443"/>
              <a:gd name="connsiteX41" fmla="*/ 4047 w 553489"/>
              <a:gd name="connsiteY41" fmla="*/ 1258253 h 2092443"/>
              <a:gd name="connsiteX42" fmla="*/ 36 w 553489"/>
              <a:gd name="connsiteY42" fmla="*/ 1282316 h 2092443"/>
              <a:gd name="connsiteX43" fmla="*/ 8057 w 553489"/>
              <a:gd name="connsiteY43" fmla="*/ 1338464 h 2092443"/>
              <a:gd name="connsiteX44" fmla="*/ 32121 w 553489"/>
              <a:gd name="connsiteY44" fmla="*/ 1362527 h 2092443"/>
              <a:gd name="connsiteX45" fmla="*/ 64205 w 553489"/>
              <a:gd name="connsiteY45" fmla="*/ 1394611 h 2092443"/>
              <a:gd name="connsiteX46" fmla="*/ 88268 w 553489"/>
              <a:gd name="connsiteY46" fmla="*/ 1430706 h 2092443"/>
              <a:gd name="connsiteX47" fmla="*/ 104310 w 553489"/>
              <a:gd name="connsiteY47" fmla="*/ 1450758 h 2092443"/>
              <a:gd name="connsiteX48" fmla="*/ 100299 w 553489"/>
              <a:gd name="connsiteY48" fmla="*/ 1526958 h 2092443"/>
              <a:gd name="connsiteX49" fmla="*/ 96289 w 553489"/>
              <a:gd name="connsiteY49" fmla="*/ 1543000 h 2092443"/>
              <a:gd name="connsiteX50" fmla="*/ 92278 w 553489"/>
              <a:gd name="connsiteY50" fmla="*/ 1575085 h 2092443"/>
              <a:gd name="connsiteX51" fmla="*/ 76236 w 553489"/>
              <a:gd name="connsiteY51" fmla="*/ 1587116 h 2092443"/>
              <a:gd name="connsiteX52" fmla="*/ 60194 w 553489"/>
              <a:gd name="connsiteY52" fmla="*/ 1603158 h 2092443"/>
              <a:gd name="connsiteX53" fmla="*/ 44152 w 553489"/>
              <a:gd name="connsiteY53" fmla="*/ 1635243 h 2092443"/>
              <a:gd name="connsiteX54" fmla="*/ 32121 w 553489"/>
              <a:gd name="connsiteY54" fmla="*/ 1651285 h 2092443"/>
              <a:gd name="connsiteX55" fmla="*/ 40142 w 553489"/>
              <a:gd name="connsiteY55" fmla="*/ 1691390 h 2092443"/>
              <a:gd name="connsiteX56" fmla="*/ 44152 w 553489"/>
              <a:gd name="connsiteY56" fmla="*/ 1711443 h 2092443"/>
              <a:gd name="connsiteX57" fmla="*/ 56184 w 553489"/>
              <a:gd name="connsiteY57" fmla="*/ 1727485 h 2092443"/>
              <a:gd name="connsiteX58" fmla="*/ 64205 w 553489"/>
              <a:gd name="connsiteY58" fmla="*/ 1743527 h 2092443"/>
              <a:gd name="connsiteX59" fmla="*/ 84257 w 553489"/>
              <a:gd name="connsiteY59" fmla="*/ 1759569 h 2092443"/>
              <a:gd name="connsiteX60" fmla="*/ 120352 w 553489"/>
              <a:gd name="connsiteY60" fmla="*/ 1787643 h 2092443"/>
              <a:gd name="connsiteX61" fmla="*/ 136394 w 553489"/>
              <a:gd name="connsiteY61" fmla="*/ 1791653 h 2092443"/>
              <a:gd name="connsiteX62" fmla="*/ 148426 w 553489"/>
              <a:gd name="connsiteY62" fmla="*/ 1807695 h 2092443"/>
              <a:gd name="connsiteX63" fmla="*/ 168478 w 553489"/>
              <a:gd name="connsiteY63" fmla="*/ 1827748 h 2092443"/>
              <a:gd name="connsiteX64" fmla="*/ 172489 w 553489"/>
              <a:gd name="connsiteY64" fmla="*/ 1855821 h 2092443"/>
              <a:gd name="connsiteX65" fmla="*/ 176499 w 553489"/>
              <a:gd name="connsiteY65" fmla="*/ 1879885 h 2092443"/>
              <a:gd name="connsiteX66" fmla="*/ 164468 w 553489"/>
              <a:gd name="connsiteY66" fmla="*/ 1924000 h 2092443"/>
              <a:gd name="connsiteX67" fmla="*/ 132384 w 553489"/>
              <a:gd name="connsiteY67" fmla="*/ 1944053 h 2092443"/>
              <a:gd name="connsiteX68" fmla="*/ 120352 w 553489"/>
              <a:gd name="connsiteY68" fmla="*/ 1952074 h 2092443"/>
              <a:gd name="connsiteX69" fmla="*/ 112331 w 553489"/>
              <a:gd name="connsiteY69" fmla="*/ 1972127 h 2092443"/>
              <a:gd name="connsiteX70" fmla="*/ 108321 w 553489"/>
              <a:gd name="connsiteY70" fmla="*/ 1984158 h 2092443"/>
              <a:gd name="connsiteX71" fmla="*/ 96289 w 553489"/>
              <a:gd name="connsiteY71" fmla="*/ 2004211 h 2092443"/>
              <a:gd name="connsiteX72" fmla="*/ 120352 w 553489"/>
              <a:gd name="connsiteY72" fmla="*/ 2064369 h 2092443"/>
              <a:gd name="connsiteX73" fmla="*/ 136394 w 553489"/>
              <a:gd name="connsiteY73" fmla="*/ 2084421 h 2092443"/>
              <a:gd name="connsiteX74" fmla="*/ 108321 w 553489"/>
              <a:gd name="connsiteY74" fmla="*/ 2092443 h 2092443"/>
              <a:gd name="connsiteX0" fmla="*/ 701271 w 701271"/>
              <a:gd name="connsiteY0" fmla="*/ 0 h 2113994"/>
              <a:gd name="connsiteX1" fmla="*/ 541457 w 701271"/>
              <a:gd name="connsiteY1" fmla="*/ 72636 h 2113994"/>
              <a:gd name="connsiteX2" fmla="*/ 533436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48952 w 701271"/>
              <a:gd name="connsiteY8" fmla="*/ 249099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541457 w 701271"/>
              <a:gd name="connsiteY1" fmla="*/ 72636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48952 w 701271"/>
              <a:gd name="connsiteY8" fmla="*/ 249099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48952 w 701271"/>
              <a:gd name="connsiteY8" fmla="*/ 249099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519460 w 701271"/>
              <a:gd name="connsiteY4" fmla="*/ 155925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550897 w 701271"/>
              <a:gd name="connsiteY3" fmla="*/ 136804 h 2113994"/>
              <a:gd name="connsiteX4" fmla="*/ 519460 w 701271"/>
              <a:gd name="connsiteY4" fmla="*/ 155925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19460 w 701271"/>
              <a:gd name="connsiteY4" fmla="*/ 155925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184521 w 701271"/>
              <a:gd name="connsiteY16" fmla="*/ 457646 h 2113994"/>
              <a:gd name="connsiteX17" fmla="*/ 201129 w 701271"/>
              <a:gd name="connsiteY17" fmla="*/ 51035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233781 w 701271"/>
              <a:gd name="connsiteY16" fmla="*/ 503828 h 2113994"/>
              <a:gd name="connsiteX17" fmla="*/ 201129 w 701271"/>
              <a:gd name="connsiteY17" fmla="*/ 51035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233781 w 701271"/>
              <a:gd name="connsiteY16" fmla="*/ 503828 h 2113994"/>
              <a:gd name="connsiteX17" fmla="*/ 201129 w 701271"/>
              <a:gd name="connsiteY17" fmla="*/ 51035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01271" h="2113994">
                <a:moveTo>
                  <a:pt x="701271" y="0"/>
                </a:moveTo>
                <a:cubicBezTo>
                  <a:pt x="697260" y="12032"/>
                  <a:pt x="665898" y="43847"/>
                  <a:pt x="649214" y="60321"/>
                </a:cubicBezTo>
                <a:cubicBezTo>
                  <a:pt x="632530" y="76795"/>
                  <a:pt x="617555" y="86099"/>
                  <a:pt x="601169" y="98846"/>
                </a:cubicBezTo>
                <a:cubicBezTo>
                  <a:pt x="584783" y="111593"/>
                  <a:pt x="559384" y="123699"/>
                  <a:pt x="550897" y="136804"/>
                </a:cubicBezTo>
                <a:cubicBezTo>
                  <a:pt x="542410" y="149909"/>
                  <a:pt x="554880" y="169051"/>
                  <a:pt x="550248" y="177477"/>
                </a:cubicBezTo>
                <a:cubicBezTo>
                  <a:pt x="545616" y="185903"/>
                  <a:pt x="536927" y="182728"/>
                  <a:pt x="523106" y="187360"/>
                </a:cubicBezTo>
                <a:cubicBezTo>
                  <a:pt x="509285" y="191992"/>
                  <a:pt x="482171" y="199609"/>
                  <a:pt x="467324" y="205267"/>
                </a:cubicBezTo>
                <a:cubicBezTo>
                  <a:pt x="452477" y="210925"/>
                  <a:pt x="446569" y="210925"/>
                  <a:pt x="434024" y="221309"/>
                </a:cubicBezTo>
                <a:cubicBezTo>
                  <a:pt x="421479" y="231693"/>
                  <a:pt x="427366" y="249916"/>
                  <a:pt x="392055" y="267572"/>
                </a:cubicBezTo>
                <a:cubicBezTo>
                  <a:pt x="348817" y="325225"/>
                  <a:pt x="376716" y="297732"/>
                  <a:pt x="366129" y="311039"/>
                </a:cubicBezTo>
                <a:cubicBezTo>
                  <a:pt x="355542" y="324346"/>
                  <a:pt x="338609" y="334980"/>
                  <a:pt x="328535" y="347417"/>
                </a:cubicBezTo>
                <a:cubicBezTo>
                  <a:pt x="318461" y="359854"/>
                  <a:pt x="315761" y="376254"/>
                  <a:pt x="305687" y="385659"/>
                </a:cubicBezTo>
                <a:cubicBezTo>
                  <a:pt x="295613" y="395064"/>
                  <a:pt x="273906" y="393774"/>
                  <a:pt x="268093" y="403848"/>
                </a:cubicBezTo>
                <a:cubicBezTo>
                  <a:pt x="262280" y="413922"/>
                  <a:pt x="274054" y="437303"/>
                  <a:pt x="270807" y="446100"/>
                </a:cubicBezTo>
                <a:cubicBezTo>
                  <a:pt x="267560" y="454897"/>
                  <a:pt x="255697" y="449841"/>
                  <a:pt x="248608" y="456633"/>
                </a:cubicBezTo>
                <a:cubicBezTo>
                  <a:pt x="241519" y="463426"/>
                  <a:pt x="230743" y="478989"/>
                  <a:pt x="228272" y="486855"/>
                </a:cubicBezTo>
                <a:cubicBezTo>
                  <a:pt x="225801" y="494721"/>
                  <a:pt x="239128" y="497144"/>
                  <a:pt x="233781" y="503828"/>
                </a:cubicBezTo>
                <a:cubicBezTo>
                  <a:pt x="231188" y="511607"/>
                  <a:pt x="211344" y="504679"/>
                  <a:pt x="201129" y="510350"/>
                </a:cubicBezTo>
                <a:cubicBezTo>
                  <a:pt x="190914" y="516021"/>
                  <a:pt x="177931" y="529262"/>
                  <a:pt x="172489" y="537857"/>
                </a:cubicBezTo>
                <a:cubicBezTo>
                  <a:pt x="167047" y="546452"/>
                  <a:pt x="171397" y="554330"/>
                  <a:pt x="168478" y="561920"/>
                </a:cubicBezTo>
                <a:cubicBezTo>
                  <a:pt x="159340" y="585680"/>
                  <a:pt x="150314" y="590907"/>
                  <a:pt x="136394" y="610046"/>
                </a:cubicBezTo>
                <a:cubicBezTo>
                  <a:pt x="130724" y="617842"/>
                  <a:pt x="125699" y="626088"/>
                  <a:pt x="120352" y="634109"/>
                </a:cubicBezTo>
                <a:cubicBezTo>
                  <a:pt x="115418" y="648914"/>
                  <a:pt x="115676" y="651039"/>
                  <a:pt x="104310" y="666194"/>
                </a:cubicBezTo>
                <a:cubicBezTo>
                  <a:pt x="100907" y="670731"/>
                  <a:pt x="96289" y="674215"/>
                  <a:pt x="92278" y="678225"/>
                </a:cubicBezTo>
                <a:cubicBezTo>
                  <a:pt x="84945" y="707562"/>
                  <a:pt x="92017" y="682887"/>
                  <a:pt x="76236" y="722341"/>
                </a:cubicBezTo>
                <a:cubicBezTo>
                  <a:pt x="74666" y="726266"/>
                  <a:pt x="73251" y="730271"/>
                  <a:pt x="72226" y="734372"/>
                </a:cubicBezTo>
                <a:cubicBezTo>
                  <a:pt x="70573" y="740985"/>
                  <a:pt x="70747" y="748096"/>
                  <a:pt x="68215" y="754425"/>
                </a:cubicBezTo>
                <a:cubicBezTo>
                  <a:pt x="65320" y="761663"/>
                  <a:pt x="60863" y="763115"/>
                  <a:pt x="56184" y="774478"/>
                </a:cubicBezTo>
                <a:cubicBezTo>
                  <a:pt x="51505" y="785841"/>
                  <a:pt x="49061" y="797631"/>
                  <a:pt x="40142" y="822604"/>
                </a:cubicBezTo>
                <a:cubicBezTo>
                  <a:pt x="36718" y="832192"/>
                  <a:pt x="32121" y="841320"/>
                  <a:pt x="28110" y="850678"/>
                </a:cubicBezTo>
                <a:cubicBezTo>
                  <a:pt x="23002" y="906864"/>
                  <a:pt x="19918" y="910680"/>
                  <a:pt x="32121" y="979015"/>
                </a:cubicBezTo>
                <a:cubicBezTo>
                  <a:pt x="37573" y="1009545"/>
                  <a:pt x="44092" y="1001364"/>
                  <a:pt x="56184" y="1023130"/>
                </a:cubicBezTo>
                <a:cubicBezTo>
                  <a:pt x="88897" y="1082012"/>
                  <a:pt x="44878" y="1014192"/>
                  <a:pt x="72226" y="1055215"/>
                </a:cubicBezTo>
                <a:cubicBezTo>
                  <a:pt x="77224" y="1075211"/>
                  <a:pt x="81122" y="1082889"/>
                  <a:pt x="72226" y="1107351"/>
                </a:cubicBezTo>
                <a:cubicBezTo>
                  <a:pt x="70579" y="1111881"/>
                  <a:pt x="64205" y="1112698"/>
                  <a:pt x="60194" y="1115372"/>
                </a:cubicBezTo>
                <a:cubicBezTo>
                  <a:pt x="55011" y="1130922"/>
                  <a:pt x="51178" y="1141399"/>
                  <a:pt x="48163" y="1159488"/>
                </a:cubicBezTo>
                <a:cubicBezTo>
                  <a:pt x="46826" y="1167509"/>
                  <a:pt x="45981" y="1175628"/>
                  <a:pt x="44152" y="1183551"/>
                </a:cubicBezTo>
                <a:cubicBezTo>
                  <a:pt x="41963" y="1193034"/>
                  <a:pt x="38927" y="1202303"/>
                  <a:pt x="36131" y="1211625"/>
                </a:cubicBezTo>
                <a:cubicBezTo>
                  <a:pt x="34916" y="1215674"/>
                  <a:pt x="33786" y="1219771"/>
                  <a:pt x="32121" y="1223657"/>
                </a:cubicBezTo>
                <a:cubicBezTo>
                  <a:pt x="29766" y="1229152"/>
                  <a:pt x="26454" y="1234204"/>
                  <a:pt x="24099" y="1239699"/>
                </a:cubicBezTo>
                <a:cubicBezTo>
                  <a:pt x="22434" y="1243584"/>
                  <a:pt x="21754" y="1247845"/>
                  <a:pt x="20089" y="1251730"/>
                </a:cubicBezTo>
                <a:cubicBezTo>
                  <a:pt x="13984" y="1265976"/>
                  <a:pt x="12102" y="1267722"/>
                  <a:pt x="4047" y="1279804"/>
                </a:cubicBezTo>
                <a:cubicBezTo>
                  <a:pt x="2710" y="1287825"/>
                  <a:pt x="-370" y="1295745"/>
                  <a:pt x="36" y="1303867"/>
                </a:cubicBezTo>
                <a:cubicBezTo>
                  <a:pt x="980" y="1322749"/>
                  <a:pt x="3727" y="1341612"/>
                  <a:pt x="8057" y="1360015"/>
                </a:cubicBezTo>
                <a:cubicBezTo>
                  <a:pt x="10827" y="1371787"/>
                  <a:pt x="24647" y="1377227"/>
                  <a:pt x="32121" y="1384078"/>
                </a:cubicBezTo>
                <a:cubicBezTo>
                  <a:pt x="43270" y="1394298"/>
                  <a:pt x="54590" y="1404487"/>
                  <a:pt x="64205" y="1416162"/>
                </a:cubicBezTo>
                <a:cubicBezTo>
                  <a:pt x="73397" y="1427324"/>
                  <a:pt x="79863" y="1440490"/>
                  <a:pt x="88268" y="1452257"/>
                </a:cubicBezTo>
                <a:cubicBezTo>
                  <a:pt x="93243" y="1459222"/>
                  <a:pt x="98963" y="1465625"/>
                  <a:pt x="104310" y="1472309"/>
                </a:cubicBezTo>
                <a:cubicBezTo>
                  <a:pt x="102973" y="1497709"/>
                  <a:pt x="102502" y="1523169"/>
                  <a:pt x="100299" y="1548509"/>
                </a:cubicBezTo>
                <a:cubicBezTo>
                  <a:pt x="99822" y="1554000"/>
                  <a:pt x="97195" y="1559114"/>
                  <a:pt x="96289" y="1564551"/>
                </a:cubicBezTo>
                <a:cubicBezTo>
                  <a:pt x="94517" y="1575183"/>
                  <a:pt x="96738" y="1586824"/>
                  <a:pt x="92278" y="1596636"/>
                </a:cubicBezTo>
                <a:cubicBezTo>
                  <a:pt x="89512" y="1602721"/>
                  <a:pt x="81266" y="1604266"/>
                  <a:pt x="76236" y="1608667"/>
                </a:cubicBezTo>
                <a:cubicBezTo>
                  <a:pt x="70545" y="1613647"/>
                  <a:pt x="65115" y="1618967"/>
                  <a:pt x="60194" y="1624709"/>
                </a:cubicBezTo>
                <a:cubicBezTo>
                  <a:pt x="47244" y="1639818"/>
                  <a:pt x="55361" y="1636616"/>
                  <a:pt x="44152" y="1656794"/>
                </a:cubicBezTo>
                <a:cubicBezTo>
                  <a:pt x="40906" y="1662637"/>
                  <a:pt x="36131" y="1667489"/>
                  <a:pt x="32121" y="1672836"/>
                </a:cubicBezTo>
                <a:cubicBezTo>
                  <a:pt x="41947" y="1741626"/>
                  <a:pt x="30808" y="1675603"/>
                  <a:pt x="40142" y="1712941"/>
                </a:cubicBezTo>
                <a:cubicBezTo>
                  <a:pt x="41795" y="1719554"/>
                  <a:pt x="41384" y="1726765"/>
                  <a:pt x="44152" y="1732994"/>
                </a:cubicBezTo>
                <a:cubicBezTo>
                  <a:pt x="46867" y="1739102"/>
                  <a:pt x="52641" y="1743368"/>
                  <a:pt x="56184" y="1749036"/>
                </a:cubicBezTo>
                <a:cubicBezTo>
                  <a:pt x="59353" y="1754106"/>
                  <a:pt x="60268" y="1760579"/>
                  <a:pt x="64205" y="1765078"/>
                </a:cubicBezTo>
                <a:cubicBezTo>
                  <a:pt x="69842" y="1771520"/>
                  <a:pt x="77815" y="1775483"/>
                  <a:pt x="84257" y="1781120"/>
                </a:cubicBezTo>
                <a:cubicBezTo>
                  <a:pt x="95583" y="1791030"/>
                  <a:pt x="104357" y="1805196"/>
                  <a:pt x="120352" y="1809194"/>
                </a:cubicBezTo>
                <a:lnTo>
                  <a:pt x="136394" y="1813204"/>
                </a:lnTo>
                <a:cubicBezTo>
                  <a:pt x="140405" y="1818551"/>
                  <a:pt x="143985" y="1824250"/>
                  <a:pt x="148426" y="1829246"/>
                </a:cubicBezTo>
                <a:cubicBezTo>
                  <a:pt x="154706" y="1836311"/>
                  <a:pt x="164251" y="1840844"/>
                  <a:pt x="168478" y="1849299"/>
                </a:cubicBezTo>
                <a:cubicBezTo>
                  <a:pt x="172705" y="1857754"/>
                  <a:pt x="171052" y="1868029"/>
                  <a:pt x="172489" y="1877372"/>
                </a:cubicBezTo>
                <a:cubicBezTo>
                  <a:pt x="173726" y="1885409"/>
                  <a:pt x="175162" y="1893415"/>
                  <a:pt x="176499" y="1901436"/>
                </a:cubicBezTo>
                <a:cubicBezTo>
                  <a:pt x="172489" y="1916141"/>
                  <a:pt x="173103" y="1932991"/>
                  <a:pt x="164468" y="1945551"/>
                </a:cubicBezTo>
                <a:cubicBezTo>
                  <a:pt x="157323" y="1955944"/>
                  <a:pt x="142878" y="1958608"/>
                  <a:pt x="132384" y="1965604"/>
                </a:cubicBezTo>
                <a:lnTo>
                  <a:pt x="120352" y="1973625"/>
                </a:lnTo>
                <a:cubicBezTo>
                  <a:pt x="117678" y="1980309"/>
                  <a:pt x="114859" y="1986937"/>
                  <a:pt x="112331" y="1993678"/>
                </a:cubicBezTo>
                <a:cubicBezTo>
                  <a:pt x="110847" y="1997636"/>
                  <a:pt x="110211" y="2001928"/>
                  <a:pt x="108321" y="2005709"/>
                </a:cubicBezTo>
                <a:cubicBezTo>
                  <a:pt x="104835" y="2012681"/>
                  <a:pt x="100300" y="2019078"/>
                  <a:pt x="96289" y="2025762"/>
                </a:cubicBezTo>
                <a:cubicBezTo>
                  <a:pt x="120576" y="2114811"/>
                  <a:pt x="94573" y="2040808"/>
                  <a:pt x="120352" y="2085920"/>
                </a:cubicBezTo>
                <a:cubicBezTo>
                  <a:pt x="132272" y="2106780"/>
                  <a:pt x="113566" y="2090753"/>
                  <a:pt x="136394" y="2105972"/>
                </a:cubicBezTo>
                <a:cubicBezTo>
                  <a:pt x="119134" y="2111726"/>
                  <a:pt x="128464" y="2108958"/>
                  <a:pt x="108321" y="2113994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29A5BC4-C2D6-4DEC-AF43-9E821FB14801}"/>
              </a:ext>
            </a:extLst>
          </p:cNvPr>
          <p:cNvSpPr/>
          <p:nvPr/>
        </p:nvSpPr>
        <p:spPr>
          <a:xfrm>
            <a:off x="6172863" y="9587014"/>
            <a:ext cx="88317" cy="1359689"/>
          </a:xfrm>
          <a:custGeom>
            <a:avLst/>
            <a:gdLst>
              <a:gd name="connsiteX0" fmla="*/ 31054 w 87233"/>
              <a:gd name="connsiteY0" fmla="*/ 1267326 h 1267326"/>
              <a:gd name="connsiteX1" fmla="*/ 27044 w 87233"/>
              <a:gd name="connsiteY1" fmla="*/ 1247274 h 1267326"/>
              <a:gd name="connsiteX2" fmla="*/ 23033 w 87233"/>
              <a:gd name="connsiteY2" fmla="*/ 1215190 h 1267326"/>
              <a:gd name="connsiteX3" fmla="*/ 15012 w 87233"/>
              <a:gd name="connsiteY3" fmla="*/ 1203158 h 1267326"/>
              <a:gd name="connsiteX4" fmla="*/ 6991 w 87233"/>
              <a:gd name="connsiteY4" fmla="*/ 1187116 h 1267326"/>
              <a:gd name="connsiteX5" fmla="*/ 19023 w 87233"/>
              <a:gd name="connsiteY5" fmla="*/ 982579 h 1267326"/>
              <a:gd name="connsiteX6" fmla="*/ 23033 w 87233"/>
              <a:gd name="connsiteY6" fmla="*/ 958516 h 1267326"/>
              <a:gd name="connsiteX7" fmla="*/ 35065 w 87233"/>
              <a:gd name="connsiteY7" fmla="*/ 898358 h 1267326"/>
              <a:gd name="connsiteX8" fmla="*/ 31054 w 87233"/>
              <a:gd name="connsiteY8" fmla="*/ 762000 h 1267326"/>
              <a:gd name="connsiteX9" fmla="*/ 23033 w 87233"/>
              <a:gd name="connsiteY9" fmla="*/ 725905 h 1267326"/>
              <a:gd name="connsiteX10" fmla="*/ 11002 w 87233"/>
              <a:gd name="connsiteY10" fmla="*/ 573505 h 1267326"/>
              <a:gd name="connsiteX11" fmla="*/ 19023 w 87233"/>
              <a:gd name="connsiteY11" fmla="*/ 304800 h 1267326"/>
              <a:gd name="connsiteX12" fmla="*/ 23033 w 87233"/>
              <a:gd name="connsiteY12" fmla="*/ 288758 h 1267326"/>
              <a:gd name="connsiteX13" fmla="*/ 31054 w 87233"/>
              <a:gd name="connsiteY13" fmla="*/ 252663 h 1267326"/>
              <a:gd name="connsiteX14" fmla="*/ 51107 w 87233"/>
              <a:gd name="connsiteY14" fmla="*/ 208547 h 1267326"/>
              <a:gd name="connsiteX15" fmla="*/ 59128 w 87233"/>
              <a:gd name="connsiteY15" fmla="*/ 160421 h 1267326"/>
              <a:gd name="connsiteX16" fmla="*/ 63139 w 87233"/>
              <a:gd name="connsiteY16" fmla="*/ 132347 h 1267326"/>
              <a:gd name="connsiteX17" fmla="*/ 71160 w 87233"/>
              <a:gd name="connsiteY17" fmla="*/ 52137 h 1267326"/>
              <a:gd name="connsiteX18" fmla="*/ 87202 w 87233"/>
              <a:gd name="connsiteY18" fmla="*/ 0 h 1267326"/>
              <a:gd name="connsiteX0" fmla="*/ 36216 w 78504"/>
              <a:gd name="connsiteY0" fmla="*/ 1359689 h 1359689"/>
              <a:gd name="connsiteX1" fmla="*/ 32206 w 78504"/>
              <a:gd name="connsiteY1" fmla="*/ 1339637 h 1359689"/>
              <a:gd name="connsiteX2" fmla="*/ 28195 w 78504"/>
              <a:gd name="connsiteY2" fmla="*/ 1307553 h 1359689"/>
              <a:gd name="connsiteX3" fmla="*/ 20174 w 78504"/>
              <a:gd name="connsiteY3" fmla="*/ 1295521 h 1359689"/>
              <a:gd name="connsiteX4" fmla="*/ 12153 w 78504"/>
              <a:gd name="connsiteY4" fmla="*/ 1279479 h 1359689"/>
              <a:gd name="connsiteX5" fmla="*/ 24185 w 78504"/>
              <a:gd name="connsiteY5" fmla="*/ 1074942 h 1359689"/>
              <a:gd name="connsiteX6" fmla="*/ 28195 w 78504"/>
              <a:gd name="connsiteY6" fmla="*/ 1050879 h 1359689"/>
              <a:gd name="connsiteX7" fmla="*/ 40227 w 78504"/>
              <a:gd name="connsiteY7" fmla="*/ 990721 h 1359689"/>
              <a:gd name="connsiteX8" fmla="*/ 36216 w 78504"/>
              <a:gd name="connsiteY8" fmla="*/ 854363 h 1359689"/>
              <a:gd name="connsiteX9" fmla="*/ 28195 w 78504"/>
              <a:gd name="connsiteY9" fmla="*/ 818268 h 1359689"/>
              <a:gd name="connsiteX10" fmla="*/ 16164 w 78504"/>
              <a:gd name="connsiteY10" fmla="*/ 665868 h 1359689"/>
              <a:gd name="connsiteX11" fmla="*/ 24185 w 78504"/>
              <a:gd name="connsiteY11" fmla="*/ 397163 h 1359689"/>
              <a:gd name="connsiteX12" fmla="*/ 28195 w 78504"/>
              <a:gd name="connsiteY12" fmla="*/ 381121 h 1359689"/>
              <a:gd name="connsiteX13" fmla="*/ 36216 w 78504"/>
              <a:gd name="connsiteY13" fmla="*/ 345026 h 1359689"/>
              <a:gd name="connsiteX14" fmla="*/ 56269 w 78504"/>
              <a:gd name="connsiteY14" fmla="*/ 300910 h 1359689"/>
              <a:gd name="connsiteX15" fmla="*/ 64290 w 78504"/>
              <a:gd name="connsiteY15" fmla="*/ 252784 h 1359689"/>
              <a:gd name="connsiteX16" fmla="*/ 68301 w 78504"/>
              <a:gd name="connsiteY16" fmla="*/ 224710 h 1359689"/>
              <a:gd name="connsiteX17" fmla="*/ 76322 w 78504"/>
              <a:gd name="connsiteY17" fmla="*/ 144500 h 1359689"/>
              <a:gd name="connsiteX18" fmla="*/ 0 w 78504"/>
              <a:gd name="connsiteY18" fmla="*/ 0 h 1359689"/>
              <a:gd name="connsiteX0" fmla="*/ 36216 w 69613"/>
              <a:gd name="connsiteY0" fmla="*/ 1359689 h 1359689"/>
              <a:gd name="connsiteX1" fmla="*/ 32206 w 69613"/>
              <a:gd name="connsiteY1" fmla="*/ 1339637 h 1359689"/>
              <a:gd name="connsiteX2" fmla="*/ 28195 w 69613"/>
              <a:gd name="connsiteY2" fmla="*/ 1307553 h 1359689"/>
              <a:gd name="connsiteX3" fmla="*/ 20174 w 69613"/>
              <a:gd name="connsiteY3" fmla="*/ 1295521 h 1359689"/>
              <a:gd name="connsiteX4" fmla="*/ 12153 w 69613"/>
              <a:gd name="connsiteY4" fmla="*/ 1279479 h 1359689"/>
              <a:gd name="connsiteX5" fmla="*/ 24185 w 69613"/>
              <a:gd name="connsiteY5" fmla="*/ 1074942 h 1359689"/>
              <a:gd name="connsiteX6" fmla="*/ 28195 w 69613"/>
              <a:gd name="connsiteY6" fmla="*/ 1050879 h 1359689"/>
              <a:gd name="connsiteX7" fmla="*/ 40227 w 69613"/>
              <a:gd name="connsiteY7" fmla="*/ 990721 h 1359689"/>
              <a:gd name="connsiteX8" fmla="*/ 36216 w 69613"/>
              <a:gd name="connsiteY8" fmla="*/ 854363 h 1359689"/>
              <a:gd name="connsiteX9" fmla="*/ 28195 w 69613"/>
              <a:gd name="connsiteY9" fmla="*/ 818268 h 1359689"/>
              <a:gd name="connsiteX10" fmla="*/ 16164 w 69613"/>
              <a:gd name="connsiteY10" fmla="*/ 665868 h 1359689"/>
              <a:gd name="connsiteX11" fmla="*/ 24185 w 69613"/>
              <a:gd name="connsiteY11" fmla="*/ 397163 h 1359689"/>
              <a:gd name="connsiteX12" fmla="*/ 28195 w 69613"/>
              <a:gd name="connsiteY12" fmla="*/ 381121 h 1359689"/>
              <a:gd name="connsiteX13" fmla="*/ 36216 w 69613"/>
              <a:gd name="connsiteY13" fmla="*/ 345026 h 1359689"/>
              <a:gd name="connsiteX14" fmla="*/ 56269 w 69613"/>
              <a:gd name="connsiteY14" fmla="*/ 300910 h 1359689"/>
              <a:gd name="connsiteX15" fmla="*/ 64290 w 69613"/>
              <a:gd name="connsiteY15" fmla="*/ 252784 h 1359689"/>
              <a:gd name="connsiteX16" fmla="*/ 68301 w 69613"/>
              <a:gd name="connsiteY16" fmla="*/ 224710 h 1359689"/>
              <a:gd name="connsiteX17" fmla="*/ 39376 w 69613"/>
              <a:gd name="connsiteY17" fmla="*/ 101397 h 1359689"/>
              <a:gd name="connsiteX18" fmla="*/ 0 w 69613"/>
              <a:gd name="connsiteY18" fmla="*/ 0 h 1359689"/>
              <a:gd name="connsiteX0" fmla="*/ 36216 w 69613"/>
              <a:gd name="connsiteY0" fmla="*/ 1359689 h 1359689"/>
              <a:gd name="connsiteX1" fmla="*/ 32206 w 69613"/>
              <a:gd name="connsiteY1" fmla="*/ 1339637 h 1359689"/>
              <a:gd name="connsiteX2" fmla="*/ 28195 w 69613"/>
              <a:gd name="connsiteY2" fmla="*/ 1307553 h 1359689"/>
              <a:gd name="connsiteX3" fmla="*/ 20174 w 69613"/>
              <a:gd name="connsiteY3" fmla="*/ 1295521 h 1359689"/>
              <a:gd name="connsiteX4" fmla="*/ 12153 w 69613"/>
              <a:gd name="connsiteY4" fmla="*/ 1279479 h 1359689"/>
              <a:gd name="connsiteX5" fmla="*/ 24185 w 69613"/>
              <a:gd name="connsiteY5" fmla="*/ 1074942 h 1359689"/>
              <a:gd name="connsiteX6" fmla="*/ 28195 w 69613"/>
              <a:gd name="connsiteY6" fmla="*/ 1050879 h 1359689"/>
              <a:gd name="connsiteX7" fmla="*/ 40227 w 69613"/>
              <a:gd name="connsiteY7" fmla="*/ 990721 h 1359689"/>
              <a:gd name="connsiteX8" fmla="*/ 36216 w 69613"/>
              <a:gd name="connsiteY8" fmla="*/ 854363 h 1359689"/>
              <a:gd name="connsiteX9" fmla="*/ 28195 w 69613"/>
              <a:gd name="connsiteY9" fmla="*/ 818268 h 1359689"/>
              <a:gd name="connsiteX10" fmla="*/ 16164 w 69613"/>
              <a:gd name="connsiteY10" fmla="*/ 665868 h 1359689"/>
              <a:gd name="connsiteX11" fmla="*/ 24185 w 69613"/>
              <a:gd name="connsiteY11" fmla="*/ 397163 h 1359689"/>
              <a:gd name="connsiteX12" fmla="*/ 28195 w 69613"/>
              <a:gd name="connsiteY12" fmla="*/ 381121 h 1359689"/>
              <a:gd name="connsiteX13" fmla="*/ 36216 w 69613"/>
              <a:gd name="connsiteY13" fmla="*/ 345026 h 1359689"/>
              <a:gd name="connsiteX14" fmla="*/ 56269 w 69613"/>
              <a:gd name="connsiteY14" fmla="*/ 300910 h 1359689"/>
              <a:gd name="connsiteX15" fmla="*/ 64290 w 69613"/>
              <a:gd name="connsiteY15" fmla="*/ 252784 h 1359689"/>
              <a:gd name="connsiteX16" fmla="*/ 68301 w 69613"/>
              <a:gd name="connsiteY16" fmla="*/ 224710 h 1359689"/>
              <a:gd name="connsiteX17" fmla="*/ 39376 w 69613"/>
              <a:gd name="connsiteY17" fmla="*/ 101397 h 1359689"/>
              <a:gd name="connsiteX18" fmla="*/ 0 w 69613"/>
              <a:gd name="connsiteY18" fmla="*/ 0 h 1359689"/>
              <a:gd name="connsiteX0" fmla="*/ 36216 w 69613"/>
              <a:gd name="connsiteY0" fmla="*/ 1359689 h 1359689"/>
              <a:gd name="connsiteX1" fmla="*/ 32206 w 69613"/>
              <a:gd name="connsiteY1" fmla="*/ 1339637 h 1359689"/>
              <a:gd name="connsiteX2" fmla="*/ 28195 w 69613"/>
              <a:gd name="connsiteY2" fmla="*/ 1307553 h 1359689"/>
              <a:gd name="connsiteX3" fmla="*/ 20174 w 69613"/>
              <a:gd name="connsiteY3" fmla="*/ 1295521 h 1359689"/>
              <a:gd name="connsiteX4" fmla="*/ 12153 w 69613"/>
              <a:gd name="connsiteY4" fmla="*/ 1279479 h 1359689"/>
              <a:gd name="connsiteX5" fmla="*/ 24185 w 69613"/>
              <a:gd name="connsiteY5" fmla="*/ 1074942 h 1359689"/>
              <a:gd name="connsiteX6" fmla="*/ 28195 w 69613"/>
              <a:gd name="connsiteY6" fmla="*/ 1050879 h 1359689"/>
              <a:gd name="connsiteX7" fmla="*/ 40227 w 69613"/>
              <a:gd name="connsiteY7" fmla="*/ 990721 h 1359689"/>
              <a:gd name="connsiteX8" fmla="*/ 36216 w 69613"/>
              <a:gd name="connsiteY8" fmla="*/ 854363 h 1359689"/>
              <a:gd name="connsiteX9" fmla="*/ 28195 w 69613"/>
              <a:gd name="connsiteY9" fmla="*/ 818268 h 1359689"/>
              <a:gd name="connsiteX10" fmla="*/ 16164 w 69613"/>
              <a:gd name="connsiteY10" fmla="*/ 665868 h 1359689"/>
              <a:gd name="connsiteX11" fmla="*/ 24185 w 69613"/>
              <a:gd name="connsiteY11" fmla="*/ 397163 h 1359689"/>
              <a:gd name="connsiteX12" fmla="*/ 28195 w 69613"/>
              <a:gd name="connsiteY12" fmla="*/ 381121 h 1359689"/>
              <a:gd name="connsiteX13" fmla="*/ 36216 w 69613"/>
              <a:gd name="connsiteY13" fmla="*/ 345026 h 1359689"/>
              <a:gd name="connsiteX14" fmla="*/ 56269 w 69613"/>
              <a:gd name="connsiteY14" fmla="*/ 300910 h 1359689"/>
              <a:gd name="connsiteX15" fmla="*/ 64290 w 69613"/>
              <a:gd name="connsiteY15" fmla="*/ 252784 h 1359689"/>
              <a:gd name="connsiteX16" fmla="*/ 68301 w 69613"/>
              <a:gd name="connsiteY16" fmla="*/ 224710 h 1359689"/>
              <a:gd name="connsiteX17" fmla="*/ 39376 w 69613"/>
              <a:gd name="connsiteY17" fmla="*/ 101397 h 1359689"/>
              <a:gd name="connsiteX18" fmla="*/ 0 w 69613"/>
              <a:gd name="connsiteY18" fmla="*/ 0 h 135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9613" h="1359689">
                <a:moveTo>
                  <a:pt x="36216" y="1359689"/>
                </a:moveTo>
                <a:cubicBezTo>
                  <a:pt x="34879" y="1353005"/>
                  <a:pt x="33242" y="1346374"/>
                  <a:pt x="32206" y="1339637"/>
                </a:cubicBezTo>
                <a:cubicBezTo>
                  <a:pt x="30567" y="1328984"/>
                  <a:pt x="31031" y="1317951"/>
                  <a:pt x="28195" y="1307553"/>
                </a:cubicBezTo>
                <a:cubicBezTo>
                  <a:pt x="26927" y="1302903"/>
                  <a:pt x="22565" y="1299706"/>
                  <a:pt x="20174" y="1295521"/>
                </a:cubicBezTo>
                <a:cubicBezTo>
                  <a:pt x="17208" y="1290330"/>
                  <a:pt x="14827" y="1284826"/>
                  <a:pt x="12153" y="1279479"/>
                </a:cubicBezTo>
                <a:cubicBezTo>
                  <a:pt x="-1638" y="1196720"/>
                  <a:pt x="6337" y="1256998"/>
                  <a:pt x="24185" y="1074942"/>
                </a:cubicBezTo>
                <a:cubicBezTo>
                  <a:pt x="24978" y="1066849"/>
                  <a:pt x="26491" y="1058830"/>
                  <a:pt x="28195" y="1050879"/>
                </a:cubicBezTo>
                <a:cubicBezTo>
                  <a:pt x="41458" y="988985"/>
                  <a:pt x="32128" y="1047407"/>
                  <a:pt x="40227" y="990721"/>
                </a:cubicBezTo>
                <a:cubicBezTo>
                  <a:pt x="38890" y="945268"/>
                  <a:pt x="39381" y="899725"/>
                  <a:pt x="36216" y="854363"/>
                </a:cubicBezTo>
                <a:cubicBezTo>
                  <a:pt x="35358" y="842068"/>
                  <a:pt x="29278" y="830545"/>
                  <a:pt x="28195" y="818268"/>
                </a:cubicBezTo>
                <a:cubicBezTo>
                  <a:pt x="10156" y="613811"/>
                  <a:pt x="36277" y="796603"/>
                  <a:pt x="16164" y="665868"/>
                </a:cubicBezTo>
                <a:cubicBezTo>
                  <a:pt x="9529" y="533178"/>
                  <a:pt x="9224" y="587912"/>
                  <a:pt x="24185" y="397163"/>
                </a:cubicBezTo>
                <a:cubicBezTo>
                  <a:pt x="24616" y="391668"/>
                  <a:pt x="26999" y="386502"/>
                  <a:pt x="28195" y="381121"/>
                </a:cubicBezTo>
                <a:cubicBezTo>
                  <a:pt x="30311" y="371597"/>
                  <a:pt x="32959" y="354797"/>
                  <a:pt x="36216" y="345026"/>
                </a:cubicBezTo>
                <a:cubicBezTo>
                  <a:pt x="41891" y="328001"/>
                  <a:pt x="48090" y="317268"/>
                  <a:pt x="56269" y="300910"/>
                </a:cubicBezTo>
                <a:cubicBezTo>
                  <a:pt x="63236" y="273039"/>
                  <a:pt x="58924" y="293021"/>
                  <a:pt x="64290" y="252784"/>
                </a:cubicBezTo>
                <a:cubicBezTo>
                  <a:pt x="65539" y="243414"/>
                  <a:pt x="72453" y="249941"/>
                  <a:pt x="68301" y="224710"/>
                </a:cubicBezTo>
                <a:cubicBezTo>
                  <a:pt x="64149" y="199479"/>
                  <a:pt x="38633" y="154054"/>
                  <a:pt x="39376" y="101397"/>
                </a:cubicBezTo>
                <a:cubicBezTo>
                  <a:pt x="35356" y="39095"/>
                  <a:pt x="0" y="26430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E2D41B2-0330-4FA6-A9A2-BF0C60046C5C}"/>
              </a:ext>
            </a:extLst>
          </p:cNvPr>
          <p:cNvSpPr/>
          <p:nvPr/>
        </p:nvSpPr>
        <p:spPr>
          <a:xfrm>
            <a:off x="7766213" y="9510936"/>
            <a:ext cx="167906" cy="1431758"/>
          </a:xfrm>
          <a:custGeom>
            <a:avLst/>
            <a:gdLst>
              <a:gd name="connsiteX0" fmla="*/ 20052 w 132347"/>
              <a:gd name="connsiteY0" fmla="*/ 1431758 h 1431758"/>
              <a:gd name="connsiteX1" fmla="*/ 12031 w 132347"/>
              <a:gd name="connsiteY1" fmla="*/ 1175084 h 1431758"/>
              <a:gd name="connsiteX2" fmla="*/ 48126 w 132347"/>
              <a:gd name="connsiteY2" fmla="*/ 1046747 h 1431758"/>
              <a:gd name="connsiteX3" fmla="*/ 84221 w 132347"/>
              <a:gd name="connsiteY3" fmla="*/ 806116 h 1431758"/>
              <a:gd name="connsiteX4" fmla="*/ 120316 w 132347"/>
              <a:gd name="connsiteY4" fmla="*/ 673768 h 1431758"/>
              <a:gd name="connsiteX5" fmla="*/ 132347 w 132347"/>
              <a:gd name="connsiteY5" fmla="*/ 513347 h 1431758"/>
              <a:gd name="connsiteX6" fmla="*/ 120316 w 132347"/>
              <a:gd name="connsiteY6" fmla="*/ 232611 h 1431758"/>
              <a:gd name="connsiteX7" fmla="*/ 108284 w 132347"/>
              <a:gd name="connsiteY7" fmla="*/ 176463 h 1431758"/>
              <a:gd name="connsiteX8" fmla="*/ 100263 w 132347"/>
              <a:gd name="connsiteY8" fmla="*/ 160421 h 1431758"/>
              <a:gd name="connsiteX9" fmla="*/ 80210 w 132347"/>
              <a:gd name="connsiteY9" fmla="*/ 140368 h 1431758"/>
              <a:gd name="connsiteX10" fmla="*/ 32084 w 132347"/>
              <a:gd name="connsiteY10" fmla="*/ 52137 h 1431758"/>
              <a:gd name="connsiteX11" fmla="*/ 8021 w 132347"/>
              <a:gd name="connsiteY11" fmla="*/ 16042 h 1431758"/>
              <a:gd name="connsiteX12" fmla="*/ 0 w 132347"/>
              <a:gd name="connsiteY12" fmla="*/ 0 h 1431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347" h="1431758">
                <a:moveTo>
                  <a:pt x="20052" y="1431758"/>
                </a:moveTo>
                <a:cubicBezTo>
                  <a:pt x="11600" y="1330328"/>
                  <a:pt x="1109" y="1273381"/>
                  <a:pt x="12031" y="1175084"/>
                </a:cubicBezTo>
                <a:cubicBezTo>
                  <a:pt x="16382" y="1135926"/>
                  <a:pt x="35658" y="1084151"/>
                  <a:pt x="48126" y="1046747"/>
                </a:cubicBezTo>
                <a:cubicBezTo>
                  <a:pt x="56534" y="979486"/>
                  <a:pt x="65214" y="878345"/>
                  <a:pt x="84221" y="806116"/>
                </a:cubicBezTo>
                <a:cubicBezTo>
                  <a:pt x="135107" y="612749"/>
                  <a:pt x="86898" y="840853"/>
                  <a:pt x="120316" y="673768"/>
                </a:cubicBezTo>
                <a:cubicBezTo>
                  <a:pt x="129231" y="540047"/>
                  <a:pt x="124338" y="593448"/>
                  <a:pt x="132347" y="513347"/>
                </a:cubicBezTo>
                <a:cubicBezTo>
                  <a:pt x="128337" y="419768"/>
                  <a:pt x="125175" y="326149"/>
                  <a:pt x="120316" y="232611"/>
                </a:cubicBezTo>
                <a:cubicBezTo>
                  <a:pt x="119397" y="214927"/>
                  <a:pt x="114301" y="193010"/>
                  <a:pt x="108284" y="176463"/>
                </a:cubicBezTo>
                <a:cubicBezTo>
                  <a:pt x="106241" y="170844"/>
                  <a:pt x="103933" y="165140"/>
                  <a:pt x="100263" y="160421"/>
                </a:cubicBezTo>
                <a:cubicBezTo>
                  <a:pt x="94459" y="152959"/>
                  <a:pt x="85247" y="148367"/>
                  <a:pt x="80210" y="140368"/>
                </a:cubicBezTo>
                <a:cubicBezTo>
                  <a:pt x="62360" y="112018"/>
                  <a:pt x="50667" y="80012"/>
                  <a:pt x="32084" y="52137"/>
                </a:cubicBezTo>
                <a:cubicBezTo>
                  <a:pt x="24063" y="40105"/>
                  <a:pt x="12594" y="29760"/>
                  <a:pt x="8021" y="16042"/>
                </a:cubicBezTo>
                <a:cubicBezTo>
                  <a:pt x="3412" y="2217"/>
                  <a:pt x="6999" y="7001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96F0E30E-FF5D-42B1-91B2-3CB41D276A86}"/>
              </a:ext>
            </a:extLst>
          </p:cNvPr>
          <p:cNvSpPr/>
          <p:nvPr/>
        </p:nvSpPr>
        <p:spPr>
          <a:xfrm>
            <a:off x="7771301" y="9559062"/>
            <a:ext cx="137163" cy="1363579"/>
          </a:xfrm>
          <a:custGeom>
            <a:avLst/>
            <a:gdLst>
              <a:gd name="connsiteX0" fmla="*/ 96253 w 108115"/>
              <a:gd name="connsiteY0" fmla="*/ 1363579 h 1363579"/>
              <a:gd name="connsiteX1" fmla="*/ 88232 w 108115"/>
              <a:gd name="connsiteY1" fmla="*/ 1175085 h 1363579"/>
              <a:gd name="connsiteX2" fmla="*/ 84221 w 108115"/>
              <a:gd name="connsiteY2" fmla="*/ 934453 h 1363579"/>
              <a:gd name="connsiteX3" fmla="*/ 80211 w 108115"/>
              <a:gd name="connsiteY3" fmla="*/ 874295 h 1363579"/>
              <a:gd name="connsiteX4" fmla="*/ 88232 w 108115"/>
              <a:gd name="connsiteY4" fmla="*/ 697832 h 1363579"/>
              <a:gd name="connsiteX5" fmla="*/ 96253 w 108115"/>
              <a:gd name="connsiteY5" fmla="*/ 637674 h 1363579"/>
              <a:gd name="connsiteX6" fmla="*/ 64169 w 108115"/>
              <a:gd name="connsiteY6" fmla="*/ 497306 h 1363579"/>
              <a:gd name="connsiteX7" fmla="*/ 44116 w 108115"/>
              <a:gd name="connsiteY7" fmla="*/ 441158 h 1363579"/>
              <a:gd name="connsiteX8" fmla="*/ 28074 w 108115"/>
              <a:gd name="connsiteY8" fmla="*/ 405063 h 1363579"/>
              <a:gd name="connsiteX9" fmla="*/ 8021 w 108115"/>
              <a:gd name="connsiteY9" fmla="*/ 340895 h 1363579"/>
              <a:gd name="connsiteX10" fmla="*/ 0 w 108115"/>
              <a:gd name="connsiteY10" fmla="*/ 196516 h 1363579"/>
              <a:gd name="connsiteX11" fmla="*/ 4011 w 108115"/>
              <a:gd name="connsiteY11" fmla="*/ 116306 h 1363579"/>
              <a:gd name="connsiteX12" fmla="*/ 20053 w 108115"/>
              <a:gd name="connsiteY12" fmla="*/ 64169 h 1363579"/>
              <a:gd name="connsiteX13" fmla="*/ 24063 w 108115"/>
              <a:gd name="connsiteY13" fmla="*/ 44116 h 1363579"/>
              <a:gd name="connsiteX14" fmla="*/ 28074 w 108115"/>
              <a:gd name="connsiteY14" fmla="*/ 28074 h 1363579"/>
              <a:gd name="connsiteX15" fmla="*/ 32084 w 108115"/>
              <a:gd name="connsiteY15" fmla="*/ 8021 h 1363579"/>
              <a:gd name="connsiteX16" fmla="*/ 40106 w 108115"/>
              <a:gd name="connsiteY16" fmla="*/ 0 h 136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8115" h="1363579">
                <a:moveTo>
                  <a:pt x="96253" y="1363579"/>
                </a:moveTo>
                <a:cubicBezTo>
                  <a:pt x="122799" y="1283941"/>
                  <a:pt x="97863" y="1369627"/>
                  <a:pt x="88232" y="1175085"/>
                </a:cubicBezTo>
                <a:cubicBezTo>
                  <a:pt x="84265" y="1094961"/>
                  <a:pt x="86359" y="1014646"/>
                  <a:pt x="84221" y="934453"/>
                </a:cubicBezTo>
                <a:cubicBezTo>
                  <a:pt x="83685" y="914363"/>
                  <a:pt x="81548" y="894348"/>
                  <a:pt x="80211" y="874295"/>
                </a:cubicBezTo>
                <a:cubicBezTo>
                  <a:pt x="81716" y="829127"/>
                  <a:pt x="82825" y="750097"/>
                  <a:pt x="88232" y="697832"/>
                </a:cubicBezTo>
                <a:cubicBezTo>
                  <a:pt x="90314" y="677709"/>
                  <a:pt x="93579" y="657727"/>
                  <a:pt x="96253" y="637674"/>
                </a:cubicBezTo>
                <a:cubicBezTo>
                  <a:pt x="85558" y="590885"/>
                  <a:pt x="80312" y="542506"/>
                  <a:pt x="64169" y="497306"/>
                </a:cubicBezTo>
                <a:cubicBezTo>
                  <a:pt x="57485" y="478590"/>
                  <a:pt x="51358" y="459665"/>
                  <a:pt x="44116" y="441158"/>
                </a:cubicBezTo>
                <a:cubicBezTo>
                  <a:pt x="39318" y="428897"/>
                  <a:pt x="32238" y="417554"/>
                  <a:pt x="28074" y="405063"/>
                </a:cubicBezTo>
                <a:cubicBezTo>
                  <a:pt x="-5169" y="305333"/>
                  <a:pt x="43919" y="424656"/>
                  <a:pt x="8021" y="340895"/>
                </a:cubicBezTo>
                <a:cubicBezTo>
                  <a:pt x="1517" y="282354"/>
                  <a:pt x="0" y="276760"/>
                  <a:pt x="0" y="196516"/>
                </a:cubicBezTo>
                <a:cubicBezTo>
                  <a:pt x="0" y="169746"/>
                  <a:pt x="1055" y="142912"/>
                  <a:pt x="4011" y="116306"/>
                </a:cubicBezTo>
                <a:cubicBezTo>
                  <a:pt x="5285" y="104840"/>
                  <a:pt x="16833" y="75975"/>
                  <a:pt x="20053" y="64169"/>
                </a:cubicBezTo>
                <a:cubicBezTo>
                  <a:pt x="21846" y="57592"/>
                  <a:pt x="22584" y="50770"/>
                  <a:pt x="24063" y="44116"/>
                </a:cubicBezTo>
                <a:cubicBezTo>
                  <a:pt x="25259" y="38735"/>
                  <a:pt x="26878" y="33455"/>
                  <a:pt x="28074" y="28074"/>
                </a:cubicBezTo>
                <a:cubicBezTo>
                  <a:pt x="29553" y="21420"/>
                  <a:pt x="29399" y="14286"/>
                  <a:pt x="32084" y="8021"/>
                </a:cubicBezTo>
                <a:cubicBezTo>
                  <a:pt x="33574" y="4545"/>
                  <a:pt x="40106" y="0"/>
                  <a:pt x="40106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820AA8E6-6466-4ED8-97D5-CED8CCE5210E}"/>
              </a:ext>
            </a:extLst>
          </p:cNvPr>
          <p:cNvSpPr/>
          <p:nvPr/>
        </p:nvSpPr>
        <p:spPr>
          <a:xfrm>
            <a:off x="7156874" y="8737429"/>
            <a:ext cx="814248" cy="2169169"/>
          </a:xfrm>
          <a:custGeom>
            <a:avLst/>
            <a:gdLst>
              <a:gd name="connsiteX0" fmla="*/ 605601 w 646797"/>
              <a:gd name="connsiteY0" fmla="*/ 2161674 h 2161674"/>
              <a:gd name="connsiteX1" fmla="*/ 613622 w 646797"/>
              <a:gd name="connsiteY1" fmla="*/ 2109537 h 2161674"/>
              <a:gd name="connsiteX2" fmla="*/ 625653 w 646797"/>
              <a:gd name="connsiteY2" fmla="*/ 1945106 h 2161674"/>
              <a:gd name="connsiteX3" fmla="*/ 637685 w 646797"/>
              <a:gd name="connsiteY3" fmla="*/ 1604211 h 2161674"/>
              <a:gd name="connsiteX4" fmla="*/ 625653 w 646797"/>
              <a:gd name="connsiteY4" fmla="*/ 1231232 h 2161674"/>
              <a:gd name="connsiteX5" fmla="*/ 629664 w 646797"/>
              <a:gd name="connsiteY5" fmla="*/ 1195137 h 2161674"/>
              <a:gd name="connsiteX6" fmla="*/ 637685 w 646797"/>
              <a:gd name="connsiteY6" fmla="*/ 1163053 h 2161674"/>
              <a:gd name="connsiteX7" fmla="*/ 641695 w 646797"/>
              <a:gd name="connsiteY7" fmla="*/ 978569 h 2161674"/>
              <a:gd name="connsiteX8" fmla="*/ 585548 w 646797"/>
              <a:gd name="connsiteY8" fmla="*/ 890337 h 2161674"/>
              <a:gd name="connsiteX9" fmla="*/ 501327 w 646797"/>
              <a:gd name="connsiteY9" fmla="*/ 778043 h 2161674"/>
              <a:gd name="connsiteX10" fmla="*/ 457211 w 646797"/>
              <a:gd name="connsiteY10" fmla="*/ 713874 h 2161674"/>
              <a:gd name="connsiteX11" fmla="*/ 389032 w 646797"/>
              <a:gd name="connsiteY11" fmla="*/ 653716 h 2161674"/>
              <a:gd name="connsiteX12" fmla="*/ 296790 w 646797"/>
              <a:gd name="connsiteY12" fmla="*/ 557464 h 2161674"/>
              <a:gd name="connsiteX13" fmla="*/ 252674 w 646797"/>
              <a:gd name="connsiteY13" fmla="*/ 513348 h 2161674"/>
              <a:gd name="connsiteX14" fmla="*/ 236632 w 646797"/>
              <a:gd name="connsiteY14" fmla="*/ 481264 h 2161674"/>
              <a:gd name="connsiteX15" fmla="*/ 216579 w 646797"/>
              <a:gd name="connsiteY15" fmla="*/ 457200 h 2161674"/>
              <a:gd name="connsiteX16" fmla="*/ 164443 w 646797"/>
              <a:gd name="connsiteY16" fmla="*/ 360948 h 2161674"/>
              <a:gd name="connsiteX17" fmla="*/ 152411 w 646797"/>
              <a:gd name="connsiteY17" fmla="*/ 332874 h 2161674"/>
              <a:gd name="connsiteX18" fmla="*/ 144390 w 646797"/>
              <a:gd name="connsiteY18" fmla="*/ 296779 h 2161674"/>
              <a:gd name="connsiteX19" fmla="*/ 124337 w 646797"/>
              <a:gd name="connsiteY19" fmla="*/ 260685 h 2161674"/>
              <a:gd name="connsiteX20" fmla="*/ 104285 w 646797"/>
              <a:gd name="connsiteY20" fmla="*/ 212558 h 2161674"/>
              <a:gd name="connsiteX21" fmla="*/ 92253 w 646797"/>
              <a:gd name="connsiteY21" fmla="*/ 180474 h 2161674"/>
              <a:gd name="connsiteX22" fmla="*/ 88243 w 646797"/>
              <a:gd name="connsiteY22" fmla="*/ 168443 h 2161674"/>
              <a:gd name="connsiteX23" fmla="*/ 76211 w 646797"/>
              <a:gd name="connsiteY23" fmla="*/ 152400 h 2161674"/>
              <a:gd name="connsiteX24" fmla="*/ 68190 w 646797"/>
              <a:gd name="connsiteY24" fmla="*/ 136358 h 2161674"/>
              <a:gd name="connsiteX25" fmla="*/ 36106 w 646797"/>
              <a:gd name="connsiteY25" fmla="*/ 96253 h 2161674"/>
              <a:gd name="connsiteX26" fmla="*/ 20064 w 646797"/>
              <a:gd name="connsiteY26" fmla="*/ 64169 h 2161674"/>
              <a:gd name="connsiteX27" fmla="*/ 12043 w 646797"/>
              <a:gd name="connsiteY27" fmla="*/ 52137 h 2161674"/>
              <a:gd name="connsiteX28" fmla="*/ 8032 w 646797"/>
              <a:gd name="connsiteY28" fmla="*/ 40106 h 2161674"/>
              <a:gd name="connsiteX29" fmla="*/ 11 w 646797"/>
              <a:gd name="connsiteY29" fmla="*/ 0 h 2161674"/>
              <a:gd name="connsiteX0" fmla="*/ 601564 w 642760"/>
              <a:gd name="connsiteY0" fmla="*/ 2169169 h 2169169"/>
              <a:gd name="connsiteX1" fmla="*/ 609585 w 642760"/>
              <a:gd name="connsiteY1" fmla="*/ 2117032 h 2169169"/>
              <a:gd name="connsiteX2" fmla="*/ 621616 w 642760"/>
              <a:gd name="connsiteY2" fmla="*/ 1952601 h 2169169"/>
              <a:gd name="connsiteX3" fmla="*/ 633648 w 642760"/>
              <a:gd name="connsiteY3" fmla="*/ 1611706 h 2169169"/>
              <a:gd name="connsiteX4" fmla="*/ 621616 w 642760"/>
              <a:gd name="connsiteY4" fmla="*/ 1238727 h 2169169"/>
              <a:gd name="connsiteX5" fmla="*/ 625627 w 642760"/>
              <a:gd name="connsiteY5" fmla="*/ 1202632 h 2169169"/>
              <a:gd name="connsiteX6" fmla="*/ 633648 w 642760"/>
              <a:gd name="connsiteY6" fmla="*/ 1170548 h 2169169"/>
              <a:gd name="connsiteX7" fmla="*/ 637658 w 642760"/>
              <a:gd name="connsiteY7" fmla="*/ 986064 h 2169169"/>
              <a:gd name="connsiteX8" fmla="*/ 581511 w 642760"/>
              <a:gd name="connsiteY8" fmla="*/ 897832 h 2169169"/>
              <a:gd name="connsiteX9" fmla="*/ 497290 w 642760"/>
              <a:gd name="connsiteY9" fmla="*/ 785538 h 2169169"/>
              <a:gd name="connsiteX10" fmla="*/ 453174 w 642760"/>
              <a:gd name="connsiteY10" fmla="*/ 721369 h 2169169"/>
              <a:gd name="connsiteX11" fmla="*/ 384995 w 642760"/>
              <a:gd name="connsiteY11" fmla="*/ 661211 h 2169169"/>
              <a:gd name="connsiteX12" fmla="*/ 292753 w 642760"/>
              <a:gd name="connsiteY12" fmla="*/ 564959 h 2169169"/>
              <a:gd name="connsiteX13" fmla="*/ 248637 w 642760"/>
              <a:gd name="connsiteY13" fmla="*/ 520843 h 2169169"/>
              <a:gd name="connsiteX14" fmla="*/ 232595 w 642760"/>
              <a:gd name="connsiteY14" fmla="*/ 488759 h 2169169"/>
              <a:gd name="connsiteX15" fmla="*/ 212542 w 642760"/>
              <a:gd name="connsiteY15" fmla="*/ 464695 h 2169169"/>
              <a:gd name="connsiteX16" fmla="*/ 160406 w 642760"/>
              <a:gd name="connsiteY16" fmla="*/ 368443 h 2169169"/>
              <a:gd name="connsiteX17" fmla="*/ 148374 w 642760"/>
              <a:gd name="connsiteY17" fmla="*/ 340369 h 2169169"/>
              <a:gd name="connsiteX18" fmla="*/ 140353 w 642760"/>
              <a:gd name="connsiteY18" fmla="*/ 304274 h 2169169"/>
              <a:gd name="connsiteX19" fmla="*/ 120300 w 642760"/>
              <a:gd name="connsiteY19" fmla="*/ 268180 h 2169169"/>
              <a:gd name="connsiteX20" fmla="*/ 100248 w 642760"/>
              <a:gd name="connsiteY20" fmla="*/ 220053 h 2169169"/>
              <a:gd name="connsiteX21" fmla="*/ 88216 w 642760"/>
              <a:gd name="connsiteY21" fmla="*/ 187969 h 2169169"/>
              <a:gd name="connsiteX22" fmla="*/ 84206 w 642760"/>
              <a:gd name="connsiteY22" fmla="*/ 175938 h 2169169"/>
              <a:gd name="connsiteX23" fmla="*/ 72174 w 642760"/>
              <a:gd name="connsiteY23" fmla="*/ 159895 h 2169169"/>
              <a:gd name="connsiteX24" fmla="*/ 64153 w 642760"/>
              <a:gd name="connsiteY24" fmla="*/ 143853 h 2169169"/>
              <a:gd name="connsiteX25" fmla="*/ 32069 w 642760"/>
              <a:gd name="connsiteY25" fmla="*/ 103748 h 2169169"/>
              <a:gd name="connsiteX26" fmla="*/ 16027 w 642760"/>
              <a:gd name="connsiteY26" fmla="*/ 71664 h 2169169"/>
              <a:gd name="connsiteX27" fmla="*/ 8006 w 642760"/>
              <a:gd name="connsiteY27" fmla="*/ 59632 h 2169169"/>
              <a:gd name="connsiteX28" fmla="*/ 3995 w 642760"/>
              <a:gd name="connsiteY28" fmla="*/ 47601 h 2169169"/>
              <a:gd name="connsiteX29" fmla="*/ 3469 w 642760"/>
              <a:gd name="connsiteY29" fmla="*/ 0 h 2169169"/>
              <a:gd name="connsiteX0" fmla="*/ 600611 w 641807"/>
              <a:gd name="connsiteY0" fmla="*/ 2169169 h 2169169"/>
              <a:gd name="connsiteX1" fmla="*/ 608632 w 641807"/>
              <a:gd name="connsiteY1" fmla="*/ 2117032 h 2169169"/>
              <a:gd name="connsiteX2" fmla="*/ 620663 w 641807"/>
              <a:gd name="connsiteY2" fmla="*/ 1952601 h 2169169"/>
              <a:gd name="connsiteX3" fmla="*/ 632695 w 641807"/>
              <a:gd name="connsiteY3" fmla="*/ 1611706 h 2169169"/>
              <a:gd name="connsiteX4" fmla="*/ 620663 w 641807"/>
              <a:gd name="connsiteY4" fmla="*/ 1238727 h 2169169"/>
              <a:gd name="connsiteX5" fmla="*/ 624674 w 641807"/>
              <a:gd name="connsiteY5" fmla="*/ 1202632 h 2169169"/>
              <a:gd name="connsiteX6" fmla="*/ 632695 w 641807"/>
              <a:gd name="connsiteY6" fmla="*/ 1170548 h 2169169"/>
              <a:gd name="connsiteX7" fmla="*/ 636705 w 641807"/>
              <a:gd name="connsiteY7" fmla="*/ 986064 h 2169169"/>
              <a:gd name="connsiteX8" fmla="*/ 580558 w 641807"/>
              <a:gd name="connsiteY8" fmla="*/ 897832 h 2169169"/>
              <a:gd name="connsiteX9" fmla="*/ 496337 w 641807"/>
              <a:gd name="connsiteY9" fmla="*/ 785538 h 2169169"/>
              <a:gd name="connsiteX10" fmla="*/ 452221 w 641807"/>
              <a:gd name="connsiteY10" fmla="*/ 721369 h 2169169"/>
              <a:gd name="connsiteX11" fmla="*/ 384042 w 641807"/>
              <a:gd name="connsiteY11" fmla="*/ 661211 h 2169169"/>
              <a:gd name="connsiteX12" fmla="*/ 291800 w 641807"/>
              <a:gd name="connsiteY12" fmla="*/ 564959 h 2169169"/>
              <a:gd name="connsiteX13" fmla="*/ 247684 w 641807"/>
              <a:gd name="connsiteY13" fmla="*/ 520843 h 2169169"/>
              <a:gd name="connsiteX14" fmla="*/ 231642 w 641807"/>
              <a:gd name="connsiteY14" fmla="*/ 488759 h 2169169"/>
              <a:gd name="connsiteX15" fmla="*/ 211589 w 641807"/>
              <a:gd name="connsiteY15" fmla="*/ 464695 h 2169169"/>
              <a:gd name="connsiteX16" fmla="*/ 159453 w 641807"/>
              <a:gd name="connsiteY16" fmla="*/ 368443 h 2169169"/>
              <a:gd name="connsiteX17" fmla="*/ 147421 w 641807"/>
              <a:gd name="connsiteY17" fmla="*/ 340369 h 2169169"/>
              <a:gd name="connsiteX18" fmla="*/ 139400 w 641807"/>
              <a:gd name="connsiteY18" fmla="*/ 304274 h 2169169"/>
              <a:gd name="connsiteX19" fmla="*/ 119347 w 641807"/>
              <a:gd name="connsiteY19" fmla="*/ 268180 h 2169169"/>
              <a:gd name="connsiteX20" fmla="*/ 99295 w 641807"/>
              <a:gd name="connsiteY20" fmla="*/ 220053 h 2169169"/>
              <a:gd name="connsiteX21" fmla="*/ 87263 w 641807"/>
              <a:gd name="connsiteY21" fmla="*/ 187969 h 2169169"/>
              <a:gd name="connsiteX22" fmla="*/ 83253 w 641807"/>
              <a:gd name="connsiteY22" fmla="*/ 175938 h 2169169"/>
              <a:gd name="connsiteX23" fmla="*/ 71221 w 641807"/>
              <a:gd name="connsiteY23" fmla="*/ 159895 h 2169169"/>
              <a:gd name="connsiteX24" fmla="*/ 63200 w 641807"/>
              <a:gd name="connsiteY24" fmla="*/ 143853 h 2169169"/>
              <a:gd name="connsiteX25" fmla="*/ 31116 w 641807"/>
              <a:gd name="connsiteY25" fmla="*/ 103748 h 2169169"/>
              <a:gd name="connsiteX26" fmla="*/ 15074 w 641807"/>
              <a:gd name="connsiteY26" fmla="*/ 71664 h 2169169"/>
              <a:gd name="connsiteX27" fmla="*/ 7053 w 641807"/>
              <a:gd name="connsiteY27" fmla="*/ 59632 h 2169169"/>
              <a:gd name="connsiteX28" fmla="*/ 3042 w 641807"/>
              <a:gd name="connsiteY28" fmla="*/ 47601 h 2169169"/>
              <a:gd name="connsiteX29" fmla="*/ 2516 w 641807"/>
              <a:gd name="connsiteY29" fmla="*/ 0 h 21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1807" h="2169169">
                <a:moveTo>
                  <a:pt x="600611" y="2169169"/>
                </a:moveTo>
                <a:cubicBezTo>
                  <a:pt x="603285" y="2151790"/>
                  <a:pt x="606578" y="2134495"/>
                  <a:pt x="608632" y="2117032"/>
                </a:cubicBezTo>
                <a:cubicBezTo>
                  <a:pt x="615692" y="2057026"/>
                  <a:pt x="618567" y="2012693"/>
                  <a:pt x="620663" y="1952601"/>
                </a:cubicBezTo>
                <a:cubicBezTo>
                  <a:pt x="633393" y="1587660"/>
                  <a:pt x="622909" y="1797616"/>
                  <a:pt x="632695" y="1611706"/>
                </a:cubicBezTo>
                <a:cubicBezTo>
                  <a:pt x="612382" y="1398422"/>
                  <a:pt x="612894" y="1471795"/>
                  <a:pt x="620663" y="1238727"/>
                </a:cubicBezTo>
                <a:cubicBezTo>
                  <a:pt x="621066" y="1226628"/>
                  <a:pt x="622570" y="1214554"/>
                  <a:pt x="624674" y="1202632"/>
                </a:cubicBezTo>
                <a:cubicBezTo>
                  <a:pt x="626590" y="1191776"/>
                  <a:pt x="630021" y="1181243"/>
                  <a:pt x="632695" y="1170548"/>
                </a:cubicBezTo>
                <a:cubicBezTo>
                  <a:pt x="638323" y="1108643"/>
                  <a:pt x="647709" y="1048422"/>
                  <a:pt x="636705" y="986064"/>
                </a:cubicBezTo>
                <a:cubicBezTo>
                  <a:pt x="631812" y="958338"/>
                  <a:pt x="593250" y="917244"/>
                  <a:pt x="580558" y="897832"/>
                </a:cubicBezTo>
                <a:cubicBezTo>
                  <a:pt x="465544" y="721928"/>
                  <a:pt x="646387" y="973100"/>
                  <a:pt x="496337" y="785538"/>
                </a:cubicBezTo>
                <a:cubicBezTo>
                  <a:pt x="480122" y="765269"/>
                  <a:pt x="469620" y="740632"/>
                  <a:pt x="452221" y="721369"/>
                </a:cubicBezTo>
                <a:cubicBezTo>
                  <a:pt x="431906" y="698877"/>
                  <a:pt x="405743" y="682369"/>
                  <a:pt x="384042" y="661211"/>
                </a:cubicBezTo>
                <a:cubicBezTo>
                  <a:pt x="352224" y="630189"/>
                  <a:pt x="325540" y="593880"/>
                  <a:pt x="291800" y="564959"/>
                </a:cubicBezTo>
                <a:cubicBezTo>
                  <a:pt x="273924" y="549636"/>
                  <a:pt x="259830" y="540580"/>
                  <a:pt x="247684" y="520843"/>
                </a:cubicBezTo>
                <a:cubicBezTo>
                  <a:pt x="241417" y="510660"/>
                  <a:pt x="238108" y="498817"/>
                  <a:pt x="231642" y="488759"/>
                </a:cubicBezTo>
                <a:cubicBezTo>
                  <a:pt x="225996" y="479976"/>
                  <a:pt x="217195" y="473504"/>
                  <a:pt x="211589" y="464695"/>
                </a:cubicBezTo>
                <a:cubicBezTo>
                  <a:pt x="198647" y="444357"/>
                  <a:pt x="172334" y="396044"/>
                  <a:pt x="159453" y="368443"/>
                </a:cubicBezTo>
                <a:cubicBezTo>
                  <a:pt x="155147" y="359217"/>
                  <a:pt x="150458" y="350087"/>
                  <a:pt x="147421" y="340369"/>
                </a:cubicBezTo>
                <a:cubicBezTo>
                  <a:pt x="143745" y="328605"/>
                  <a:pt x="143867" y="315761"/>
                  <a:pt x="139400" y="304274"/>
                </a:cubicBezTo>
                <a:cubicBezTo>
                  <a:pt x="134411" y="291446"/>
                  <a:pt x="125264" y="280607"/>
                  <a:pt x="119347" y="268180"/>
                </a:cubicBezTo>
                <a:cubicBezTo>
                  <a:pt x="111875" y="252489"/>
                  <a:pt x="105749" y="236189"/>
                  <a:pt x="99295" y="220053"/>
                </a:cubicBezTo>
                <a:cubicBezTo>
                  <a:pt x="95053" y="209448"/>
                  <a:pt x="91166" y="198703"/>
                  <a:pt x="87263" y="187969"/>
                </a:cubicBezTo>
                <a:cubicBezTo>
                  <a:pt x="85818" y="183996"/>
                  <a:pt x="85350" y="179608"/>
                  <a:pt x="83253" y="175938"/>
                </a:cubicBezTo>
                <a:cubicBezTo>
                  <a:pt x="79937" y="170134"/>
                  <a:pt x="74764" y="165563"/>
                  <a:pt x="71221" y="159895"/>
                </a:cubicBezTo>
                <a:cubicBezTo>
                  <a:pt x="68052" y="154825"/>
                  <a:pt x="66675" y="148718"/>
                  <a:pt x="63200" y="143853"/>
                </a:cubicBezTo>
                <a:cubicBezTo>
                  <a:pt x="53249" y="129922"/>
                  <a:pt x="38772" y="119060"/>
                  <a:pt x="31116" y="103748"/>
                </a:cubicBezTo>
                <a:cubicBezTo>
                  <a:pt x="25769" y="93053"/>
                  <a:pt x="21706" y="81613"/>
                  <a:pt x="15074" y="71664"/>
                </a:cubicBezTo>
                <a:cubicBezTo>
                  <a:pt x="12400" y="67653"/>
                  <a:pt x="9209" y="63943"/>
                  <a:pt x="7053" y="59632"/>
                </a:cubicBezTo>
                <a:cubicBezTo>
                  <a:pt x="5162" y="55851"/>
                  <a:pt x="4154" y="51679"/>
                  <a:pt x="3042" y="47601"/>
                </a:cubicBezTo>
                <a:cubicBezTo>
                  <a:pt x="-5628" y="15814"/>
                  <a:pt x="7513" y="18344"/>
                  <a:pt x="2516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4B412D3D-06A7-489A-9B91-1394F3C2BFF1}"/>
              </a:ext>
            </a:extLst>
          </p:cNvPr>
          <p:cNvSpPr/>
          <p:nvPr/>
        </p:nvSpPr>
        <p:spPr>
          <a:xfrm>
            <a:off x="7115529" y="8738482"/>
            <a:ext cx="788068" cy="2051812"/>
          </a:xfrm>
          <a:custGeom>
            <a:avLst/>
            <a:gdLst>
              <a:gd name="connsiteX0" fmla="*/ 609600 w 633663"/>
              <a:gd name="connsiteY0" fmla="*/ 2029326 h 2029326"/>
              <a:gd name="connsiteX1" fmla="*/ 601579 w 633663"/>
              <a:gd name="connsiteY1" fmla="*/ 1884947 h 2029326"/>
              <a:gd name="connsiteX2" fmla="*/ 589547 w 633663"/>
              <a:gd name="connsiteY2" fmla="*/ 1820779 h 2029326"/>
              <a:gd name="connsiteX3" fmla="*/ 585537 w 633663"/>
              <a:gd name="connsiteY3" fmla="*/ 1756610 h 2029326"/>
              <a:gd name="connsiteX4" fmla="*/ 581526 w 633663"/>
              <a:gd name="connsiteY4" fmla="*/ 1728536 h 2029326"/>
              <a:gd name="connsiteX5" fmla="*/ 581526 w 633663"/>
              <a:gd name="connsiteY5" fmla="*/ 1295400 h 2029326"/>
              <a:gd name="connsiteX6" fmla="*/ 597568 w 633663"/>
              <a:gd name="connsiteY6" fmla="*/ 1227221 h 2029326"/>
              <a:gd name="connsiteX7" fmla="*/ 605589 w 633663"/>
              <a:gd name="connsiteY7" fmla="*/ 1183105 h 2029326"/>
              <a:gd name="connsiteX8" fmla="*/ 617621 w 633663"/>
              <a:gd name="connsiteY8" fmla="*/ 1130968 h 2029326"/>
              <a:gd name="connsiteX9" fmla="*/ 625642 w 633663"/>
              <a:gd name="connsiteY9" fmla="*/ 1062789 h 2029326"/>
              <a:gd name="connsiteX10" fmla="*/ 629653 w 633663"/>
              <a:gd name="connsiteY10" fmla="*/ 1038726 h 2029326"/>
              <a:gd name="connsiteX11" fmla="*/ 633663 w 633663"/>
              <a:gd name="connsiteY11" fmla="*/ 1010652 h 2029326"/>
              <a:gd name="connsiteX12" fmla="*/ 625642 w 633663"/>
              <a:gd name="connsiteY12" fmla="*/ 866273 h 2029326"/>
              <a:gd name="connsiteX13" fmla="*/ 617621 w 633663"/>
              <a:gd name="connsiteY13" fmla="*/ 818147 h 2029326"/>
              <a:gd name="connsiteX14" fmla="*/ 593558 w 633663"/>
              <a:gd name="connsiteY14" fmla="*/ 770021 h 2029326"/>
              <a:gd name="connsiteX15" fmla="*/ 577516 w 633663"/>
              <a:gd name="connsiteY15" fmla="*/ 745957 h 2029326"/>
              <a:gd name="connsiteX16" fmla="*/ 565484 w 633663"/>
              <a:gd name="connsiteY16" fmla="*/ 725905 h 2029326"/>
              <a:gd name="connsiteX17" fmla="*/ 537411 w 633663"/>
              <a:gd name="connsiteY17" fmla="*/ 705852 h 2029326"/>
              <a:gd name="connsiteX18" fmla="*/ 521368 w 633663"/>
              <a:gd name="connsiteY18" fmla="*/ 689810 h 2029326"/>
              <a:gd name="connsiteX19" fmla="*/ 493295 w 633663"/>
              <a:gd name="connsiteY19" fmla="*/ 669757 h 2029326"/>
              <a:gd name="connsiteX20" fmla="*/ 481263 w 633663"/>
              <a:gd name="connsiteY20" fmla="*/ 657726 h 2029326"/>
              <a:gd name="connsiteX21" fmla="*/ 461211 w 633663"/>
              <a:gd name="connsiteY21" fmla="*/ 641684 h 2029326"/>
              <a:gd name="connsiteX22" fmla="*/ 445168 w 633663"/>
              <a:gd name="connsiteY22" fmla="*/ 625642 h 2029326"/>
              <a:gd name="connsiteX23" fmla="*/ 433137 w 633663"/>
              <a:gd name="connsiteY23" fmla="*/ 617621 h 2029326"/>
              <a:gd name="connsiteX24" fmla="*/ 381000 w 633663"/>
              <a:gd name="connsiteY24" fmla="*/ 573505 h 2029326"/>
              <a:gd name="connsiteX25" fmla="*/ 368968 w 633663"/>
              <a:gd name="connsiteY25" fmla="*/ 553452 h 2029326"/>
              <a:gd name="connsiteX26" fmla="*/ 328863 w 633663"/>
              <a:gd name="connsiteY26" fmla="*/ 517357 h 2029326"/>
              <a:gd name="connsiteX27" fmla="*/ 316832 w 633663"/>
              <a:gd name="connsiteY27" fmla="*/ 513347 h 2029326"/>
              <a:gd name="connsiteX28" fmla="*/ 308811 w 633663"/>
              <a:gd name="connsiteY28" fmla="*/ 501315 h 2029326"/>
              <a:gd name="connsiteX29" fmla="*/ 276726 w 633663"/>
              <a:gd name="connsiteY29" fmla="*/ 477252 h 2029326"/>
              <a:gd name="connsiteX30" fmla="*/ 272716 w 633663"/>
              <a:gd name="connsiteY30" fmla="*/ 461210 h 2029326"/>
              <a:gd name="connsiteX31" fmla="*/ 244642 w 633663"/>
              <a:gd name="connsiteY31" fmla="*/ 441157 h 2029326"/>
              <a:gd name="connsiteX32" fmla="*/ 228600 w 633663"/>
              <a:gd name="connsiteY32" fmla="*/ 417094 h 2029326"/>
              <a:gd name="connsiteX33" fmla="*/ 208547 w 633663"/>
              <a:gd name="connsiteY33" fmla="*/ 389021 h 2029326"/>
              <a:gd name="connsiteX34" fmla="*/ 184484 w 633663"/>
              <a:gd name="connsiteY34" fmla="*/ 356936 h 2029326"/>
              <a:gd name="connsiteX35" fmla="*/ 176463 w 633663"/>
              <a:gd name="connsiteY35" fmla="*/ 336884 h 2029326"/>
              <a:gd name="connsiteX36" fmla="*/ 168442 w 633663"/>
              <a:gd name="connsiteY36" fmla="*/ 320842 h 2029326"/>
              <a:gd name="connsiteX37" fmla="*/ 152400 w 633663"/>
              <a:gd name="connsiteY37" fmla="*/ 264694 h 2029326"/>
              <a:gd name="connsiteX38" fmla="*/ 140368 w 633663"/>
              <a:gd name="connsiteY38" fmla="*/ 228600 h 2029326"/>
              <a:gd name="connsiteX39" fmla="*/ 116305 w 633663"/>
              <a:gd name="connsiteY39" fmla="*/ 192505 h 2029326"/>
              <a:gd name="connsiteX40" fmla="*/ 96253 w 633663"/>
              <a:gd name="connsiteY40" fmla="*/ 144379 h 2029326"/>
              <a:gd name="connsiteX41" fmla="*/ 76200 w 633663"/>
              <a:gd name="connsiteY41" fmla="*/ 112294 h 2029326"/>
              <a:gd name="connsiteX42" fmla="*/ 72189 w 633663"/>
              <a:gd name="connsiteY42" fmla="*/ 100263 h 2029326"/>
              <a:gd name="connsiteX43" fmla="*/ 56147 w 633663"/>
              <a:gd name="connsiteY43" fmla="*/ 92242 h 2029326"/>
              <a:gd name="connsiteX44" fmla="*/ 48126 w 633663"/>
              <a:gd name="connsiteY44" fmla="*/ 76200 h 2029326"/>
              <a:gd name="connsiteX45" fmla="*/ 20053 w 633663"/>
              <a:gd name="connsiteY45" fmla="*/ 36094 h 2029326"/>
              <a:gd name="connsiteX46" fmla="*/ 12032 w 633663"/>
              <a:gd name="connsiteY46" fmla="*/ 16042 h 2029326"/>
              <a:gd name="connsiteX47" fmla="*/ 0 w 633663"/>
              <a:gd name="connsiteY47" fmla="*/ 0 h 2029326"/>
              <a:gd name="connsiteX0" fmla="*/ 602105 w 626168"/>
              <a:gd name="connsiteY0" fmla="*/ 2051812 h 2051812"/>
              <a:gd name="connsiteX1" fmla="*/ 594084 w 626168"/>
              <a:gd name="connsiteY1" fmla="*/ 1907433 h 2051812"/>
              <a:gd name="connsiteX2" fmla="*/ 582052 w 626168"/>
              <a:gd name="connsiteY2" fmla="*/ 1843265 h 2051812"/>
              <a:gd name="connsiteX3" fmla="*/ 578042 w 626168"/>
              <a:gd name="connsiteY3" fmla="*/ 1779096 h 2051812"/>
              <a:gd name="connsiteX4" fmla="*/ 574031 w 626168"/>
              <a:gd name="connsiteY4" fmla="*/ 1751022 h 2051812"/>
              <a:gd name="connsiteX5" fmla="*/ 574031 w 626168"/>
              <a:gd name="connsiteY5" fmla="*/ 1317886 h 2051812"/>
              <a:gd name="connsiteX6" fmla="*/ 590073 w 626168"/>
              <a:gd name="connsiteY6" fmla="*/ 1249707 h 2051812"/>
              <a:gd name="connsiteX7" fmla="*/ 598094 w 626168"/>
              <a:gd name="connsiteY7" fmla="*/ 1205591 h 2051812"/>
              <a:gd name="connsiteX8" fmla="*/ 610126 w 626168"/>
              <a:gd name="connsiteY8" fmla="*/ 1153454 h 2051812"/>
              <a:gd name="connsiteX9" fmla="*/ 618147 w 626168"/>
              <a:gd name="connsiteY9" fmla="*/ 1085275 h 2051812"/>
              <a:gd name="connsiteX10" fmla="*/ 622158 w 626168"/>
              <a:gd name="connsiteY10" fmla="*/ 1061212 h 2051812"/>
              <a:gd name="connsiteX11" fmla="*/ 626168 w 626168"/>
              <a:gd name="connsiteY11" fmla="*/ 1033138 h 2051812"/>
              <a:gd name="connsiteX12" fmla="*/ 618147 w 626168"/>
              <a:gd name="connsiteY12" fmla="*/ 888759 h 2051812"/>
              <a:gd name="connsiteX13" fmla="*/ 610126 w 626168"/>
              <a:gd name="connsiteY13" fmla="*/ 840633 h 2051812"/>
              <a:gd name="connsiteX14" fmla="*/ 586063 w 626168"/>
              <a:gd name="connsiteY14" fmla="*/ 792507 h 2051812"/>
              <a:gd name="connsiteX15" fmla="*/ 570021 w 626168"/>
              <a:gd name="connsiteY15" fmla="*/ 768443 h 2051812"/>
              <a:gd name="connsiteX16" fmla="*/ 557989 w 626168"/>
              <a:gd name="connsiteY16" fmla="*/ 748391 h 2051812"/>
              <a:gd name="connsiteX17" fmla="*/ 529916 w 626168"/>
              <a:gd name="connsiteY17" fmla="*/ 728338 h 2051812"/>
              <a:gd name="connsiteX18" fmla="*/ 513873 w 626168"/>
              <a:gd name="connsiteY18" fmla="*/ 712296 h 2051812"/>
              <a:gd name="connsiteX19" fmla="*/ 485800 w 626168"/>
              <a:gd name="connsiteY19" fmla="*/ 692243 h 2051812"/>
              <a:gd name="connsiteX20" fmla="*/ 473768 w 626168"/>
              <a:gd name="connsiteY20" fmla="*/ 680212 h 2051812"/>
              <a:gd name="connsiteX21" fmla="*/ 453716 w 626168"/>
              <a:gd name="connsiteY21" fmla="*/ 664170 h 2051812"/>
              <a:gd name="connsiteX22" fmla="*/ 437673 w 626168"/>
              <a:gd name="connsiteY22" fmla="*/ 648128 h 2051812"/>
              <a:gd name="connsiteX23" fmla="*/ 425642 w 626168"/>
              <a:gd name="connsiteY23" fmla="*/ 640107 h 2051812"/>
              <a:gd name="connsiteX24" fmla="*/ 373505 w 626168"/>
              <a:gd name="connsiteY24" fmla="*/ 595991 h 2051812"/>
              <a:gd name="connsiteX25" fmla="*/ 361473 w 626168"/>
              <a:gd name="connsiteY25" fmla="*/ 575938 h 2051812"/>
              <a:gd name="connsiteX26" fmla="*/ 321368 w 626168"/>
              <a:gd name="connsiteY26" fmla="*/ 539843 h 2051812"/>
              <a:gd name="connsiteX27" fmla="*/ 309337 w 626168"/>
              <a:gd name="connsiteY27" fmla="*/ 535833 h 2051812"/>
              <a:gd name="connsiteX28" fmla="*/ 301316 w 626168"/>
              <a:gd name="connsiteY28" fmla="*/ 523801 h 2051812"/>
              <a:gd name="connsiteX29" fmla="*/ 269231 w 626168"/>
              <a:gd name="connsiteY29" fmla="*/ 499738 h 2051812"/>
              <a:gd name="connsiteX30" fmla="*/ 265221 w 626168"/>
              <a:gd name="connsiteY30" fmla="*/ 483696 h 2051812"/>
              <a:gd name="connsiteX31" fmla="*/ 237147 w 626168"/>
              <a:gd name="connsiteY31" fmla="*/ 463643 h 2051812"/>
              <a:gd name="connsiteX32" fmla="*/ 221105 w 626168"/>
              <a:gd name="connsiteY32" fmla="*/ 439580 h 2051812"/>
              <a:gd name="connsiteX33" fmla="*/ 201052 w 626168"/>
              <a:gd name="connsiteY33" fmla="*/ 411507 h 2051812"/>
              <a:gd name="connsiteX34" fmla="*/ 176989 w 626168"/>
              <a:gd name="connsiteY34" fmla="*/ 379422 h 2051812"/>
              <a:gd name="connsiteX35" fmla="*/ 168968 w 626168"/>
              <a:gd name="connsiteY35" fmla="*/ 359370 h 2051812"/>
              <a:gd name="connsiteX36" fmla="*/ 160947 w 626168"/>
              <a:gd name="connsiteY36" fmla="*/ 343328 h 2051812"/>
              <a:gd name="connsiteX37" fmla="*/ 144905 w 626168"/>
              <a:gd name="connsiteY37" fmla="*/ 287180 h 2051812"/>
              <a:gd name="connsiteX38" fmla="*/ 132873 w 626168"/>
              <a:gd name="connsiteY38" fmla="*/ 251086 h 2051812"/>
              <a:gd name="connsiteX39" fmla="*/ 108810 w 626168"/>
              <a:gd name="connsiteY39" fmla="*/ 214991 h 2051812"/>
              <a:gd name="connsiteX40" fmla="*/ 88758 w 626168"/>
              <a:gd name="connsiteY40" fmla="*/ 166865 h 2051812"/>
              <a:gd name="connsiteX41" fmla="*/ 68705 w 626168"/>
              <a:gd name="connsiteY41" fmla="*/ 134780 h 2051812"/>
              <a:gd name="connsiteX42" fmla="*/ 64694 w 626168"/>
              <a:gd name="connsiteY42" fmla="*/ 122749 h 2051812"/>
              <a:gd name="connsiteX43" fmla="*/ 48652 w 626168"/>
              <a:gd name="connsiteY43" fmla="*/ 114728 h 2051812"/>
              <a:gd name="connsiteX44" fmla="*/ 40631 w 626168"/>
              <a:gd name="connsiteY44" fmla="*/ 98686 h 2051812"/>
              <a:gd name="connsiteX45" fmla="*/ 12558 w 626168"/>
              <a:gd name="connsiteY45" fmla="*/ 58580 h 2051812"/>
              <a:gd name="connsiteX46" fmla="*/ 4537 w 626168"/>
              <a:gd name="connsiteY46" fmla="*/ 38528 h 2051812"/>
              <a:gd name="connsiteX47" fmla="*/ 0 w 626168"/>
              <a:gd name="connsiteY47" fmla="*/ 0 h 2051812"/>
              <a:gd name="connsiteX0" fmla="*/ 602105 w 626168"/>
              <a:gd name="connsiteY0" fmla="*/ 2051812 h 2051812"/>
              <a:gd name="connsiteX1" fmla="*/ 594084 w 626168"/>
              <a:gd name="connsiteY1" fmla="*/ 1907433 h 2051812"/>
              <a:gd name="connsiteX2" fmla="*/ 582052 w 626168"/>
              <a:gd name="connsiteY2" fmla="*/ 1843265 h 2051812"/>
              <a:gd name="connsiteX3" fmla="*/ 578042 w 626168"/>
              <a:gd name="connsiteY3" fmla="*/ 1779096 h 2051812"/>
              <a:gd name="connsiteX4" fmla="*/ 574031 w 626168"/>
              <a:gd name="connsiteY4" fmla="*/ 1751022 h 2051812"/>
              <a:gd name="connsiteX5" fmla="*/ 574031 w 626168"/>
              <a:gd name="connsiteY5" fmla="*/ 1317886 h 2051812"/>
              <a:gd name="connsiteX6" fmla="*/ 590073 w 626168"/>
              <a:gd name="connsiteY6" fmla="*/ 1249707 h 2051812"/>
              <a:gd name="connsiteX7" fmla="*/ 598094 w 626168"/>
              <a:gd name="connsiteY7" fmla="*/ 1205591 h 2051812"/>
              <a:gd name="connsiteX8" fmla="*/ 610126 w 626168"/>
              <a:gd name="connsiteY8" fmla="*/ 1153454 h 2051812"/>
              <a:gd name="connsiteX9" fmla="*/ 618147 w 626168"/>
              <a:gd name="connsiteY9" fmla="*/ 1085275 h 2051812"/>
              <a:gd name="connsiteX10" fmla="*/ 622158 w 626168"/>
              <a:gd name="connsiteY10" fmla="*/ 1061212 h 2051812"/>
              <a:gd name="connsiteX11" fmla="*/ 626168 w 626168"/>
              <a:gd name="connsiteY11" fmla="*/ 1033138 h 2051812"/>
              <a:gd name="connsiteX12" fmla="*/ 618147 w 626168"/>
              <a:gd name="connsiteY12" fmla="*/ 888759 h 2051812"/>
              <a:gd name="connsiteX13" fmla="*/ 610126 w 626168"/>
              <a:gd name="connsiteY13" fmla="*/ 840633 h 2051812"/>
              <a:gd name="connsiteX14" fmla="*/ 586063 w 626168"/>
              <a:gd name="connsiteY14" fmla="*/ 792507 h 2051812"/>
              <a:gd name="connsiteX15" fmla="*/ 570021 w 626168"/>
              <a:gd name="connsiteY15" fmla="*/ 768443 h 2051812"/>
              <a:gd name="connsiteX16" fmla="*/ 557989 w 626168"/>
              <a:gd name="connsiteY16" fmla="*/ 748391 h 2051812"/>
              <a:gd name="connsiteX17" fmla="*/ 529916 w 626168"/>
              <a:gd name="connsiteY17" fmla="*/ 728338 h 2051812"/>
              <a:gd name="connsiteX18" fmla="*/ 513873 w 626168"/>
              <a:gd name="connsiteY18" fmla="*/ 712296 h 2051812"/>
              <a:gd name="connsiteX19" fmla="*/ 485800 w 626168"/>
              <a:gd name="connsiteY19" fmla="*/ 692243 h 2051812"/>
              <a:gd name="connsiteX20" fmla="*/ 473768 w 626168"/>
              <a:gd name="connsiteY20" fmla="*/ 680212 h 2051812"/>
              <a:gd name="connsiteX21" fmla="*/ 453716 w 626168"/>
              <a:gd name="connsiteY21" fmla="*/ 664170 h 2051812"/>
              <a:gd name="connsiteX22" fmla="*/ 437673 w 626168"/>
              <a:gd name="connsiteY22" fmla="*/ 648128 h 2051812"/>
              <a:gd name="connsiteX23" fmla="*/ 425642 w 626168"/>
              <a:gd name="connsiteY23" fmla="*/ 640107 h 2051812"/>
              <a:gd name="connsiteX24" fmla="*/ 373505 w 626168"/>
              <a:gd name="connsiteY24" fmla="*/ 595991 h 2051812"/>
              <a:gd name="connsiteX25" fmla="*/ 361473 w 626168"/>
              <a:gd name="connsiteY25" fmla="*/ 575938 h 2051812"/>
              <a:gd name="connsiteX26" fmla="*/ 321368 w 626168"/>
              <a:gd name="connsiteY26" fmla="*/ 539843 h 2051812"/>
              <a:gd name="connsiteX27" fmla="*/ 309337 w 626168"/>
              <a:gd name="connsiteY27" fmla="*/ 535833 h 2051812"/>
              <a:gd name="connsiteX28" fmla="*/ 301316 w 626168"/>
              <a:gd name="connsiteY28" fmla="*/ 523801 h 2051812"/>
              <a:gd name="connsiteX29" fmla="*/ 269231 w 626168"/>
              <a:gd name="connsiteY29" fmla="*/ 499738 h 2051812"/>
              <a:gd name="connsiteX30" fmla="*/ 265221 w 626168"/>
              <a:gd name="connsiteY30" fmla="*/ 483696 h 2051812"/>
              <a:gd name="connsiteX31" fmla="*/ 237147 w 626168"/>
              <a:gd name="connsiteY31" fmla="*/ 463643 h 2051812"/>
              <a:gd name="connsiteX32" fmla="*/ 221105 w 626168"/>
              <a:gd name="connsiteY32" fmla="*/ 439580 h 2051812"/>
              <a:gd name="connsiteX33" fmla="*/ 201052 w 626168"/>
              <a:gd name="connsiteY33" fmla="*/ 411507 h 2051812"/>
              <a:gd name="connsiteX34" fmla="*/ 176989 w 626168"/>
              <a:gd name="connsiteY34" fmla="*/ 379422 h 2051812"/>
              <a:gd name="connsiteX35" fmla="*/ 168968 w 626168"/>
              <a:gd name="connsiteY35" fmla="*/ 359370 h 2051812"/>
              <a:gd name="connsiteX36" fmla="*/ 160947 w 626168"/>
              <a:gd name="connsiteY36" fmla="*/ 343328 h 2051812"/>
              <a:gd name="connsiteX37" fmla="*/ 144905 w 626168"/>
              <a:gd name="connsiteY37" fmla="*/ 287180 h 2051812"/>
              <a:gd name="connsiteX38" fmla="*/ 132873 w 626168"/>
              <a:gd name="connsiteY38" fmla="*/ 251086 h 2051812"/>
              <a:gd name="connsiteX39" fmla="*/ 108810 w 626168"/>
              <a:gd name="connsiteY39" fmla="*/ 214991 h 2051812"/>
              <a:gd name="connsiteX40" fmla="*/ 88758 w 626168"/>
              <a:gd name="connsiteY40" fmla="*/ 166865 h 2051812"/>
              <a:gd name="connsiteX41" fmla="*/ 68705 w 626168"/>
              <a:gd name="connsiteY41" fmla="*/ 134780 h 2051812"/>
              <a:gd name="connsiteX42" fmla="*/ 64694 w 626168"/>
              <a:gd name="connsiteY42" fmla="*/ 122749 h 2051812"/>
              <a:gd name="connsiteX43" fmla="*/ 48652 w 626168"/>
              <a:gd name="connsiteY43" fmla="*/ 114728 h 2051812"/>
              <a:gd name="connsiteX44" fmla="*/ 40631 w 626168"/>
              <a:gd name="connsiteY44" fmla="*/ 98686 h 2051812"/>
              <a:gd name="connsiteX45" fmla="*/ 12558 w 626168"/>
              <a:gd name="connsiteY45" fmla="*/ 58580 h 2051812"/>
              <a:gd name="connsiteX46" fmla="*/ 7036 w 626168"/>
              <a:gd name="connsiteY46" fmla="*/ 38528 h 2051812"/>
              <a:gd name="connsiteX47" fmla="*/ 0 w 626168"/>
              <a:gd name="connsiteY47" fmla="*/ 0 h 2051812"/>
              <a:gd name="connsiteX0" fmla="*/ 597108 w 621171"/>
              <a:gd name="connsiteY0" fmla="*/ 2051812 h 2051812"/>
              <a:gd name="connsiteX1" fmla="*/ 589087 w 621171"/>
              <a:gd name="connsiteY1" fmla="*/ 1907433 h 2051812"/>
              <a:gd name="connsiteX2" fmla="*/ 577055 w 621171"/>
              <a:gd name="connsiteY2" fmla="*/ 1843265 h 2051812"/>
              <a:gd name="connsiteX3" fmla="*/ 573045 w 621171"/>
              <a:gd name="connsiteY3" fmla="*/ 1779096 h 2051812"/>
              <a:gd name="connsiteX4" fmla="*/ 569034 w 621171"/>
              <a:gd name="connsiteY4" fmla="*/ 1751022 h 2051812"/>
              <a:gd name="connsiteX5" fmla="*/ 569034 w 621171"/>
              <a:gd name="connsiteY5" fmla="*/ 1317886 h 2051812"/>
              <a:gd name="connsiteX6" fmla="*/ 585076 w 621171"/>
              <a:gd name="connsiteY6" fmla="*/ 1249707 h 2051812"/>
              <a:gd name="connsiteX7" fmla="*/ 593097 w 621171"/>
              <a:gd name="connsiteY7" fmla="*/ 1205591 h 2051812"/>
              <a:gd name="connsiteX8" fmla="*/ 605129 w 621171"/>
              <a:gd name="connsiteY8" fmla="*/ 1153454 h 2051812"/>
              <a:gd name="connsiteX9" fmla="*/ 613150 w 621171"/>
              <a:gd name="connsiteY9" fmla="*/ 1085275 h 2051812"/>
              <a:gd name="connsiteX10" fmla="*/ 617161 w 621171"/>
              <a:gd name="connsiteY10" fmla="*/ 1061212 h 2051812"/>
              <a:gd name="connsiteX11" fmla="*/ 621171 w 621171"/>
              <a:gd name="connsiteY11" fmla="*/ 1033138 h 2051812"/>
              <a:gd name="connsiteX12" fmla="*/ 613150 w 621171"/>
              <a:gd name="connsiteY12" fmla="*/ 888759 h 2051812"/>
              <a:gd name="connsiteX13" fmla="*/ 605129 w 621171"/>
              <a:gd name="connsiteY13" fmla="*/ 840633 h 2051812"/>
              <a:gd name="connsiteX14" fmla="*/ 581066 w 621171"/>
              <a:gd name="connsiteY14" fmla="*/ 792507 h 2051812"/>
              <a:gd name="connsiteX15" fmla="*/ 565024 w 621171"/>
              <a:gd name="connsiteY15" fmla="*/ 768443 h 2051812"/>
              <a:gd name="connsiteX16" fmla="*/ 552992 w 621171"/>
              <a:gd name="connsiteY16" fmla="*/ 748391 h 2051812"/>
              <a:gd name="connsiteX17" fmla="*/ 524919 w 621171"/>
              <a:gd name="connsiteY17" fmla="*/ 728338 h 2051812"/>
              <a:gd name="connsiteX18" fmla="*/ 508876 w 621171"/>
              <a:gd name="connsiteY18" fmla="*/ 712296 h 2051812"/>
              <a:gd name="connsiteX19" fmla="*/ 480803 w 621171"/>
              <a:gd name="connsiteY19" fmla="*/ 692243 h 2051812"/>
              <a:gd name="connsiteX20" fmla="*/ 468771 w 621171"/>
              <a:gd name="connsiteY20" fmla="*/ 680212 h 2051812"/>
              <a:gd name="connsiteX21" fmla="*/ 448719 w 621171"/>
              <a:gd name="connsiteY21" fmla="*/ 664170 h 2051812"/>
              <a:gd name="connsiteX22" fmla="*/ 432676 w 621171"/>
              <a:gd name="connsiteY22" fmla="*/ 648128 h 2051812"/>
              <a:gd name="connsiteX23" fmla="*/ 420645 w 621171"/>
              <a:gd name="connsiteY23" fmla="*/ 640107 h 2051812"/>
              <a:gd name="connsiteX24" fmla="*/ 368508 w 621171"/>
              <a:gd name="connsiteY24" fmla="*/ 595991 h 2051812"/>
              <a:gd name="connsiteX25" fmla="*/ 356476 w 621171"/>
              <a:gd name="connsiteY25" fmla="*/ 575938 h 2051812"/>
              <a:gd name="connsiteX26" fmla="*/ 316371 w 621171"/>
              <a:gd name="connsiteY26" fmla="*/ 539843 h 2051812"/>
              <a:gd name="connsiteX27" fmla="*/ 304340 w 621171"/>
              <a:gd name="connsiteY27" fmla="*/ 535833 h 2051812"/>
              <a:gd name="connsiteX28" fmla="*/ 296319 w 621171"/>
              <a:gd name="connsiteY28" fmla="*/ 523801 h 2051812"/>
              <a:gd name="connsiteX29" fmla="*/ 264234 w 621171"/>
              <a:gd name="connsiteY29" fmla="*/ 499738 h 2051812"/>
              <a:gd name="connsiteX30" fmla="*/ 260224 w 621171"/>
              <a:gd name="connsiteY30" fmla="*/ 483696 h 2051812"/>
              <a:gd name="connsiteX31" fmla="*/ 232150 w 621171"/>
              <a:gd name="connsiteY31" fmla="*/ 463643 h 2051812"/>
              <a:gd name="connsiteX32" fmla="*/ 216108 w 621171"/>
              <a:gd name="connsiteY32" fmla="*/ 439580 h 2051812"/>
              <a:gd name="connsiteX33" fmla="*/ 196055 w 621171"/>
              <a:gd name="connsiteY33" fmla="*/ 411507 h 2051812"/>
              <a:gd name="connsiteX34" fmla="*/ 171992 w 621171"/>
              <a:gd name="connsiteY34" fmla="*/ 379422 h 2051812"/>
              <a:gd name="connsiteX35" fmla="*/ 163971 w 621171"/>
              <a:gd name="connsiteY35" fmla="*/ 359370 h 2051812"/>
              <a:gd name="connsiteX36" fmla="*/ 155950 w 621171"/>
              <a:gd name="connsiteY36" fmla="*/ 343328 h 2051812"/>
              <a:gd name="connsiteX37" fmla="*/ 139908 w 621171"/>
              <a:gd name="connsiteY37" fmla="*/ 287180 h 2051812"/>
              <a:gd name="connsiteX38" fmla="*/ 127876 w 621171"/>
              <a:gd name="connsiteY38" fmla="*/ 251086 h 2051812"/>
              <a:gd name="connsiteX39" fmla="*/ 103813 w 621171"/>
              <a:gd name="connsiteY39" fmla="*/ 214991 h 2051812"/>
              <a:gd name="connsiteX40" fmla="*/ 83761 w 621171"/>
              <a:gd name="connsiteY40" fmla="*/ 166865 h 2051812"/>
              <a:gd name="connsiteX41" fmla="*/ 63708 w 621171"/>
              <a:gd name="connsiteY41" fmla="*/ 134780 h 2051812"/>
              <a:gd name="connsiteX42" fmla="*/ 59697 w 621171"/>
              <a:gd name="connsiteY42" fmla="*/ 122749 h 2051812"/>
              <a:gd name="connsiteX43" fmla="*/ 43655 w 621171"/>
              <a:gd name="connsiteY43" fmla="*/ 114728 h 2051812"/>
              <a:gd name="connsiteX44" fmla="*/ 35634 w 621171"/>
              <a:gd name="connsiteY44" fmla="*/ 98686 h 2051812"/>
              <a:gd name="connsiteX45" fmla="*/ 7561 w 621171"/>
              <a:gd name="connsiteY45" fmla="*/ 58580 h 2051812"/>
              <a:gd name="connsiteX46" fmla="*/ 2039 w 621171"/>
              <a:gd name="connsiteY46" fmla="*/ 38528 h 2051812"/>
              <a:gd name="connsiteX47" fmla="*/ 0 w 621171"/>
              <a:gd name="connsiteY47" fmla="*/ 0 h 2051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1171" h="2051812">
                <a:moveTo>
                  <a:pt x="597108" y="2051812"/>
                </a:moveTo>
                <a:cubicBezTo>
                  <a:pt x="594434" y="2003686"/>
                  <a:pt x="593700" y="1955412"/>
                  <a:pt x="589087" y="1907433"/>
                </a:cubicBezTo>
                <a:cubicBezTo>
                  <a:pt x="587004" y="1885771"/>
                  <a:pt x="579754" y="1864859"/>
                  <a:pt x="577055" y="1843265"/>
                </a:cubicBezTo>
                <a:cubicBezTo>
                  <a:pt x="574397" y="1821999"/>
                  <a:pt x="574902" y="1800447"/>
                  <a:pt x="573045" y="1779096"/>
                </a:cubicBezTo>
                <a:cubicBezTo>
                  <a:pt x="572226" y="1769679"/>
                  <a:pt x="570371" y="1760380"/>
                  <a:pt x="569034" y="1751022"/>
                </a:cubicBezTo>
                <a:cubicBezTo>
                  <a:pt x="560194" y="1574197"/>
                  <a:pt x="560130" y="1605781"/>
                  <a:pt x="569034" y="1317886"/>
                </a:cubicBezTo>
                <a:cubicBezTo>
                  <a:pt x="569274" y="1310114"/>
                  <a:pt x="583164" y="1258790"/>
                  <a:pt x="585076" y="1249707"/>
                </a:cubicBezTo>
                <a:cubicBezTo>
                  <a:pt x="588155" y="1235081"/>
                  <a:pt x="590049" y="1220223"/>
                  <a:pt x="593097" y="1205591"/>
                </a:cubicBezTo>
                <a:cubicBezTo>
                  <a:pt x="596735" y="1188130"/>
                  <a:pt x="602197" y="1171047"/>
                  <a:pt x="605129" y="1153454"/>
                </a:cubicBezTo>
                <a:cubicBezTo>
                  <a:pt x="608891" y="1130882"/>
                  <a:pt x="610190" y="1107966"/>
                  <a:pt x="613150" y="1085275"/>
                </a:cubicBezTo>
                <a:cubicBezTo>
                  <a:pt x="614202" y="1077212"/>
                  <a:pt x="615925" y="1069249"/>
                  <a:pt x="617161" y="1061212"/>
                </a:cubicBezTo>
                <a:cubicBezTo>
                  <a:pt x="618598" y="1051869"/>
                  <a:pt x="619834" y="1042496"/>
                  <a:pt x="621171" y="1033138"/>
                </a:cubicBezTo>
                <a:cubicBezTo>
                  <a:pt x="618655" y="962691"/>
                  <a:pt x="621267" y="942868"/>
                  <a:pt x="613150" y="888759"/>
                </a:cubicBezTo>
                <a:cubicBezTo>
                  <a:pt x="610737" y="872676"/>
                  <a:pt x="613496" y="854579"/>
                  <a:pt x="605129" y="840633"/>
                </a:cubicBezTo>
                <a:cubicBezTo>
                  <a:pt x="558963" y="763691"/>
                  <a:pt x="633907" y="890642"/>
                  <a:pt x="581066" y="792507"/>
                </a:cubicBezTo>
                <a:cubicBezTo>
                  <a:pt x="576496" y="784019"/>
                  <a:pt x="570200" y="776576"/>
                  <a:pt x="565024" y="768443"/>
                </a:cubicBezTo>
                <a:cubicBezTo>
                  <a:pt x="560839" y="761867"/>
                  <a:pt x="558504" y="753903"/>
                  <a:pt x="552992" y="748391"/>
                </a:cubicBezTo>
                <a:cubicBezTo>
                  <a:pt x="544860" y="740259"/>
                  <a:pt x="533819" y="735620"/>
                  <a:pt x="524919" y="728338"/>
                </a:cubicBezTo>
                <a:cubicBezTo>
                  <a:pt x="519066" y="723549"/>
                  <a:pt x="514567" y="717276"/>
                  <a:pt x="508876" y="712296"/>
                </a:cubicBezTo>
                <a:cubicBezTo>
                  <a:pt x="451080" y="661727"/>
                  <a:pt x="525724" y="729678"/>
                  <a:pt x="480803" y="692243"/>
                </a:cubicBezTo>
                <a:cubicBezTo>
                  <a:pt x="476446" y="688612"/>
                  <a:pt x="473039" y="683947"/>
                  <a:pt x="468771" y="680212"/>
                </a:cubicBezTo>
                <a:cubicBezTo>
                  <a:pt x="462329" y="674575"/>
                  <a:pt x="455117" y="669857"/>
                  <a:pt x="448719" y="664170"/>
                </a:cubicBezTo>
                <a:cubicBezTo>
                  <a:pt x="443067" y="659146"/>
                  <a:pt x="438418" y="653050"/>
                  <a:pt x="432676" y="648128"/>
                </a:cubicBezTo>
                <a:cubicBezTo>
                  <a:pt x="429016" y="644991"/>
                  <a:pt x="424211" y="643349"/>
                  <a:pt x="420645" y="640107"/>
                </a:cubicBezTo>
                <a:cubicBezTo>
                  <a:pt x="371994" y="595878"/>
                  <a:pt x="407228" y="619222"/>
                  <a:pt x="368508" y="595991"/>
                </a:cubicBezTo>
                <a:cubicBezTo>
                  <a:pt x="364497" y="589307"/>
                  <a:pt x="361466" y="581926"/>
                  <a:pt x="356476" y="575938"/>
                </a:cubicBezTo>
                <a:cubicBezTo>
                  <a:pt x="349055" y="567033"/>
                  <a:pt x="330650" y="546983"/>
                  <a:pt x="316371" y="539843"/>
                </a:cubicBezTo>
                <a:cubicBezTo>
                  <a:pt x="312590" y="537952"/>
                  <a:pt x="308350" y="537170"/>
                  <a:pt x="304340" y="535833"/>
                </a:cubicBezTo>
                <a:cubicBezTo>
                  <a:pt x="301666" y="531822"/>
                  <a:pt x="299330" y="527565"/>
                  <a:pt x="296319" y="523801"/>
                </a:cubicBezTo>
                <a:cubicBezTo>
                  <a:pt x="287842" y="513205"/>
                  <a:pt x="275224" y="507065"/>
                  <a:pt x="264234" y="499738"/>
                </a:cubicBezTo>
                <a:cubicBezTo>
                  <a:pt x="262897" y="494391"/>
                  <a:pt x="263428" y="488181"/>
                  <a:pt x="260224" y="483696"/>
                </a:cubicBezTo>
                <a:cubicBezTo>
                  <a:pt x="257965" y="480533"/>
                  <a:pt x="237022" y="466892"/>
                  <a:pt x="232150" y="463643"/>
                </a:cubicBezTo>
                <a:cubicBezTo>
                  <a:pt x="226803" y="455622"/>
                  <a:pt x="221595" y="447506"/>
                  <a:pt x="216108" y="439580"/>
                </a:cubicBezTo>
                <a:cubicBezTo>
                  <a:pt x="209562" y="430125"/>
                  <a:pt x="201971" y="421368"/>
                  <a:pt x="196055" y="411507"/>
                </a:cubicBezTo>
                <a:cubicBezTo>
                  <a:pt x="181106" y="386590"/>
                  <a:pt x="189536" y="396966"/>
                  <a:pt x="171992" y="379422"/>
                </a:cubicBezTo>
                <a:cubicBezTo>
                  <a:pt x="169318" y="372738"/>
                  <a:pt x="166895" y="365948"/>
                  <a:pt x="163971" y="359370"/>
                </a:cubicBezTo>
                <a:cubicBezTo>
                  <a:pt x="161543" y="353907"/>
                  <a:pt x="157841" y="349000"/>
                  <a:pt x="155950" y="343328"/>
                </a:cubicBezTo>
                <a:cubicBezTo>
                  <a:pt x="149795" y="324862"/>
                  <a:pt x="146064" y="305646"/>
                  <a:pt x="139908" y="287180"/>
                </a:cubicBezTo>
                <a:cubicBezTo>
                  <a:pt x="135897" y="275149"/>
                  <a:pt x="135798" y="260989"/>
                  <a:pt x="127876" y="251086"/>
                </a:cubicBezTo>
                <a:cubicBezTo>
                  <a:pt x="114886" y="234848"/>
                  <a:pt x="110922" y="232764"/>
                  <a:pt x="103813" y="214991"/>
                </a:cubicBezTo>
                <a:cubicBezTo>
                  <a:pt x="90689" y="182180"/>
                  <a:pt x="101978" y="198746"/>
                  <a:pt x="83761" y="166865"/>
                </a:cubicBezTo>
                <a:cubicBezTo>
                  <a:pt x="77504" y="155915"/>
                  <a:pt x="67697" y="146745"/>
                  <a:pt x="63708" y="134780"/>
                </a:cubicBezTo>
                <a:cubicBezTo>
                  <a:pt x="62371" y="130770"/>
                  <a:pt x="62686" y="125738"/>
                  <a:pt x="59697" y="122749"/>
                </a:cubicBezTo>
                <a:cubicBezTo>
                  <a:pt x="55469" y="118522"/>
                  <a:pt x="49002" y="117402"/>
                  <a:pt x="43655" y="114728"/>
                </a:cubicBezTo>
                <a:cubicBezTo>
                  <a:pt x="40981" y="109381"/>
                  <a:pt x="38802" y="103756"/>
                  <a:pt x="35634" y="98686"/>
                </a:cubicBezTo>
                <a:cubicBezTo>
                  <a:pt x="17025" y="68910"/>
                  <a:pt x="13160" y="68606"/>
                  <a:pt x="7561" y="58580"/>
                </a:cubicBezTo>
                <a:cubicBezTo>
                  <a:pt x="1962" y="48554"/>
                  <a:pt x="5258" y="44967"/>
                  <a:pt x="2039" y="38528"/>
                </a:cubicBezTo>
                <a:cubicBezTo>
                  <a:pt x="-2498" y="29455"/>
                  <a:pt x="5642" y="5640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1953E7B2-77B1-4195-A729-8E3F15496411}"/>
              </a:ext>
            </a:extLst>
          </p:cNvPr>
          <p:cNvSpPr/>
          <p:nvPr/>
        </p:nvSpPr>
        <p:spPr>
          <a:xfrm>
            <a:off x="7028441" y="8793052"/>
            <a:ext cx="956923" cy="2133600"/>
          </a:xfrm>
          <a:custGeom>
            <a:avLst/>
            <a:gdLst>
              <a:gd name="connsiteX0" fmla="*/ 0 w 754266"/>
              <a:gd name="connsiteY0" fmla="*/ 0 h 2133600"/>
              <a:gd name="connsiteX1" fmla="*/ 32085 w 754266"/>
              <a:gd name="connsiteY1" fmla="*/ 24063 h 2133600"/>
              <a:gd name="connsiteX2" fmla="*/ 40106 w 754266"/>
              <a:gd name="connsiteY2" fmla="*/ 36095 h 2133600"/>
              <a:gd name="connsiteX3" fmla="*/ 56148 w 754266"/>
              <a:gd name="connsiteY3" fmla="*/ 48126 h 2133600"/>
              <a:gd name="connsiteX4" fmla="*/ 80211 w 754266"/>
              <a:gd name="connsiteY4" fmla="*/ 80210 h 2133600"/>
              <a:gd name="connsiteX5" fmla="*/ 104274 w 754266"/>
              <a:gd name="connsiteY5" fmla="*/ 92242 h 2133600"/>
              <a:gd name="connsiteX6" fmla="*/ 116306 w 754266"/>
              <a:gd name="connsiteY6" fmla="*/ 100263 h 2133600"/>
              <a:gd name="connsiteX7" fmla="*/ 132348 w 754266"/>
              <a:gd name="connsiteY7" fmla="*/ 108284 h 2133600"/>
              <a:gd name="connsiteX8" fmla="*/ 144379 w 754266"/>
              <a:gd name="connsiteY8" fmla="*/ 120316 h 2133600"/>
              <a:gd name="connsiteX9" fmla="*/ 148390 w 754266"/>
              <a:gd name="connsiteY9" fmla="*/ 132347 h 2133600"/>
              <a:gd name="connsiteX10" fmla="*/ 168443 w 754266"/>
              <a:gd name="connsiteY10" fmla="*/ 148389 h 2133600"/>
              <a:gd name="connsiteX11" fmla="*/ 176464 w 754266"/>
              <a:gd name="connsiteY11" fmla="*/ 168442 h 2133600"/>
              <a:gd name="connsiteX12" fmla="*/ 200527 w 754266"/>
              <a:gd name="connsiteY12" fmla="*/ 200526 h 2133600"/>
              <a:gd name="connsiteX13" fmla="*/ 212558 w 754266"/>
              <a:gd name="connsiteY13" fmla="*/ 220579 h 2133600"/>
              <a:gd name="connsiteX14" fmla="*/ 232611 w 754266"/>
              <a:gd name="connsiteY14" fmla="*/ 256673 h 2133600"/>
              <a:gd name="connsiteX15" fmla="*/ 248653 w 754266"/>
              <a:gd name="connsiteY15" fmla="*/ 284747 h 2133600"/>
              <a:gd name="connsiteX16" fmla="*/ 264695 w 754266"/>
              <a:gd name="connsiteY16" fmla="*/ 304800 h 2133600"/>
              <a:gd name="connsiteX17" fmla="*/ 280737 w 754266"/>
              <a:gd name="connsiteY17" fmla="*/ 332873 h 2133600"/>
              <a:gd name="connsiteX18" fmla="*/ 288758 w 754266"/>
              <a:gd name="connsiteY18" fmla="*/ 348916 h 2133600"/>
              <a:gd name="connsiteX19" fmla="*/ 304800 w 754266"/>
              <a:gd name="connsiteY19" fmla="*/ 364958 h 2133600"/>
              <a:gd name="connsiteX20" fmla="*/ 328864 w 754266"/>
              <a:gd name="connsiteY20" fmla="*/ 385010 h 2133600"/>
              <a:gd name="connsiteX21" fmla="*/ 364958 w 754266"/>
              <a:gd name="connsiteY21" fmla="*/ 417095 h 2133600"/>
              <a:gd name="connsiteX22" fmla="*/ 397043 w 754266"/>
              <a:gd name="connsiteY22" fmla="*/ 441158 h 2133600"/>
              <a:gd name="connsiteX23" fmla="*/ 409074 w 754266"/>
              <a:gd name="connsiteY23" fmla="*/ 465221 h 2133600"/>
              <a:gd name="connsiteX24" fmla="*/ 417095 w 754266"/>
              <a:gd name="connsiteY24" fmla="*/ 481263 h 2133600"/>
              <a:gd name="connsiteX25" fmla="*/ 433137 w 754266"/>
              <a:gd name="connsiteY25" fmla="*/ 501316 h 2133600"/>
              <a:gd name="connsiteX26" fmla="*/ 441158 w 754266"/>
              <a:gd name="connsiteY26" fmla="*/ 513347 h 2133600"/>
              <a:gd name="connsiteX27" fmla="*/ 461211 w 754266"/>
              <a:gd name="connsiteY27" fmla="*/ 533400 h 2133600"/>
              <a:gd name="connsiteX28" fmla="*/ 469232 w 754266"/>
              <a:gd name="connsiteY28" fmla="*/ 545431 h 2133600"/>
              <a:gd name="connsiteX29" fmla="*/ 481264 w 754266"/>
              <a:gd name="connsiteY29" fmla="*/ 569495 h 2133600"/>
              <a:gd name="connsiteX30" fmla="*/ 497306 w 754266"/>
              <a:gd name="connsiteY30" fmla="*/ 577516 h 2133600"/>
              <a:gd name="connsiteX31" fmla="*/ 517358 w 754266"/>
              <a:gd name="connsiteY31" fmla="*/ 609600 h 2133600"/>
              <a:gd name="connsiteX32" fmla="*/ 529390 w 754266"/>
              <a:gd name="connsiteY32" fmla="*/ 617621 h 2133600"/>
              <a:gd name="connsiteX33" fmla="*/ 545432 w 754266"/>
              <a:gd name="connsiteY33" fmla="*/ 641684 h 2133600"/>
              <a:gd name="connsiteX34" fmla="*/ 549443 w 754266"/>
              <a:gd name="connsiteY34" fmla="*/ 653716 h 2133600"/>
              <a:gd name="connsiteX35" fmla="*/ 565485 w 754266"/>
              <a:gd name="connsiteY35" fmla="*/ 665747 h 2133600"/>
              <a:gd name="connsiteX36" fmla="*/ 573506 w 754266"/>
              <a:gd name="connsiteY36" fmla="*/ 681789 h 2133600"/>
              <a:gd name="connsiteX37" fmla="*/ 581527 w 754266"/>
              <a:gd name="connsiteY37" fmla="*/ 693821 h 2133600"/>
              <a:gd name="connsiteX38" fmla="*/ 593558 w 754266"/>
              <a:gd name="connsiteY38" fmla="*/ 717884 h 2133600"/>
              <a:gd name="connsiteX39" fmla="*/ 605590 w 754266"/>
              <a:gd name="connsiteY39" fmla="*/ 766010 h 2133600"/>
              <a:gd name="connsiteX40" fmla="*/ 609600 w 754266"/>
              <a:gd name="connsiteY40" fmla="*/ 782052 h 2133600"/>
              <a:gd name="connsiteX41" fmla="*/ 621632 w 754266"/>
              <a:gd name="connsiteY41" fmla="*/ 826168 h 2133600"/>
              <a:gd name="connsiteX42" fmla="*/ 621632 w 754266"/>
              <a:gd name="connsiteY42" fmla="*/ 986589 h 2133600"/>
              <a:gd name="connsiteX43" fmla="*/ 637674 w 754266"/>
              <a:gd name="connsiteY43" fmla="*/ 1010652 h 2133600"/>
              <a:gd name="connsiteX44" fmla="*/ 649706 w 754266"/>
              <a:gd name="connsiteY44" fmla="*/ 1050758 h 2133600"/>
              <a:gd name="connsiteX45" fmla="*/ 653716 w 754266"/>
              <a:gd name="connsiteY45" fmla="*/ 1070810 h 2133600"/>
              <a:gd name="connsiteX46" fmla="*/ 669758 w 754266"/>
              <a:gd name="connsiteY46" fmla="*/ 1090863 h 2133600"/>
              <a:gd name="connsiteX47" fmla="*/ 681790 w 754266"/>
              <a:gd name="connsiteY47" fmla="*/ 1118937 h 2133600"/>
              <a:gd name="connsiteX48" fmla="*/ 685800 w 754266"/>
              <a:gd name="connsiteY48" fmla="*/ 1130968 h 2133600"/>
              <a:gd name="connsiteX49" fmla="*/ 693821 w 754266"/>
              <a:gd name="connsiteY49" fmla="*/ 1159042 h 2133600"/>
              <a:gd name="connsiteX50" fmla="*/ 701843 w 754266"/>
              <a:gd name="connsiteY50" fmla="*/ 1179095 h 2133600"/>
              <a:gd name="connsiteX51" fmla="*/ 713874 w 754266"/>
              <a:gd name="connsiteY51" fmla="*/ 1223210 h 2133600"/>
              <a:gd name="connsiteX52" fmla="*/ 733927 w 754266"/>
              <a:gd name="connsiteY52" fmla="*/ 1251284 h 2133600"/>
              <a:gd name="connsiteX53" fmla="*/ 737937 w 754266"/>
              <a:gd name="connsiteY53" fmla="*/ 1263316 h 2133600"/>
              <a:gd name="connsiteX54" fmla="*/ 745958 w 754266"/>
              <a:gd name="connsiteY54" fmla="*/ 1275347 h 2133600"/>
              <a:gd name="connsiteX55" fmla="*/ 749969 w 754266"/>
              <a:gd name="connsiteY55" fmla="*/ 1295400 h 2133600"/>
              <a:gd name="connsiteX56" fmla="*/ 749969 w 754266"/>
              <a:gd name="connsiteY56" fmla="*/ 1548063 h 2133600"/>
              <a:gd name="connsiteX57" fmla="*/ 741948 w 754266"/>
              <a:gd name="connsiteY57" fmla="*/ 1560095 h 2133600"/>
              <a:gd name="connsiteX58" fmla="*/ 721895 w 754266"/>
              <a:gd name="connsiteY58" fmla="*/ 1592179 h 2133600"/>
              <a:gd name="connsiteX59" fmla="*/ 713874 w 754266"/>
              <a:gd name="connsiteY59" fmla="*/ 1608221 h 2133600"/>
              <a:gd name="connsiteX60" fmla="*/ 701843 w 754266"/>
              <a:gd name="connsiteY60" fmla="*/ 1640305 h 2133600"/>
              <a:gd name="connsiteX61" fmla="*/ 689811 w 754266"/>
              <a:gd name="connsiteY61" fmla="*/ 1656347 h 2133600"/>
              <a:gd name="connsiteX62" fmla="*/ 685800 w 754266"/>
              <a:gd name="connsiteY62" fmla="*/ 1672389 h 2133600"/>
              <a:gd name="connsiteX63" fmla="*/ 677779 w 754266"/>
              <a:gd name="connsiteY63" fmla="*/ 1692442 h 2133600"/>
              <a:gd name="connsiteX64" fmla="*/ 673769 w 754266"/>
              <a:gd name="connsiteY64" fmla="*/ 1704473 h 2133600"/>
              <a:gd name="connsiteX65" fmla="*/ 677779 w 754266"/>
              <a:gd name="connsiteY65" fmla="*/ 1896979 h 2133600"/>
              <a:gd name="connsiteX66" fmla="*/ 693821 w 754266"/>
              <a:gd name="connsiteY66" fmla="*/ 2005263 h 2133600"/>
              <a:gd name="connsiteX67" fmla="*/ 697832 w 754266"/>
              <a:gd name="connsiteY67" fmla="*/ 2017295 h 2133600"/>
              <a:gd name="connsiteX68" fmla="*/ 701843 w 754266"/>
              <a:gd name="connsiteY68" fmla="*/ 2037347 h 2133600"/>
              <a:gd name="connsiteX69" fmla="*/ 717885 w 754266"/>
              <a:gd name="connsiteY69" fmla="*/ 2073442 h 2133600"/>
              <a:gd name="connsiteX70" fmla="*/ 721895 w 754266"/>
              <a:gd name="connsiteY70" fmla="*/ 2093495 h 2133600"/>
              <a:gd name="connsiteX71" fmla="*/ 733927 w 754266"/>
              <a:gd name="connsiteY71" fmla="*/ 2121568 h 2133600"/>
              <a:gd name="connsiteX72" fmla="*/ 737937 w 754266"/>
              <a:gd name="connsiteY72" fmla="*/ 2133600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754266" h="2133600">
                <a:moveTo>
                  <a:pt x="0" y="0"/>
                </a:moveTo>
                <a:cubicBezTo>
                  <a:pt x="16880" y="10127"/>
                  <a:pt x="20389" y="10028"/>
                  <a:pt x="32085" y="24063"/>
                </a:cubicBezTo>
                <a:cubicBezTo>
                  <a:pt x="35171" y="27766"/>
                  <a:pt x="36698" y="32687"/>
                  <a:pt x="40106" y="36095"/>
                </a:cubicBezTo>
                <a:cubicBezTo>
                  <a:pt x="44832" y="40821"/>
                  <a:pt x="51652" y="43180"/>
                  <a:pt x="56148" y="48126"/>
                </a:cubicBezTo>
                <a:cubicBezTo>
                  <a:pt x="65141" y="58018"/>
                  <a:pt x="69088" y="72795"/>
                  <a:pt x="80211" y="80210"/>
                </a:cubicBezTo>
                <a:cubicBezTo>
                  <a:pt x="114694" y="103198"/>
                  <a:pt x="71065" y="75637"/>
                  <a:pt x="104274" y="92242"/>
                </a:cubicBezTo>
                <a:cubicBezTo>
                  <a:pt x="108585" y="94398"/>
                  <a:pt x="112121" y="97872"/>
                  <a:pt x="116306" y="100263"/>
                </a:cubicBezTo>
                <a:cubicBezTo>
                  <a:pt x="121497" y="103229"/>
                  <a:pt x="127001" y="105610"/>
                  <a:pt x="132348" y="108284"/>
                </a:cubicBezTo>
                <a:cubicBezTo>
                  <a:pt x="136358" y="112295"/>
                  <a:pt x="141233" y="115597"/>
                  <a:pt x="144379" y="120316"/>
                </a:cubicBezTo>
                <a:cubicBezTo>
                  <a:pt x="146724" y="123833"/>
                  <a:pt x="145639" y="129137"/>
                  <a:pt x="148390" y="132347"/>
                </a:cubicBezTo>
                <a:cubicBezTo>
                  <a:pt x="153961" y="138846"/>
                  <a:pt x="161759" y="143042"/>
                  <a:pt x="168443" y="148389"/>
                </a:cubicBezTo>
                <a:cubicBezTo>
                  <a:pt x="171117" y="155073"/>
                  <a:pt x="172691" y="162311"/>
                  <a:pt x="176464" y="168442"/>
                </a:cubicBezTo>
                <a:cubicBezTo>
                  <a:pt x="183470" y="179827"/>
                  <a:pt x="193649" y="189063"/>
                  <a:pt x="200527" y="200526"/>
                </a:cubicBezTo>
                <a:lnTo>
                  <a:pt x="212558" y="220579"/>
                </a:lnTo>
                <a:cubicBezTo>
                  <a:pt x="219038" y="246494"/>
                  <a:pt x="212516" y="229880"/>
                  <a:pt x="232611" y="256673"/>
                </a:cubicBezTo>
                <a:cubicBezTo>
                  <a:pt x="257219" y="289483"/>
                  <a:pt x="222017" y="244792"/>
                  <a:pt x="248653" y="284747"/>
                </a:cubicBezTo>
                <a:cubicBezTo>
                  <a:pt x="253401" y="291869"/>
                  <a:pt x="259947" y="297678"/>
                  <a:pt x="264695" y="304800"/>
                </a:cubicBezTo>
                <a:cubicBezTo>
                  <a:pt x="270673" y="313768"/>
                  <a:pt x="275576" y="323411"/>
                  <a:pt x="280737" y="332873"/>
                </a:cubicBezTo>
                <a:cubicBezTo>
                  <a:pt x="283600" y="338122"/>
                  <a:pt x="285171" y="344133"/>
                  <a:pt x="288758" y="348916"/>
                </a:cubicBezTo>
                <a:cubicBezTo>
                  <a:pt x="293295" y="354966"/>
                  <a:pt x="299820" y="359267"/>
                  <a:pt x="304800" y="364958"/>
                </a:cubicBezTo>
                <a:cubicBezTo>
                  <a:pt x="322796" y="385524"/>
                  <a:pt x="308323" y="378164"/>
                  <a:pt x="328864" y="385010"/>
                </a:cubicBezTo>
                <a:cubicBezTo>
                  <a:pt x="343902" y="407568"/>
                  <a:pt x="331440" y="391956"/>
                  <a:pt x="364958" y="417095"/>
                </a:cubicBezTo>
                <a:cubicBezTo>
                  <a:pt x="403050" y="445664"/>
                  <a:pt x="369850" y="423030"/>
                  <a:pt x="397043" y="441158"/>
                </a:cubicBezTo>
                <a:cubicBezTo>
                  <a:pt x="404395" y="463215"/>
                  <a:pt x="396636" y="443454"/>
                  <a:pt x="409074" y="465221"/>
                </a:cubicBezTo>
                <a:cubicBezTo>
                  <a:pt x="412040" y="470412"/>
                  <a:pt x="413779" y="476289"/>
                  <a:pt x="417095" y="481263"/>
                </a:cubicBezTo>
                <a:cubicBezTo>
                  <a:pt x="421843" y="488385"/>
                  <a:pt x="428001" y="494468"/>
                  <a:pt x="433137" y="501316"/>
                </a:cubicBezTo>
                <a:cubicBezTo>
                  <a:pt x="436029" y="505172"/>
                  <a:pt x="437984" y="509720"/>
                  <a:pt x="441158" y="513347"/>
                </a:cubicBezTo>
                <a:cubicBezTo>
                  <a:pt x="447383" y="520461"/>
                  <a:pt x="454986" y="526286"/>
                  <a:pt x="461211" y="533400"/>
                </a:cubicBezTo>
                <a:cubicBezTo>
                  <a:pt x="464385" y="537027"/>
                  <a:pt x="466891" y="541218"/>
                  <a:pt x="469232" y="545431"/>
                </a:cubicBezTo>
                <a:cubicBezTo>
                  <a:pt x="473587" y="553271"/>
                  <a:pt x="475358" y="562746"/>
                  <a:pt x="481264" y="569495"/>
                </a:cubicBezTo>
                <a:cubicBezTo>
                  <a:pt x="485201" y="573994"/>
                  <a:pt x="491959" y="574842"/>
                  <a:pt x="497306" y="577516"/>
                </a:cubicBezTo>
                <a:cubicBezTo>
                  <a:pt x="503659" y="590222"/>
                  <a:pt x="506947" y="599189"/>
                  <a:pt x="517358" y="609600"/>
                </a:cubicBezTo>
                <a:cubicBezTo>
                  <a:pt x="520766" y="613008"/>
                  <a:pt x="525379" y="614947"/>
                  <a:pt x="529390" y="617621"/>
                </a:cubicBezTo>
                <a:cubicBezTo>
                  <a:pt x="538599" y="654461"/>
                  <a:pt x="525290" y="616507"/>
                  <a:pt x="545432" y="641684"/>
                </a:cubicBezTo>
                <a:cubicBezTo>
                  <a:pt x="548073" y="644985"/>
                  <a:pt x="546736" y="650468"/>
                  <a:pt x="549443" y="653716"/>
                </a:cubicBezTo>
                <a:cubicBezTo>
                  <a:pt x="553722" y="658851"/>
                  <a:pt x="560138" y="661737"/>
                  <a:pt x="565485" y="665747"/>
                </a:cubicBezTo>
                <a:cubicBezTo>
                  <a:pt x="568159" y="671094"/>
                  <a:pt x="570540" y="676598"/>
                  <a:pt x="573506" y="681789"/>
                </a:cubicBezTo>
                <a:cubicBezTo>
                  <a:pt x="575897" y="685974"/>
                  <a:pt x="579371" y="689510"/>
                  <a:pt x="581527" y="693821"/>
                </a:cubicBezTo>
                <a:cubicBezTo>
                  <a:pt x="598131" y="727030"/>
                  <a:pt x="570570" y="683400"/>
                  <a:pt x="593558" y="717884"/>
                </a:cubicBezTo>
                <a:lnTo>
                  <a:pt x="605590" y="766010"/>
                </a:lnTo>
                <a:cubicBezTo>
                  <a:pt x="606927" y="771357"/>
                  <a:pt x="607857" y="776823"/>
                  <a:pt x="609600" y="782052"/>
                </a:cubicBezTo>
                <a:cubicBezTo>
                  <a:pt x="619776" y="812583"/>
                  <a:pt x="615963" y="797825"/>
                  <a:pt x="621632" y="826168"/>
                </a:cubicBezTo>
                <a:cubicBezTo>
                  <a:pt x="618892" y="875485"/>
                  <a:pt x="612979" y="938133"/>
                  <a:pt x="621632" y="986589"/>
                </a:cubicBezTo>
                <a:cubicBezTo>
                  <a:pt x="623327" y="996079"/>
                  <a:pt x="632327" y="1002631"/>
                  <a:pt x="637674" y="1010652"/>
                </a:cubicBezTo>
                <a:cubicBezTo>
                  <a:pt x="648095" y="1062754"/>
                  <a:pt x="633875" y="997984"/>
                  <a:pt x="649706" y="1050758"/>
                </a:cubicBezTo>
                <a:cubicBezTo>
                  <a:pt x="651665" y="1057287"/>
                  <a:pt x="650668" y="1064713"/>
                  <a:pt x="653716" y="1070810"/>
                </a:cubicBezTo>
                <a:cubicBezTo>
                  <a:pt x="657544" y="1078466"/>
                  <a:pt x="664411" y="1084179"/>
                  <a:pt x="669758" y="1090863"/>
                </a:cubicBezTo>
                <a:cubicBezTo>
                  <a:pt x="678106" y="1124252"/>
                  <a:pt x="667941" y="1091238"/>
                  <a:pt x="681790" y="1118937"/>
                </a:cubicBezTo>
                <a:cubicBezTo>
                  <a:pt x="683680" y="1122718"/>
                  <a:pt x="684585" y="1126919"/>
                  <a:pt x="685800" y="1130968"/>
                </a:cubicBezTo>
                <a:cubicBezTo>
                  <a:pt x="688596" y="1140290"/>
                  <a:pt x="690743" y="1149809"/>
                  <a:pt x="693821" y="1159042"/>
                </a:cubicBezTo>
                <a:cubicBezTo>
                  <a:pt x="696098" y="1165872"/>
                  <a:pt x="699169" y="1172411"/>
                  <a:pt x="701843" y="1179095"/>
                </a:cubicBezTo>
                <a:cubicBezTo>
                  <a:pt x="705274" y="1196251"/>
                  <a:pt x="706472" y="1206556"/>
                  <a:pt x="713874" y="1223210"/>
                </a:cubicBezTo>
                <a:cubicBezTo>
                  <a:pt x="716008" y="1228011"/>
                  <a:pt x="732308" y="1249126"/>
                  <a:pt x="733927" y="1251284"/>
                </a:cubicBezTo>
                <a:cubicBezTo>
                  <a:pt x="735264" y="1255295"/>
                  <a:pt x="736046" y="1259535"/>
                  <a:pt x="737937" y="1263316"/>
                </a:cubicBezTo>
                <a:cubicBezTo>
                  <a:pt x="740092" y="1267627"/>
                  <a:pt x="744266" y="1270834"/>
                  <a:pt x="745958" y="1275347"/>
                </a:cubicBezTo>
                <a:cubicBezTo>
                  <a:pt x="748352" y="1281730"/>
                  <a:pt x="748632" y="1288716"/>
                  <a:pt x="749969" y="1295400"/>
                </a:cubicBezTo>
                <a:cubicBezTo>
                  <a:pt x="749991" y="1296444"/>
                  <a:pt x="759628" y="1490108"/>
                  <a:pt x="749969" y="1548063"/>
                </a:cubicBezTo>
                <a:cubicBezTo>
                  <a:pt x="749177" y="1552818"/>
                  <a:pt x="744339" y="1555910"/>
                  <a:pt x="741948" y="1560095"/>
                </a:cubicBezTo>
                <a:cubicBezTo>
                  <a:pt x="687773" y="1654903"/>
                  <a:pt x="785775" y="1489974"/>
                  <a:pt x="721895" y="1592179"/>
                </a:cubicBezTo>
                <a:cubicBezTo>
                  <a:pt x="718726" y="1597249"/>
                  <a:pt x="716229" y="1602726"/>
                  <a:pt x="713874" y="1608221"/>
                </a:cubicBezTo>
                <a:cubicBezTo>
                  <a:pt x="707120" y="1623982"/>
                  <a:pt x="712231" y="1621607"/>
                  <a:pt x="701843" y="1640305"/>
                </a:cubicBezTo>
                <a:cubicBezTo>
                  <a:pt x="698597" y="1646148"/>
                  <a:pt x="693822" y="1651000"/>
                  <a:pt x="689811" y="1656347"/>
                </a:cubicBezTo>
                <a:cubicBezTo>
                  <a:pt x="688474" y="1661694"/>
                  <a:pt x="687543" y="1667160"/>
                  <a:pt x="685800" y="1672389"/>
                </a:cubicBezTo>
                <a:cubicBezTo>
                  <a:pt x="683523" y="1679219"/>
                  <a:pt x="680307" y="1685701"/>
                  <a:pt x="677779" y="1692442"/>
                </a:cubicBezTo>
                <a:cubicBezTo>
                  <a:pt x="676295" y="1696400"/>
                  <a:pt x="675106" y="1700463"/>
                  <a:pt x="673769" y="1704473"/>
                </a:cubicBezTo>
                <a:cubicBezTo>
                  <a:pt x="675106" y="1768642"/>
                  <a:pt x="675997" y="1832821"/>
                  <a:pt x="677779" y="1896979"/>
                </a:cubicBezTo>
                <a:cubicBezTo>
                  <a:pt x="680570" y="1997441"/>
                  <a:pt x="659342" y="1970781"/>
                  <a:pt x="693821" y="2005263"/>
                </a:cubicBezTo>
                <a:cubicBezTo>
                  <a:pt x="695158" y="2009274"/>
                  <a:pt x="696807" y="2013194"/>
                  <a:pt x="697832" y="2017295"/>
                </a:cubicBezTo>
                <a:cubicBezTo>
                  <a:pt x="699485" y="2023908"/>
                  <a:pt x="699884" y="2030818"/>
                  <a:pt x="701843" y="2037347"/>
                </a:cubicBezTo>
                <a:cubicBezTo>
                  <a:pt x="705684" y="2050151"/>
                  <a:pt x="711959" y="2061590"/>
                  <a:pt x="717885" y="2073442"/>
                </a:cubicBezTo>
                <a:cubicBezTo>
                  <a:pt x="719222" y="2080126"/>
                  <a:pt x="719739" y="2087028"/>
                  <a:pt x="721895" y="2093495"/>
                </a:cubicBezTo>
                <a:cubicBezTo>
                  <a:pt x="725114" y="2103153"/>
                  <a:pt x="730146" y="2112115"/>
                  <a:pt x="733927" y="2121568"/>
                </a:cubicBezTo>
                <a:cubicBezTo>
                  <a:pt x="735497" y="2125493"/>
                  <a:pt x="736600" y="2129589"/>
                  <a:pt x="737937" y="213360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E8605A99-6551-4222-8903-4E0385D1B090}"/>
              </a:ext>
            </a:extLst>
          </p:cNvPr>
          <p:cNvSpPr/>
          <p:nvPr/>
        </p:nvSpPr>
        <p:spPr>
          <a:xfrm>
            <a:off x="7167739" y="8736904"/>
            <a:ext cx="837613" cy="2205790"/>
          </a:xfrm>
          <a:custGeom>
            <a:avLst/>
            <a:gdLst>
              <a:gd name="connsiteX0" fmla="*/ 0 w 657726"/>
              <a:gd name="connsiteY0" fmla="*/ 0 h 2205790"/>
              <a:gd name="connsiteX1" fmla="*/ 4011 w 657726"/>
              <a:gd name="connsiteY1" fmla="*/ 60158 h 2205790"/>
              <a:gd name="connsiteX2" fmla="*/ 12032 w 657726"/>
              <a:gd name="connsiteY2" fmla="*/ 76200 h 2205790"/>
              <a:gd name="connsiteX3" fmla="*/ 36095 w 657726"/>
              <a:gd name="connsiteY3" fmla="*/ 112295 h 2205790"/>
              <a:gd name="connsiteX4" fmla="*/ 60158 w 657726"/>
              <a:gd name="connsiteY4" fmla="*/ 152400 h 2205790"/>
              <a:gd name="connsiteX5" fmla="*/ 64169 w 657726"/>
              <a:gd name="connsiteY5" fmla="*/ 168443 h 2205790"/>
              <a:gd name="connsiteX6" fmla="*/ 84221 w 657726"/>
              <a:gd name="connsiteY6" fmla="*/ 200527 h 2205790"/>
              <a:gd name="connsiteX7" fmla="*/ 96253 w 657726"/>
              <a:gd name="connsiteY7" fmla="*/ 212558 h 2205790"/>
              <a:gd name="connsiteX8" fmla="*/ 108284 w 657726"/>
              <a:gd name="connsiteY8" fmla="*/ 232611 h 2205790"/>
              <a:gd name="connsiteX9" fmla="*/ 124326 w 657726"/>
              <a:gd name="connsiteY9" fmla="*/ 256674 h 2205790"/>
              <a:gd name="connsiteX10" fmla="*/ 132348 w 657726"/>
              <a:gd name="connsiteY10" fmla="*/ 276727 h 2205790"/>
              <a:gd name="connsiteX11" fmla="*/ 140369 w 657726"/>
              <a:gd name="connsiteY11" fmla="*/ 292769 h 2205790"/>
              <a:gd name="connsiteX12" fmla="*/ 144379 w 657726"/>
              <a:gd name="connsiteY12" fmla="*/ 304800 h 2205790"/>
              <a:gd name="connsiteX13" fmla="*/ 156411 w 657726"/>
              <a:gd name="connsiteY13" fmla="*/ 312821 h 2205790"/>
              <a:gd name="connsiteX14" fmla="*/ 164432 w 657726"/>
              <a:gd name="connsiteY14" fmla="*/ 324853 h 2205790"/>
              <a:gd name="connsiteX15" fmla="*/ 168442 w 657726"/>
              <a:gd name="connsiteY15" fmla="*/ 336885 h 2205790"/>
              <a:gd name="connsiteX16" fmla="*/ 192505 w 657726"/>
              <a:gd name="connsiteY16" fmla="*/ 364958 h 2205790"/>
              <a:gd name="connsiteX17" fmla="*/ 212558 w 657726"/>
              <a:gd name="connsiteY17" fmla="*/ 397043 h 2205790"/>
              <a:gd name="connsiteX18" fmla="*/ 224590 w 657726"/>
              <a:gd name="connsiteY18" fmla="*/ 409074 h 2205790"/>
              <a:gd name="connsiteX19" fmla="*/ 244642 w 657726"/>
              <a:gd name="connsiteY19" fmla="*/ 433137 h 2205790"/>
              <a:gd name="connsiteX20" fmla="*/ 248653 w 657726"/>
              <a:gd name="connsiteY20" fmla="*/ 445169 h 2205790"/>
              <a:gd name="connsiteX21" fmla="*/ 260684 w 657726"/>
              <a:gd name="connsiteY21" fmla="*/ 453190 h 2205790"/>
              <a:gd name="connsiteX22" fmla="*/ 276726 w 657726"/>
              <a:gd name="connsiteY22" fmla="*/ 469232 h 2205790"/>
              <a:gd name="connsiteX23" fmla="*/ 304800 w 657726"/>
              <a:gd name="connsiteY23" fmla="*/ 509337 h 2205790"/>
              <a:gd name="connsiteX24" fmla="*/ 332874 w 657726"/>
              <a:gd name="connsiteY24" fmla="*/ 533400 h 2205790"/>
              <a:gd name="connsiteX25" fmla="*/ 352926 w 657726"/>
              <a:gd name="connsiteY25" fmla="*/ 557464 h 2205790"/>
              <a:gd name="connsiteX26" fmla="*/ 372979 w 657726"/>
              <a:gd name="connsiteY26" fmla="*/ 577516 h 2205790"/>
              <a:gd name="connsiteX27" fmla="*/ 393032 w 657726"/>
              <a:gd name="connsiteY27" fmla="*/ 601579 h 2205790"/>
              <a:gd name="connsiteX28" fmla="*/ 417095 w 657726"/>
              <a:gd name="connsiteY28" fmla="*/ 625643 h 2205790"/>
              <a:gd name="connsiteX29" fmla="*/ 433137 w 657726"/>
              <a:gd name="connsiteY29" fmla="*/ 645695 h 2205790"/>
              <a:gd name="connsiteX30" fmla="*/ 453190 w 657726"/>
              <a:gd name="connsiteY30" fmla="*/ 665748 h 2205790"/>
              <a:gd name="connsiteX31" fmla="*/ 465221 w 657726"/>
              <a:gd name="connsiteY31" fmla="*/ 685800 h 2205790"/>
              <a:gd name="connsiteX32" fmla="*/ 477253 w 657726"/>
              <a:gd name="connsiteY32" fmla="*/ 701843 h 2205790"/>
              <a:gd name="connsiteX33" fmla="*/ 489284 w 657726"/>
              <a:gd name="connsiteY33" fmla="*/ 725906 h 2205790"/>
              <a:gd name="connsiteX34" fmla="*/ 509337 w 657726"/>
              <a:gd name="connsiteY34" fmla="*/ 766011 h 2205790"/>
              <a:gd name="connsiteX35" fmla="*/ 513348 w 657726"/>
              <a:gd name="connsiteY35" fmla="*/ 786064 h 2205790"/>
              <a:gd name="connsiteX36" fmla="*/ 517358 w 657726"/>
              <a:gd name="connsiteY36" fmla="*/ 802106 h 2205790"/>
              <a:gd name="connsiteX37" fmla="*/ 513348 w 657726"/>
              <a:gd name="connsiteY37" fmla="*/ 918411 h 2205790"/>
              <a:gd name="connsiteX38" fmla="*/ 505326 w 657726"/>
              <a:gd name="connsiteY38" fmla="*/ 926432 h 2205790"/>
              <a:gd name="connsiteX39" fmla="*/ 489284 w 657726"/>
              <a:gd name="connsiteY39" fmla="*/ 982579 h 2205790"/>
              <a:gd name="connsiteX40" fmla="*/ 485274 w 657726"/>
              <a:gd name="connsiteY40" fmla="*/ 994611 h 2205790"/>
              <a:gd name="connsiteX41" fmla="*/ 481263 w 657726"/>
              <a:gd name="connsiteY41" fmla="*/ 1010653 h 2205790"/>
              <a:gd name="connsiteX42" fmla="*/ 469232 w 657726"/>
              <a:gd name="connsiteY42" fmla="*/ 1042737 h 2205790"/>
              <a:gd name="connsiteX43" fmla="*/ 461211 w 657726"/>
              <a:gd name="connsiteY43" fmla="*/ 1082843 h 2205790"/>
              <a:gd name="connsiteX44" fmla="*/ 453190 w 657726"/>
              <a:gd name="connsiteY44" fmla="*/ 1126958 h 2205790"/>
              <a:gd name="connsiteX45" fmla="*/ 445169 w 657726"/>
              <a:gd name="connsiteY45" fmla="*/ 1179095 h 2205790"/>
              <a:gd name="connsiteX46" fmla="*/ 449179 w 657726"/>
              <a:gd name="connsiteY46" fmla="*/ 1303421 h 2205790"/>
              <a:gd name="connsiteX47" fmla="*/ 453190 w 657726"/>
              <a:gd name="connsiteY47" fmla="*/ 1319464 h 2205790"/>
              <a:gd name="connsiteX48" fmla="*/ 461211 w 657726"/>
              <a:gd name="connsiteY48" fmla="*/ 1331495 h 2205790"/>
              <a:gd name="connsiteX49" fmla="*/ 477253 w 657726"/>
              <a:gd name="connsiteY49" fmla="*/ 1359569 h 2205790"/>
              <a:gd name="connsiteX50" fmla="*/ 485274 w 657726"/>
              <a:gd name="connsiteY50" fmla="*/ 1383632 h 2205790"/>
              <a:gd name="connsiteX51" fmla="*/ 493295 w 657726"/>
              <a:gd name="connsiteY51" fmla="*/ 1399674 h 2205790"/>
              <a:gd name="connsiteX52" fmla="*/ 497305 w 657726"/>
              <a:gd name="connsiteY52" fmla="*/ 1411706 h 2205790"/>
              <a:gd name="connsiteX53" fmla="*/ 517358 w 657726"/>
              <a:gd name="connsiteY53" fmla="*/ 1427748 h 2205790"/>
              <a:gd name="connsiteX54" fmla="*/ 529390 w 657726"/>
              <a:gd name="connsiteY54" fmla="*/ 1455821 h 2205790"/>
              <a:gd name="connsiteX55" fmla="*/ 537411 w 657726"/>
              <a:gd name="connsiteY55" fmla="*/ 1463843 h 2205790"/>
              <a:gd name="connsiteX56" fmla="*/ 541421 w 657726"/>
              <a:gd name="connsiteY56" fmla="*/ 1499937 h 2205790"/>
              <a:gd name="connsiteX57" fmla="*/ 533400 w 657726"/>
              <a:gd name="connsiteY57" fmla="*/ 1652337 h 2205790"/>
              <a:gd name="connsiteX58" fmla="*/ 545432 w 657726"/>
              <a:gd name="connsiteY58" fmla="*/ 1744579 h 2205790"/>
              <a:gd name="connsiteX59" fmla="*/ 549442 w 657726"/>
              <a:gd name="connsiteY59" fmla="*/ 1772653 h 2205790"/>
              <a:gd name="connsiteX60" fmla="*/ 553453 w 657726"/>
              <a:gd name="connsiteY60" fmla="*/ 1804737 h 2205790"/>
              <a:gd name="connsiteX61" fmla="*/ 569495 w 657726"/>
              <a:gd name="connsiteY61" fmla="*/ 1820779 h 2205790"/>
              <a:gd name="connsiteX62" fmla="*/ 585537 w 657726"/>
              <a:gd name="connsiteY62" fmla="*/ 1856874 h 2205790"/>
              <a:gd name="connsiteX63" fmla="*/ 589548 w 657726"/>
              <a:gd name="connsiteY63" fmla="*/ 1876927 h 2205790"/>
              <a:gd name="connsiteX64" fmla="*/ 617621 w 657726"/>
              <a:gd name="connsiteY64" fmla="*/ 1925053 h 2205790"/>
              <a:gd name="connsiteX65" fmla="*/ 625642 w 657726"/>
              <a:gd name="connsiteY65" fmla="*/ 1937085 h 2205790"/>
              <a:gd name="connsiteX66" fmla="*/ 637674 w 657726"/>
              <a:gd name="connsiteY66" fmla="*/ 1945106 h 2205790"/>
              <a:gd name="connsiteX67" fmla="*/ 649705 w 657726"/>
              <a:gd name="connsiteY67" fmla="*/ 1961148 h 2205790"/>
              <a:gd name="connsiteX68" fmla="*/ 657726 w 657726"/>
              <a:gd name="connsiteY68" fmla="*/ 2013285 h 2205790"/>
              <a:gd name="connsiteX69" fmla="*/ 645695 w 657726"/>
              <a:gd name="connsiteY69" fmla="*/ 2205790 h 2205790"/>
              <a:gd name="connsiteX0" fmla="*/ 0 w 660224"/>
              <a:gd name="connsiteY0" fmla="*/ 0 h 2205790"/>
              <a:gd name="connsiteX1" fmla="*/ 6509 w 660224"/>
              <a:gd name="connsiteY1" fmla="*/ 60158 h 2205790"/>
              <a:gd name="connsiteX2" fmla="*/ 14530 w 660224"/>
              <a:gd name="connsiteY2" fmla="*/ 76200 h 2205790"/>
              <a:gd name="connsiteX3" fmla="*/ 38593 w 660224"/>
              <a:gd name="connsiteY3" fmla="*/ 112295 h 2205790"/>
              <a:gd name="connsiteX4" fmla="*/ 62656 w 660224"/>
              <a:gd name="connsiteY4" fmla="*/ 152400 h 2205790"/>
              <a:gd name="connsiteX5" fmla="*/ 66667 w 660224"/>
              <a:gd name="connsiteY5" fmla="*/ 168443 h 2205790"/>
              <a:gd name="connsiteX6" fmla="*/ 86719 w 660224"/>
              <a:gd name="connsiteY6" fmla="*/ 200527 h 2205790"/>
              <a:gd name="connsiteX7" fmla="*/ 98751 w 660224"/>
              <a:gd name="connsiteY7" fmla="*/ 212558 h 2205790"/>
              <a:gd name="connsiteX8" fmla="*/ 110782 w 660224"/>
              <a:gd name="connsiteY8" fmla="*/ 232611 h 2205790"/>
              <a:gd name="connsiteX9" fmla="*/ 126824 w 660224"/>
              <a:gd name="connsiteY9" fmla="*/ 256674 h 2205790"/>
              <a:gd name="connsiteX10" fmla="*/ 134846 w 660224"/>
              <a:gd name="connsiteY10" fmla="*/ 276727 h 2205790"/>
              <a:gd name="connsiteX11" fmla="*/ 142867 w 660224"/>
              <a:gd name="connsiteY11" fmla="*/ 292769 h 2205790"/>
              <a:gd name="connsiteX12" fmla="*/ 146877 w 660224"/>
              <a:gd name="connsiteY12" fmla="*/ 304800 h 2205790"/>
              <a:gd name="connsiteX13" fmla="*/ 158909 w 660224"/>
              <a:gd name="connsiteY13" fmla="*/ 312821 h 2205790"/>
              <a:gd name="connsiteX14" fmla="*/ 166930 w 660224"/>
              <a:gd name="connsiteY14" fmla="*/ 324853 h 2205790"/>
              <a:gd name="connsiteX15" fmla="*/ 170940 w 660224"/>
              <a:gd name="connsiteY15" fmla="*/ 336885 h 2205790"/>
              <a:gd name="connsiteX16" fmla="*/ 195003 w 660224"/>
              <a:gd name="connsiteY16" fmla="*/ 364958 h 2205790"/>
              <a:gd name="connsiteX17" fmla="*/ 215056 w 660224"/>
              <a:gd name="connsiteY17" fmla="*/ 397043 h 2205790"/>
              <a:gd name="connsiteX18" fmla="*/ 227088 w 660224"/>
              <a:gd name="connsiteY18" fmla="*/ 409074 h 2205790"/>
              <a:gd name="connsiteX19" fmla="*/ 247140 w 660224"/>
              <a:gd name="connsiteY19" fmla="*/ 433137 h 2205790"/>
              <a:gd name="connsiteX20" fmla="*/ 251151 w 660224"/>
              <a:gd name="connsiteY20" fmla="*/ 445169 h 2205790"/>
              <a:gd name="connsiteX21" fmla="*/ 263182 w 660224"/>
              <a:gd name="connsiteY21" fmla="*/ 453190 h 2205790"/>
              <a:gd name="connsiteX22" fmla="*/ 279224 w 660224"/>
              <a:gd name="connsiteY22" fmla="*/ 469232 h 2205790"/>
              <a:gd name="connsiteX23" fmla="*/ 307298 w 660224"/>
              <a:gd name="connsiteY23" fmla="*/ 509337 h 2205790"/>
              <a:gd name="connsiteX24" fmla="*/ 335372 w 660224"/>
              <a:gd name="connsiteY24" fmla="*/ 533400 h 2205790"/>
              <a:gd name="connsiteX25" fmla="*/ 355424 w 660224"/>
              <a:gd name="connsiteY25" fmla="*/ 557464 h 2205790"/>
              <a:gd name="connsiteX26" fmla="*/ 375477 w 660224"/>
              <a:gd name="connsiteY26" fmla="*/ 577516 h 2205790"/>
              <a:gd name="connsiteX27" fmla="*/ 395530 w 660224"/>
              <a:gd name="connsiteY27" fmla="*/ 601579 h 2205790"/>
              <a:gd name="connsiteX28" fmla="*/ 419593 w 660224"/>
              <a:gd name="connsiteY28" fmla="*/ 625643 h 2205790"/>
              <a:gd name="connsiteX29" fmla="*/ 435635 w 660224"/>
              <a:gd name="connsiteY29" fmla="*/ 645695 h 2205790"/>
              <a:gd name="connsiteX30" fmla="*/ 455688 w 660224"/>
              <a:gd name="connsiteY30" fmla="*/ 665748 h 2205790"/>
              <a:gd name="connsiteX31" fmla="*/ 467719 w 660224"/>
              <a:gd name="connsiteY31" fmla="*/ 685800 h 2205790"/>
              <a:gd name="connsiteX32" fmla="*/ 479751 w 660224"/>
              <a:gd name="connsiteY32" fmla="*/ 701843 h 2205790"/>
              <a:gd name="connsiteX33" fmla="*/ 491782 w 660224"/>
              <a:gd name="connsiteY33" fmla="*/ 725906 h 2205790"/>
              <a:gd name="connsiteX34" fmla="*/ 511835 w 660224"/>
              <a:gd name="connsiteY34" fmla="*/ 766011 h 2205790"/>
              <a:gd name="connsiteX35" fmla="*/ 515846 w 660224"/>
              <a:gd name="connsiteY35" fmla="*/ 786064 h 2205790"/>
              <a:gd name="connsiteX36" fmla="*/ 519856 w 660224"/>
              <a:gd name="connsiteY36" fmla="*/ 802106 h 2205790"/>
              <a:gd name="connsiteX37" fmla="*/ 515846 w 660224"/>
              <a:gd name="connsiteY37" fmla="*/ 918411 h 2205790"/>
              <a:gd name="connsiteX38" fmla="*/ 507824 w 660224"/>
              <a:gd name="connsiteY38" fmla="*/ 926432 h 2205790"/>
              <a:gd name="connsiteX39" fmla="*/ 491782 w 660224"/>
              <a:gd name="connsiteY39" fmla="*/ 982579 h 2205790"/>
              <a:gd name="connsiteX40" fmla="*/ 487772 w 660224"/>
              <a:gd name="connsiteY40" fmla="*/ 994611 h 2205790"/>
              <a:gd name="connsiteX41" fmla="*/ 483761 w 660224"/>
              <a:gd name="connsiteY41" fmla="*/ 1010653 h 2205790"/>
              <a:gd name="connsiteX42" fmla="*/ 471730 w 660224"/>
              <a:gd name="connsiteY42" fmla="*/ 1042737 h 2205790"/>
              <a:gd name="connsiteX43" fmla="*/ 463709 w 660224"/>
              <a:gd name="connsiteY43" fmla="*/ 1082843 h 2205790"/>
              <a:gd name="connsiteX44" fmla="*/ 455688 w 660224"/>
              <a:gd name="connsiteY44" fmla="*/ 1126958 h 2205790"/>
              <a:gd name="connsiteX45" fmla="*/ 447667 w 660224"/>
              <a:gd name="connsiteY45" fmla="*/ 1179095 h 2205790"/>
              <a:gd name="connsiteX46" fmla="*/ 451677 w 660224"/>
              <a:gd name="connsiteY46" fmla="*/ 1303421 h 2205790"/>
              <a:gd name="connsiteX47" fmla="*/ 455688 w 660224"/>
              <a:gd name="connsiteY47" fmla="*/ 1319464 h 2205790"/>
              <a:gd name="connsiteX48" fmla="*/ 463709 w 660224"/>
              <a:gd name="connsiteY48" fmla="*/ 1331495 h 2205790"/>
              <a:gd name="connsiteX49" fmla="*/ 479751 w 660224"/>
              <a:gd name="connsiteY49" fmla="*/ 1359569 h 2205790"/>
              <a:gd name="connsiteX50" fmla="*/ 487772 w 660224"/>
              <a:gd name="connsiteY50" fmla="*/ 1383632 h 2205790"/>
              <a:gd name="connsiteX51" fmla="*/ 495793 w 660224"/>
              <a:gd name="connsiteY51" fmla="*/ 1399674 h 2205790"/>
              <a:gd name="connsiteX52" fmla="*/ 499803 w 660224"/>
              <a:gd name="connsiteY52" fmla="*/ 1411706 h 2205790"/>
              <a:gd name="connsiteX53" fmla="*/ 519856 w 660224"/>
              <a:gd name="connsiteY53" fmla="*/ 1427748 h 2205790"/>
              <a:gd name="connsiteX54" fmla="*/ 531888 w 660224"/>
              <a:gd name="connsiteY54" fmla="*/ 1455821 h 2205790"/>
              <a:gd name="connsiteX55" fmla="*/ 539909 w 660224"/>
              <a:gd name="connsiteY55" fmla="*/ 1463843 h 2205790"/>
              <a:gd name="connsiteX56" fmla="*/ 543919 w 660224"/>
              <a:gd name="connsiteY56" fmla="*/ 1499937 h 2205790"/>
              <a:gd name="connsiteX57" fmla="*/ 535898 w 660224"/>
              <a:gd name="connsiteY57" fmla="*/ 1652337 h 2205790"/>
              <a:gd name="connsiteX58" fmla="*/ 547930 w 660224"/>
              <a:gd name="connsiteY58" fmla="*/ 1744579 h 2205790"/>
              <a:gd name="connsiteX59" fmla="*/ 551940 w 660224"/>
              <a:gd name="connsiteY59" fmla="*/ 1772653 h 2205790"/>
              <a:gd name="connsiteX60" fmla="*/ 555951 w 660224"/>
              <a:gd name="connsiteY60" fmla="*/ 1804737 h 2205790"/>
              <a:gd name="connsiteX61" fmla="*/ 571993 w 660224"/>
              <a:gd name="connsiteY61" fmla="*/ 1820779 h 2205790"/>
              <a:gd name="connsiteX62" fmla="*/ 588035 w 660224"/>
              <a:gd name="connsiteY62" fmla="*/ 1856874 h 2205790"/>
              <a:gd name="connsiteX63" fmla="*/ 592046 w 660224"/>
              <a:gd name="connsiteY63" fmla="*/ 1876927 h 2205790"/>
              <a:gd name="connsiteX64" fmla="*/ 620119 w 660224"/>
              <a:gd name="connsiteY64" fmla="*/ 1925053 h 2205790"/>
              <a:gd name="connsiteX65" fmla="*/ 628140 w 660224"/>
              <a:gd name="connsiteY65" fmla="*/ 1937085 h 2205790"/>
              <a:gd name="connsiteX66" fmla="*/ 640172 w 660224"/>
              <a:gd name="connsiteY66" fmla="*/ 1945106 h 2205790"/>
              <a:gd name="connsiteX67" fmla="*/ 652203 w 660224"/>
              <a:gd name="connsiteY67" fmla="*/ 1961148 h 2205790"/>
              <a:gd name="connsiteX68" fmla="*/ 660224 w 660224"/>
              <a:gd name="connsiteY68" fmla="*/ 2013285 h 2205790"/>
              <a:gd name="connsiteX69" fmla="*/ 648193 w 660224"/>
              <a:gd name="connsiteY69" fmla="*/ 2205790 h 220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60224" h="2205790">
                <a:moveTo>
                  <a:pt x="0" y="0"/>
                </a:moveTo>
                <a:cubicBezTo>
                  <a:pt x="1337" y="20053"/>
                  <a:pt x="4087" y="47458"/>
                  <a:pt x="6509" y="60158"/>
                </a:cubicBezTo>
                <a:cubicBezTo>
                  <a:pt x="8931" y="72858"/>
                  <a:pt x="11397" y="71108"/>
                  <a:pt x="14530" y="76200"/>
                </a:cubicBezTo>
                <a:cubicBezTo>
                  <a:pt x="22109" y="88515"/>
                  <a:pt x="31419" y="99740"/>
                  <a:pt x="38593" y="112295"/>
                </a:cubicBezTo>
                <a:cubicBezTo>
                  <a:pt x="57026" y="144554"/>
                  <a:pt x="48656" y="131401"/>
                  <a:pt x="62656" y="152400"/>
                </a:cubicBezTo>
                <a:cubicBezTo>
                  <a:pt x="63993" y="157748"/>
                  <a:pt x="64731" y="163282"/>
                  <a:pt x="66667" y="168443"/>
                </a:cubicBezTo>
                <a:cubicBezTo>
                  <a:pt x="71231" y="180614"/>
                  <a:pt x="78308" y="190714"/>
                  <a:pt x="86719" y="200527"/>
                </a:cubicBezTo>
                <a:cubicBezTo>
                  <a:pt x="90410" y="204833"/>
                  <a:pt x="95348" y="208021"/>
                  <a:pt x="98751" y="212558"/>
                </a:cubicBezTo>
                <a:cubicBezTo>
                  <a:pt x="103428" y="218794"/>
                  <a:pt x="106597" y="226035"/>
                  <a:pt x="110782" y="232611"/>
                </a:cubicBezTo>
                <a:cubicBezTo>
                  <a:pt x="115957" y="240744"/>
                  <a:pt x="123243" y="247724"/>
                  <a:pt x="126824" y="256674"/>
                </a:cubicBezTo>
                <a:cubicBezTo>
                  <a:pt x="129498" y="263358"/>
                  <a:pt x="131922" y="270148"/>
                  <a:pt x="134846" y="276727"/>
                </a:cubicBezTo>
                <a:cubicBezTo>
                  <a:pt x="137274" y="282190"/>
                  <a:pt x="140512" y="287274"/>
                  <a:pt x="142867" y="292769"/>
                </a:cubicBezTo>
                <a:cubicBezTo>
                  <a:pt x="144532" y="296654"/>
                  <a:pt x="144236" y="301499"/>
                  <a:pt x="146877" y="304800"/>
                </a:cubicBezTo>
                <a:cubicBezTo>
                  <a:pt x="149888" y="308564"/>
                  <a:pt x="154898" y="310147"/>
                  <a:pt x="158909" y="312821"/>
                </a:cubicBezTo>
                <a:cubicBezTo>
                  <a:pt x="161583" y="316832"/>
                  <a:pt x="164775" y="320542"/>
                  <a:pt x="166930" y="324853"/>
                </a:cubicBezTo>
                <a:cubicBezTo>
                  <a:pt x="168820" y="328634"/>
                  <a:pt x="168843" y="333214"/>
                  <a:pt x="170940" y="336885"/>
                </a:cubicBezTo>
                <a:cubicBezTo>
                  <a:pt x="180990" y="354473"/>
                  <a:pt x="182814" y="350738"/>
                  <a:pt x="195003" y="364958"/>
                </a:cubicBezTo>
                <a:cubicBezTo>
                  <a:pt x="231127" y="407101"/>
                  <a:pt x="185706" y="355953"/>
                  <a:pt x="215056" y="397043"/>
                </a:cubicBezTo>
                <a:cubicBezTo>
                  <a:pt x="218353" y="401658"/>
                  <a:pt x="223320" y="404835"/>
                  <a:pt x="227088" y="409074"/>
                </a:cubicBezTo>
                <a:cubicBezTo>
                  <a:pt x="234025" y="416878"/>
                  <a:pt x="240456" y="425116"/>
                  <a:pt x="247140" y="433137"/>
                </a:cubicBezTo>
                <a:cubicBezTo>
                  <a:pt x="248477" y="437148"/>
                  <a:pt x="248510" y="441868"/>
                  <a:pt x="251151" y="445169"/>
                </a:cubicBezTo>
                <a:cubicBezTo>
                  <a:pt x="254162" y="448933"/>
                  <a:pt x="259523" y="450053"/>
                  <a:pt x="263182" y="453190"/>
                </a:cubicBezTo>
                <a:cubicBezTo>
                  <a:pt x="268924" y="458112"/>
                  <a:pt x="274687" y="463182"/>
                  <a:pt x="279224" y="469232"/>
                </a:cubicBezTo>
                <a:cubicBezTo>
                  <a:pt x="309089" y="509051"/>
                  <a:pt x="253427" y="455466"/>
                  <a:pt x="307298" y="509337"/>
                </a:cubicBezTo>
                <a:cubicBezTo>
                  <a:pt x="316013" y="518052"/>
                  <a:pt x="326657" y="524685"/>
                  <a:pt x="335372" y="533400"/>
                </a:cubicBezTo>
                <a:cubicBezTo>
                  <a:pt x="342755" y="540783"/>
                  <a:pt x="348401" y="549738"/>
                  <a:pt x="355424" y="557464"/>
                </a:cubicBezTo>
                <a:cubicBezTo>
                  <a:pt x="361783" y="564459"/>
                  <a:pt x="369425" y="570254"/>
                  <a:pt x="375477" y="577516"/>
                </a:cubicBezTo>
                <a:cubicBezTo>
                  <a:pt x="382161" y="585537"/>
                  <a:pt x="388475" y="593882"/>
                  <a:pt x="395530" y="601579"/>
                </a:cubicBezTo>
                <a:cubicBezTo>
                  <a:pt x="403195" y="609941"/>
                  <a:pt x="411962" y="617249"/>
                  <a:pt x="419593" y="625643"/>
                </a:cubicBezTo>
                <a:cubicBezTo>
                  <a:pt x="425351" y="631977"/>
                  <a:pt x="429909" y="639333"/>
                  <a:pt x="435635" y="645695"/>
                </a:cubicBezTo>
                <a:cubicBezTo>
                  <a:pt x="441959" y="652721"/>
                  <a:pt x="449783" y="658366"/>
                  <a:pt x="455688" y="665748"/>
                </a:cubicBezTo>
                <a:cubicBezTo>
                  <a:pt x="460557" y="671835"/>
                  <a:pt x="463395" y="679314"/>
                  <a:pt x="467719" y="685800"/>
                </a:cubicBezTo>
                <a:cubicBezTo>
                  <a:pt x="471427" y="691362"/>
                  <a:pt x="475740" y="696495"/>
                  <a:pt x="479751" y="701843"/>
                </a:cubicBezTo>
                <a:cubicBezTo>
                  <a:pt x="494373" y="745712"/>
                  <a:pt x="471054" y="679267"/>
                  <a:pt x="491782" y="725906"/>
                </a:cubicBezTo>
                <a:cubicBezTo>
                  <a:pt x="510208" y="767364"/>
                  <a:pt x="488175" y="734466"/>
                  <a:pt x="511835" y="766011"/>
                </a:cubicBezTo>
                <a:cubicBezTo>
                  <a:pt x="513172" y="772695"/>
                  <a:pt x="514367" y="779410"/>
                  <a:pt x="515846" y="786064"/>
                </a:cubicBezTo>
                <a:cubicBezTo>
                  <a:pt x="517042" y="791445"/>
                  <a:pt x="519856" y="796594"/>
                  <a:pt x="519856" y="802106"/>
                </a:cubicBezTo>
                <a:cubicBezTo>
                  <a:pt x="519856" y="840897"/>
                  <a:pt x="519583" y="879800"/>
                  <a:pt x="515846" y="918411"/>
                </a:cubicBezTo>
                <a:cubicBezTo>
                  <a:pt x="515482" y="922175"/>
                  <a:pt x="510498" y="923758"/>
                  <a:pt x="507824" y="926432"/>
                </a:cubicBezTo>
                <a:cubicBezTo>
                  <a:pt x="492458" y="972530"/>
                  <a:pt x="506885" y="927198"/>
                  <a:pt x="491782" y="982579"/>
                </a:cubicBezTo>
                <a:cubicBezTo>
                  <a:pt x="490670" y="986658"/>
                  <a:pt x="488933" y="990546"/>
                  <a:pt x="487772" y="994611"/>
                </a:cubicBezTo>
                <a:cubicBezTo>
                  <a:pt x="486258" y="999911"/>
                  <a:pt x="485504" y="1005424"/>
                  <a:pt x="483761" y="1010653"/>
                </a:cubicBezTo>
                <a:cubicBezTo>
                  <a:pt x="481279" y="1018099"/>
                  <a:pt x="473842" y="1033583"/>
                  <a:pt x="471730" y="1042737"/>
                </a:cubicBezTo>
                <a:cubicBezTo>
                  <a:pt x="468665" y="1056021"/>
                  <a:pt x="467016" y="1069617"/>
                  <a:pt x="463709" y="1082843"/>
                </a:cubicBezTo>
                <a:cubicBezTo>
                  <a:pt x="456008" y="1113643"/>
                  <a:pt x="462873" y="1083846"/>
                  <a:pt x="455688" y="1126958"/>
                </a:cubicBezTo>
                <a:cubicBezTo>
                  <a:pt x="446501" y="1182082"/>
                  <a:pt x="457364" y="1101506"/>
                  <a:pt x="447667" y="1179095"/>
                </a:cubicBezTo>
                <a:cubicBezTo>
                  <a:pt x="449004" y="1220537"/>
                  <a:pt x="449312" y="1262025"/>
                  <a:pt x="451677" y="1303421"/>
                </a:cubicBezTo>
                <a:cubicBezTo>
                  <a:pt x="451991" y="1308924"/>
                  <a:pt x="453517" y="1314397"/>
                  <a:pt x="455688" y="1319464"/>
                </a:cubicBezTo>
                <a:cubicBezTo>
                  <a:pt x="457587" y="1323894"/>
                  <a:pt x="461035" y="1327485"/>
                  <a:pt x="463709" y="1331495"/>
                </a:cubicBezTo>
                <a:cubicBezTo>
                  <a:pt x="475535" y="1390636"/>
                  <a:pt x="457188" y="1323470"/>
                  <a:pt x="479751" y="1359569"/>
                </a:cubicBezTo>
                <a:cubicBezTo>
                  <a:pt x="484232" y="1366739"/>
                  <a:pt x="484632" y="1375782"/>
                  <a:pt x="487772" y="1383632"/>
                </a:cubicBezTo>
                <a:cubicBezTo>
                  <a:pt x="489992" y="1389183"/>
                  <a:pt x="493438" y="1394179"/>
                  <a:pt x="495793" y="1399674"/>
                </a:cubicBezTo>
                <a:cubicBezTo>
                  <a:pt x="497458" y="1403560"/>
                  <a:pt x="497052" y="1408496"/>
                  <a:pt x="499803" y="1411706"/>
                </a:cubicBezTo>
                <a:cubicBezTo>
                  <a:pt x="505374" y="1418205"/>
                  <a:pt x="513172" y="1422401"/>
                  <a:pt x="519856" y="1427748"/>
                </a:cubicBezTo>
                <a:cubicBezTo>
                  <a:pt x="523867" y="1437106"/>
                  <a:pt x="526944" y="1446921"/>
                  <a:pt x="531888" y="1455821"/>
                </a:cubicBezTo>
                <a:cubicBezTo>
                  <a:pt x="533724" y="1459127"/>
                  <a:pt x="538914" y="1460195"/>
                  <a:pt x="539909" y="1463843"/>
                </a:cubicBezTo>
                <a:cubicBezTo>
                  <a:pt x="543094" y="1475522"/>
                  <a:pt x="542582" y="1487906"/>
                  <a:pt x="543919" y="1499937"/>
                </a:cubicBezTo>
                <a:cubicBezTo>
                  <a:pt x="541245" y="1550737"/>
                  <a:pt x="535898" y="1601467"/>
                  <a:pt x="535898" y="1652337"/>
                </a:cubicBezTo>
                <a:cubicBezTo>
                  <a:pt x="535898" y="1709797"/>
                  <a:pt x="541640" y="1706840"/>
                  <a:pt x="547930" y="1744579"/>
                </a:cubicBezTo>
                <a:cubicBezTo>
                  <a:pt x="549484" y="1753903"/>
                  <a:pt x="550691" y="1763283"/>
                  <a:pt x="551940" y="1772653"/>
                </a:cubicBezTo>
                <a:cubicBezTo>
                  <a:pt x="553364" y="1783336"/>
                  <a:pt x="551806" y="1794788"/>
                  <a:pt x="555951" y="1804737"/>
                </a:cubicBezTo>
                <a:cubicBezTo>
                  <a:pt x="558860" y="1811718"/>
                  <a:pt x="566646" y="1815432"/>
                  <a:pt x="571993" y="1820779"/>
                </a:cubicBezTo>
                <a:cubicBezTo>
                  <a:pt x="578649" y="1834092"/>
                  <a:pt x="584612" y="1843186"/>
                  <a:pt x="588035" y="1856874"/>
                </a:cubicBezTo>
                <a:cubicBezTo>
                  <a:pt x="589688" y="1863487"/>
                  <a:pt x="589143" y="1870759"/>
                  <a:pt x="592046" y="1876927"/>
                </a:cubicBezTo>
                <a:cubicBezTo>
                  <a:pt x="599954" y="1893731"/>
                  <a:pt x="609818" y="1909600"/>
                  <a:pt x="620119" y="1925053"/>
                </a:cubicBezTo>
                <a:cubicBezTo>
                  <a:pt x="622793" y="1929064"/>
                  <a:pt x="624732" y="1933677"/>
                  <a:pt x="628140" y="1937085"/>
                </a:cubicBezTo>
                <a:cubicBezTo>
                  <a:pt x="631548" y="1940493"/>
                  <a:pt x="636161" y="1942432"/>
                  <a:pt x="640172" y="1945106"/>
                </a:cubicBezTo>
                <a:cubicBezTo>
                  <a:pt x="644182" y="1950453"/>
                  <a:pt x="649214" y="1955170"/>
                  <a:pt x="652203" y="1961148"/>
                </a:cubicBezTo>
                <a:cubicBezTo>
                  <a:pt x="657166" y="1971075"/>
                  <a:pt x="659963" y="2010936"/>
                  <a:pt x="660224" y="2013285"/>
                </a:cubicBezTo>
                <a:cubicBezTo>
                  <a:pt x="652015" y="2197981"/>
                  <a:pt x="671242" y="2136630"/>
                  <a:pt x="648193" y="220579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11072D1-561F-400D-AC95-45931C3AA45F}"/>
              </a:ext>
            </a:extLst>
          </p:cNvPr>
          <p:cNvSpPr/>
          <p:nvPr/>
        </p:nvSpPr>
        <p:spPr>
          <a:xfrm>
            <a:off x="7073451" y="7519185"/>
            <a:ext cx="117120" cy="253219"/>
          </a:xfrm>
          <a:custGeom>
            <a:avLst/>
            <a:gdLst>
              <a:gd name="connsiteX0" fmla="*/ 0 w 92316"/>
              <a:gd name="connsiteY0" fmla="*/ 0 h 253219"/>
              <a:gd name="connsiteX1" fmla="*/ 35169 w 92316"/>
              <a:gd name="connsiteY1" fmla="*/ 7034 h 253219"/>
              <a:gd name="connsiteX2" fmla="*/ 49237 w 92316"/>
              <a:gd name="connsiteY2" fmla="*/ 35169 h 253219"/>
              <a:gd name="connsiteX3" fmla="*/ 77372 w 92316"/>
              <a:gd name="connsiteY3" fmla="*/ 91440 h 253219"/>
              <a:gd name="connsiteX4" fmla="*/ 84406 w 92316"/>
              <a:gd name="connsiteY4" fmla="*/ 119576 h 253219"/>
              <a:gd name="connsiteX5" fmla="*/ 91440 w 92316"/>
              <a:gd name="connsiteY5" fmla="*/ 140677 h 253219"/>
              <a:gd name="connsiteX6" fmla="*/ 91440 w 92316"/>
              <a:gd name="connsiteY6" fmla="*/ 253219 h 25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16" h="253219">
                <a:moveTo>
                  <a:pt x="0" y="0"/>
                </a:moveTo>
                <a:cubicBezTo>
                  <a:pt x="11723" y="2345"/>
                  <a:pt x="25441" y="85"/>
                  <a:pt x="35169" y="7034"/>
                </a:cubicBezTo>
                <a:cubicBezTo>
                  <a:pt x="43701" y="13128"/>
                  <a:pt x="45107" y="25531"/>
                  <a:pt x="49237" y="35169"/>
                </a:cubicBezTo>
                <a:cubicBezTo>
                  <a:pt x="71954" y="88173"/>
                  <a:pt x="31511" y="15004"/>
                  <a:pt x="77372" y="91440"/>
                </a:cubicBezTo>
                <a:cubicBezTo>
                  <a:pt x="79717" y="100819"/>
                  <a:pt x="81750" y="110281"/>
                  <a:pt x="84406" y="119576"/>
                </a:cubicBezTo>
                <a:cubicBezTo>
                  <a:pt x="86443" y="126705"/>
                  <a:pt x="91050" y="133273"/>
                  <a:pt x="91440" y="140677"/>
                </a:cubicBezTo>
                <a:cubicBezTo>
                  <a:pt x="93412" y="178139"/>
                  <a:pt x="91440" y="215705"/>
                  <a:pt x="91440" y="253219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Lumbale splanchnische zenuwen naar prevertebrale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C012AAF9-FF7E-4F9F-94C6-222A54EE79BF}"/>
              </a:ext>
            </a:extLst>
          </p:cNvPr>
          <p:cNvSpPr txBox="1"/>
          <p:nvPr/>
        </p:nvSpPr>
        <p:spPr>
          <a:xfrm>
            <a:off x="362080" y="6895738"/>
            <a:ext cx="4088895" cy="50249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B050"/>
                </a:solidFill>
              </a:rPr>
              <a:t>Lumbale splanchnische zenuwen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00B05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van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9900"/>
                </a:solidFill>
              </a:rPr>
              <a:t>Truncus sympathicus (L1 - ~L3) (paravertebraal)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naar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00"/>
                </a:solidFill>
              </a:rPr>
              <a:t>Prevertebrale / preaortale ganglia &amp; plexi: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plexus intermesentericus,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ganglia &amp; plexus mesent. inf.,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plexus hypogastricus sup.,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n. hypogastricus,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plexus hypogastricus inf.</a:t>
            </a:r>
            <a:endParaRPr lang="en-US" sz="2000">
              <a:solidFill>
                <a:srgbClr val="FF0000"/>
              </a:solidFill>
            </a:endParaRP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rgbClr val="FF9900"/>
              </a:solidFill>
            </a:endParaRP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rgbClr val="00B050"/>
              </a:solidFill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758638C-CB3F-7130-3145-DB8D25C9A020}"/>
              </a:ext>
            </a:extLst>
          </p:cNvPr>
          <p:cNvGrpSpPr/>
          <p:nvPr/>
        </p:nvGrpSpPr>
        <p:grpSpPr>
          <a:xfrm>
            <a:off x="470447" y="11707247"/>
            <a:ext cx="4138132" cy="2166573"/>
            <a:chOff x="5096453" y="11507744"/>
            <a:chExt cx="4138132" cy="2166573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75D0189-D133-4FAB-C65B-413DD64324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05780" y="11944473"/>
              <a:ext cx="1683895" cy="1729844"/>
            </a:xfrm>
            <a:prstGeom prst="rect">
              <a:avLst/>
            </a:prstGeom>
          </p:spPr>
        </p:pic>
        <p:graphicFrame>
          <p:nvGraphicFramePr>
            <p:cNvPr id="10" name="Object 9">
              <a:extLst>
                <a:ext uri="{FF2B5EF4-FFF2-40B4-BE49-F238E27FC236}">
                  <a16:creationId xmlns:a16="http://schemas.microsoft.com/office/drawing/2014/main" id="{F922C189-BD2D-2F5C-6101-C7A21D806381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25793094"/>
                </p:ext>
              </p:extLst>
            </p:nvPr>
          </p:nvGraphicFramePr>
          <p:xfrm>
            <a:off x="5420458" y="12134420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3" imgW="12355200" imgH="10717200" progId="">
                    <p:embed/>
                  </p:oleObj>
                </mc:Choice>
                <mc:Fallback>
                  <p:oleObj r:id="rId13" imgW="12355200" imgH="10717200" progId="">
                    <p:embed/>
                    <p:pic>
                      <p:nvPicPr>
                        <p:cNvPr id="455" name="Object 454">
                          <a:extLst>
                            <a:ext uri="{FF2B5EF4-FFF2-40B4-BE49-F238E27FC236}">
                              <a16:creationId xmlns:a16="http://schemas.microsoft.com/office/drawing/2014/main" id="{6106A5F9-716E-4968-9B8D-36804D48946C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5420458" y="12134420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E7E215E-AFE8-AA2D-2BF2-44A7E7640F81}"/>
                </a:ext>
              </a:extLst>
            </p:cNvPr>
            <p:cNvSpPr txBox="1"/>
            <p:nvPr/>
          </p:nvSpPr>
          <p:spPr>
            <a:xfrm>
              <a:off x="5096453" y="11507744"/>
              <a:ext cx="41381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400">
                  <a:solidFill>
                    <a:schemeClr val="bg1">
                      <a:lumMod val="50000"/>
                    </a:schemeClr>
                  </a:solidFill>
                </a:rPr>
                <a:t>Prikkels daarna verder naar</a:t>
              </a:r>
              <a:endParaRPr lang="en-US" sz="2400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D412722-4FAC-BE5F-EFD8-DB14D43107BD}"/>
              </a:ext>
            </a:extLst>
          </p:cNvPr>
          <p:cNvSpPr txBox="1"/>
          <p:nvPr/>
        </p:nvSpPr>
        <p:spPr>
          <a:xfrm>
            <a:off x="4145507" y="12521399"/>
            <a:ext cx="244636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i="1">
                <a:solidFill>
                  <a:schemeClr val="bg1">
                    <a:lumMod val="50000"/>
                  </a:schemeClr>
                </a:solidFill>
              </a:rPr>
              <a:t>(einddarm en bekkenorganen)</a:t>
            </a:r>
            <a:endParaRPr lang="en-US" sz="240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B26C556-0399-AF59-F7E0-405435F2BCD0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76992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Lumbale splanchnische zenuwen 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5881142" y="8017991"/>
            <a:ext cx="380710" cy="51194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>
            <a:off x="7315200" y="7916779"/>
            <a:ext cx="300206" cy="40707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8560BD96-8B95-4C47-9CD7-7F9EFD0AA1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903760"/>
            <a:ext cx="10797242" cy="5491523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85C352D4-FADB-4845-BA8D-CD8B0EA6831F}"/>
              </a:ext>
            </a:extLst>
          </p:cNvPr>
          <p:cNvSpPr txBox="1"/>
          <p:nvPr/>
        </p:nvSpPr>
        <p:spPr>
          <a:xfrm>
            <a:off x="2504910" y="14685358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E40DACF2-D040-4F58-B15E-81FCB1CCB168}"/>
              </a:ext>
            </a:extLst>
          </p:cNvPr>
          <p:cNvCxnSpPr>
            <a:cxnSpLocks/>
          </p:cNvCxnSpPr>
          <p:nvPr/>
        </p:nvCxnSpPr>
        <p:spPr>
          <a:xfrm flipH="1">
            <a:off x="4653919" y="6256421"/>
            <a:ext cx="627944" cy="23217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EE8F7EC3-12A5-443E-9358-CCF596BC15B8}"/>
              </a:ext>
            </a:extLst>
          </p:cNvPr>
          <p:cNvSpPr txBox="1"/>
          <p:nvPr/>
        </p:nvSpPr>
        <p:spPr>
          <a:xfrm>
            <a:off x="2477016" y="7494771"/>
            <a:ext cx="520828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truncus sympathicus (abdominaal)</a:t>
            </a:r>
            <a:endParaRPr lang="en-US" sz="2800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DD648341-0785-46EF-991B-EA3AD22D95B6}"/>
              </a:ext>
            </a:extLst>
          </p:cNvPr>
          <p:cNvCxnSpPr>
            <a:cxnSpLocks/>
          </p:cNvCxnSpPr>
          <p:nvPr/>
        </p:nvCxnSpPr>
        <p:spPr>
          <a:xfrm flipV="1">
            <a:off x="3741821" y="6982824"/>
            <a:ext cx="188495" cy="61917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1451A015-5AD9-420E-92DF-A88AC6947425}"/>
              </a:ext>
            </a:extLst>
          </p:cNvPr>
          <p:cNvSpPr txBox="1"/>
          <p:nvPr/>
        </p:nvSpPr>
        <p:spPr>
          <a:xfrm>
            <a:off x="5281863" y="5891036"/>
            <a:ext cx="45175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lumbale splanchnische zenuw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325699047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Rami communicans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  <a:endParaRPr lang="en-GB">
              <a:solidFill>
                <a:schemeClr val="bg1">
                  <a:lumMod val="75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002060"/>
                </a:solidFill>
              </a:rPr>
              <a:t>Pelviene splanchnische zenuwen</a:t>
            </a:r>
            <a:r>
              <a:rPr lang="en-GB">
                <a:solidFill>
                  <a:srgbClr val="002060"/>
                </a:solidFill>
              </a:rPr>
              <a:t> </a:t>
            </a:r>
            <a:r>
              <a:rPr lang="en-GB" b="1" i="1">
                <a:solidFill>
                  <a:srgbClr val="002060"/>
                </a:solidFill>
              </a:rPr>
              <a:t>(parasympathisch)</a:t>
            </a:r>
          </a:p>
          <a:p>
            <a:pPr marL="514350" indent="-514350">
              <a:buFont typeface="+mj-lt"/>
              <a:buAutoNum type="arabicPeriod"/>
            </a:pPr>
            <a:endParaRPr lang="en-GB">
              <a:solidFill>
                <a:srgbClr val="FF0066"/>
              </a:solidFill>
            </a:endParaRPr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56091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11221624"/>
            <a:chOff x="233792" y="1215507"/>
            <a:chExt cx="10360488" cy="11221624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2829770" y="11606134"/>
              <a:ext cx="38212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 dirty="0">
                  <a:solidFill>
                    <a:srgbClr val="00B0F0"/>
                  </a:solidFill>
                </a:rPr>
                <a:t>Plexus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2400" b="1" dirty="0">
                  <a:solidFill>
                    <a:srgbClr val="00B0F0"/>
                  </a:solidFill>
                </a:rPr>
                <a:t>, Nn.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2400" b="1" dirty="0">
                  <a:solidFill>
                    <a:srgbClr val="00B0F0"/>
                  </a:solidFill>
                </a:rPr>
                <a:t> (</a:t>
              </a:r>
              <a:r>
                <a:rPr lang="en-GB" sz="2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2400" b="1" dirty="0">
                  <a:solidFill>
                    <a:srgbClr val="00B0F0"/>
                  </a:solidFill>
                </a:rPr>
                <a:t>)</a:t>
              </a:r>
              <a:endParaRPr lang="en-US" sz="2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1426097" y="9735270"/>
              <a:ext cx="409600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Sacrale </a:t>
              </a:r>
            </a:p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parasympatische outflow</a:t>
              </a:r>
            </a:p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(S2-S4) </a:t>
              </a:r>
              <a:endParaRPr lang="en-US" sz="2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S3</a:t>
              </a:r>
              <a:endParaRPr lang="en-US" b="1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S2</a:t>
              </a:r>
              <a:endParaRPr lang="en-US" b="1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S4</a:t>
              </a:r>
              <a:endParaRPr lang="en-US" b="1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 hidden="1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FEA624-C075-9182-B6D6-30946B956DDB}"/>
              </a:ext>
            </a:extLst>
          </p:cNvPr>
          <p:cNvSpPr txBox="1"/>
          <p:nvPr/>
        </p:nvSpPr>
        <p:spPr>
          <a:xfrm>
            <a:off x="0" y="-16057"/>
            <a:ext cx="10799763" cy="830997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endParaRPr lang="en-GB" sz="2400" b="1">
              <a:solidFill>
                <a:schemeClr val="bg1"/>
              </a:solidFill>
            </a:endParaRPr>
          </a:p>
          <a:p>
            <a:pPr algn="ctr"/>
            <a:r>
              <a:rPr lang="en-GB" sz="2400" b="1">
                <a:solidFill>
                  <a:schemeClr val="bg1"/>
                </a:solidFill>
              </a:rPr>
              <a:t>Toegevoegd: Sacrale parasympathische outflow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66D439-C661-5A2A-655E-F802374D3A05}"/>
              </a:ext>
            </a:extLst>
          </p:cNvPr>
          <p:cNvSpPr txBox="1"/>
          <p:nvPr/>
        </p:nvSpPr>
        <p:spPr>
          <a:xfrm>
            <a:off x="1617469" y="896535"/>
            <a:ext cx="35362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002060"/>
                </a:solidFill>
              </a:rPr>
              <a:t>Parasympathisch</a:t>
            </a:r>
            <a:endParaRPr lang="en-US" sz="36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5B256B0-9B86-ADAE-DD80-EA5D9396CE83}"/>
              </a:ext>
            </a:extLst>
          </p:cNvPr>
          <p:cNvSpPr/>
          <p:nvPr/>
        </p:nvSpPr>
        <p:spPr>
          <a:xfrm>
            <a:off x="7088658" y="9594029"/>
            <a:ext cx="1124465" cy="175199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35BA84A5-7E72-18BC-BACA-770CD0721B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77421" y="8124314"/>
            <a:ext cx="2695575" cy="4162425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D6440637-4900-22C2-A20F-6B86CA68B46C}"/>
              </a:ext>
            </a:extLst>
          </p:cNvPr>
          <p:cNvSpPr txBox="1"/>
          <p:nvPr/>
        </p:nvSpPr>
        <p:spPr>
          <a:xfrm>
            <a:off x="369206" y="4678582"/>
            <a:ext cx="3846103" cy="2885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3200" b="1">
                <a:solidFill>
                  <a:srgbClr val="CC66FF"/>
                </a:solidFill>
              </a:rPr>
              <a:t>Pelviene splanchnische zenuwen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CC66FF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Verbinden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002060"/>
                </a:solidFill>
              </a:rPr>
              <a:t>Sacrale parasymp. outflow (S2-S4)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00206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met</a:t>
            </a:r>
            <a:r>
              <a:rPr lang="en-GB" sz="2400" b="1">
                <a:solidFill>
                  <a:srgbClr val="002060"/>
                </a:solidFill>
              </a:rPr>
              <a:t>  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00206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00"/>
                </a:solidFill>
              </a:rPr>
              <a:t>Plexus hypogastr. inf.</a:t>
            </a:r>
            <a:endParaRPr lang="en-US" sz="24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4424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50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00B0F0"/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61720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Pelviene splanchnische zenuw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9563" y="14785498"/>
            <a:ext cx="1010981" cy="353718"/>
          </a:xfrm>
          <a:prstGeom prst="rect">
            <a:avLst/>
          </a:prstGeom>
        </p:spPr>
      </p:pic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3FD7809-5297-4784-861C-0B8CD49D8A28}"/>
              </a:ext>
            </a:extLst>
          </p:cNvPr>
          <p:cNvCxnSpPr>
            <a:cxnSpLocks/>
          </p:cNvCxnSpPr>
          <p:nvPr/>
        </p:nvCxnSpPr>
        <p:spPr>
          <a:xfrm flipH="1">
            <a:off x="6063916" y="4680285"/>
            <a:ext cx="505327" cy="509336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1F13374-0AEB-46FF-A494-9281DA5A7985}"/>
              </a:ext>
            </a:extLst>
          </p:cNvPr>
          <p:cNvCxnSpPr>
            <a:cxnSpLocks/>
          </p:cNvCxnSpPr>
          <p:nvPr/>
        </p:nvCxnSpPr>
        <p:spPr>
          <a:xfrm flipH="1">
            <a:off x="4894551" y="8398042"/>
            <a:ext cx="206838" cy="83375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B7A453F-89AF-45D9-A27F-E1571E25D1A2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13655402"/>
            <a:ext cx="319133" cy="6498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5FC21882-A99C-4FD6-8AC0-8C0A07F1FA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056254"/>
            <a:ext cx="10799763" cy="828489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25CE2328-C8E1-49C5-B48F-F36CC57C3DAA}"/>
              </a:ext>
            </a:extLst>
          </p:cNvPr>
          <p:cNvSpPr txBox="1"/>
          <p:nvPr/>
        </p:nvSpPr>
        <p:spPr>
          <a:xfrm>
            <a:off x="2560328" y="14709757"/>
            <a:ext cx="54021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"Leiden, Maas Photo 15 - Sagittal view of the female pelvic nerves (plastination specimen) - number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Kees (C.P.) Maas, LUMC,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Marco C. DeRuiter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 and J. Lens,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A729ADA-8098-4DE0-9F47-2577889D126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9972733"/>
            <a:ext cx="3962400" cy="4410075"/>
          </a:xfrm>
          <a:prstGeom prst="rect">
            <a:avLst/>
          </a:prstGeom>
          <a:ln w="57150">
            <a:solidFill>
              <a:schemeClr val="tx1"/>
            </a:solidFill>
          </a:ln>
        </p:spPr>
      </p:pic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87217CC1-E249-457B-BE95-7F63F463A1E8}"/>
              </a:ext>
            </a:extLst>
          </p:cNvPr>
          <p:cNvCxnSpPr>
            <a:cxnSpLocks/>
          </p:cNvCxnSpPr>
          <p:nvPr/>
        </p:nvCxnSpPr>
        <p:spPr>
          <a:xfrm>
            <a:off x="782718" y="12008759"/>
            <a:ext cx="1006715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A0DF9165-9328-4918-BE57-C2B8405AF6F1}"/>
              </a:ext>
            </a:extLst>
          </p:cNvPr>
          <p:cNvCxnSpPr>
            <a:cxnSpLocks/>
          </p:cNvCxnSpPr>
          <p:nvPr/>
        </p:nvCxnSpPr>
        <p:spPr>
          <a:xfrm>
            <a:off x="4476465" y="9103057"/>
            <a:ext cx="116006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D5E9F988-8A78-15F9-164E-D884655E8073}"/>
              </a:ext>
            </a:extLst>
          </p:cNvPr>
          <p:cNvSpPr txBox="1"/>
          <p:nvPr/>
        </p:nvSpPr>
        <p:spPr>
          <a:xfrm>
            <a:off x="581173" y="6346125"/>
            <a:ext cx="3381019" cy="954107"/>
          </a:xfrm>
          <a:prstGeom prst="rect">
            <a:avLst/>
          </a:prstGeom>
          <a:solidFill>
            <a:srgbClr val="F8F8F8">
              <a:alpha val="69020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hypogastricus inferior</a:t>
            </a:r>
            <a:endParaRPr lang="en-US" sz="280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9ABE843-7CB1-A075-0246-10891C2BF606}"/>
              </a:ext>
            </a:extLst>
          </p:cNvPr>
          <p:cNvCxnSpPr>
            <a:cxnSpLocks/>
          </p:cNvCxnSpPr>
          <p:nvPr/>
        </p:nvCxnSpPr>
        <p:spPr>
          <a:xfrm>
            <a:off x="3422073" y="8298873"/>
            <a:ext cx="1413163" cy="110836"/>
          </a:xfrm>
          <a:prstGeom prst="line">
            <a:avLst/>
          </a:prstGeom>
          <a:ln w="76200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1F8787D-A7C9-9D5E-787C-FA747C14EF72}"/>
              </a:ext>
            </a:extLst>
          </p:cNvPr>
          <p:cNvCxnSpPr>
            <a:cxnSpLocks/>
          </p:cNvCxnSpPr>
          <p:nvPr/>
        </p:nvCxnSpPr>
        <p:spPr>
          <a:xfrm>
            <a:off x="4807527" y="7148946"/>
            <a:ext cx="263237" cy="1163781"/>
          </a:xfrm>
          <a:prstGeom prst="line">
            <a:avLst/>
          </a:prstGeom>
          <a:ln w="76200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CBD36C8-96C5-DC10-F371-CA50DF3D039D}"/>
              </a:ext>
            </a:extLst>
          </p:cNvPr>
          <p:cNvCxnSpPr>
            <a:cxnSpLocks/>
          </p:cNvCxnSpPr>
          <p:nvPr/>
        </p:nvCxnSpPr>
        <p:spPr>
          <a:xfrm>
            <a:off x="3684896" y="7315200"/>
            <a:ext cx="614149" cy="600501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FF88D0D-5807-BC64-A75A-D307ED24D417}"/>
              </a:ext>
            </a:extLst>
          </p:cNvPr>
          <p:cNvSpPr txBox="1"/>
          <p:nvPr/>
        </p:nvSpPr>
        <p:spPr>
          <a:xfrm>
            <a:off x="6803361" y="8585183"/>
            <a:ext cx="602374" cy="523220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S2</a:t>
            </a:r>
            <a:endParaRPr lang="en-US" sz="280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TextBox 27" hidden="1">
            <a:extLst>
              <a:ext uri="{FF2B5EF4-FFF2-40B4-BE49-F238E27FC236}">
                <a16:creationId xmlns:a16="http://schemas.microsoft.com/office/drawing/2014/main" id="{D0DA291C-DC4C-260D-05CF-BEE78B170C32}"/>
              </a:ext>
            </a:extLst>
          </p:cNvPr>
          <p:cNvSpPr txBox="1"/>
          <p:nvPr/>
        </p:nvSpPr>
        <p:spPr>
          <a:xfrm>
            <a:off x="5430472" y="6960480"/>
            <a:ext cx="27160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 hypogastricus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9" name="Straight Arrow Connector 28" hidden="1">
            <a:extLst>
              <a:ext uri="{FF2B5EF4-FFF2-40B4-BE49-F238E27FC236}">
                <a16:creationId xmlns:a16="http://schemas.microsoft.com/office/drawing/2014/main" id="{3CC67A2E-4B25-7D1D-7397-96C0BF76460F}"/>
              </a:ext>
            </a:extLst>
          </p:cNvPr>
          <p:cNvCxnSpPr>
            <a:cxnSpLocks/>
          </p:cNvCxnSpPr>
          <p:nvPr/>
        </p:nvCxnSpPr>
        <p:spPr>
          <a:xfrm flipH="1">
            <a:off x="5915891" y="7453745"/>
            <a:ext cx="332509" cy="1011382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>
            <a:extLst>
              <a:ext uri="{FF2B5EF4-FFF2-40B4-BE49-F238E27FC236}">
                <a16:creationId xmlns:a16="http://schemas.microsoft.com/office/drawing/2014/main" id="{7586B4EB-DEE4-464A-B441-D1B7D828A3E2}"/>
              </a:ext>
            </a:extLst>
          </p:cNvPr>
          <p:cNvSpPr/>
          <p:nvPr/>
        </p:nvSpPr>
        <p:spPr>
          <a:xfrm>
            <a:off x="4428475" y="7726996"/>
            <a:ext cx="2968205" cy="289236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FC2B783-282F-F40E-9E6A-797F7ED6E970}"/>
              </a:ext>
            </a:extLst>
          </p:cNvPr>
          <p:cNvSpPr txBox="1"/>
          <p:nvPr/>
        </p:nvSpPr>
        <p:spPr>
          <a:xfrm>
            <a:off x="6739583" y="9355662"/>
            <a:ext cx="557510" cy="523220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S3</a:t>
            </a:r>
            <a:endParaRPr lang="en-US" sz="280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2DDB115-E23E-8D95-A201-C87C84349101}"/>
              </a:ext>
            </a:extLst>
          </p:cNvPr>
          <p:cNvSpPr txBox="1"/>
          <p:nvPr/>
        </p:nvSpPr>
        <p:spPr>
          <a:xfrm>
            <a:off x="5722506" y="10076294"/>
            <a:ext cx="551545" cy="523220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S4</a:t>
            </a:r>
            <a:endParaRPr lang="en-US" sz="280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ADDC332-1F01-368C-ACBC-D464DD018EFA}"/>
              </a:ext>
            </a:extLst>
          </p:cNvPr>
          <p:cNvSpPr txBox="1"/>
          <p:nvPr/>
        </p:nvSpPr>
        <p:spPr>
          <a:xfrm>
            <a:off x="7505289" y="9158844"/>
            <a:ext cx="3005920" cy="954107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>
            <a:spAutoFit/>
          </a:bodyPr>
          <a:lstStyle/>
          <a:p>
            <a:pPr algn="ctr"/>
            <a:r>
              <a:rPr lang="en-GB" sz="28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Sacrale parasymp. outflow (S2-S4)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E161C7F-9F48-41EA-AFEB-E2CCCE162A3C}"/>
              </a:ext>
            </a:extLst>
          </p:cNvPr>
          <p:cNvSpPr txBox="1"/>
          <p:nvPr/>
        </p:nvSpPr>
        <p:spPr>
          <a:xfrm>
            <a:off x="193421" y="8542236"/>
            <a:ext cx="4201663" cy="1200329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3600" b="1">
                <a:solidFill>
                  <a:srgbClr val="CC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pelviene splanchnische zenuw</a:t>
            </a:r>
            <a:endParaRPr lang="en-US" sz="3600" b="1">
              <a:solidFill>
                <a:srgbClr val="CC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E5B54B2F-F596-2B59-2584-E5D754B02C3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04188" y="11137900"/>
            <a:ext cx="2695575" cy="4162425"/>
          </a:xfrm>
          <a:prstGeom prst="rect">
            <a:avLst/>
          </a:prstGeom>
        </p:spPr>
      </p:pic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05839172-08B1-20CF-9997-AF831D6BCE1D}"/>
              </a:ext>
            </a:extLst>
          </p:cNvPr>
          <p:cNvCxnSpPr>
            <a:cxnSpLocks/>
          </p:cNvCxnSpPr>
          <p:nvPr/>
        </p:nvCxnSpPr>
        <p:spPr>
          <a:xfrm flipH="1" flipV="1">
            <a:off x="7360467" y="9017251"/>
            <a:ext cx="199176" cy="153909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7CEC7507-AA51-6600-3789-1E976F7B9D45}"/>
              </a:ext>
            </a:extLst>
          </p:cNvPr>
          <p:cNvCxnSpPr>
            <a:cxnSpLocks/>
            <a:stCxn id="20" idx="1"/>
          </p:cNvCxnSpPr>
          <p:nvPr/>
        </p:nvCxnSpPr>
        <p:spPr>
          <a:xfrm flipH="1" flipV="1">
            <a:off x="7268424" y="9595163"/>
            <a:ext cx="236865" cy="40735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5AABA4BA-90E8-7F57-A2F2-E6D4318B2656}"/>
              </a:ext>
            </a:extLst>
          </p:cNvPr>
          <p:cNvCxnSpPr>
            <a:cxnSpLocks/>
          </p:cNvCxnSpPr>
          <p:nvPr/>
        </p:nvCxnSpPr>
        <p:spPr>
          <a:xfrm flipH="1">
            <a:off x="6234821" y="9931651"/>
            <a:ext cx="1270502" cy="40438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E10597D-691B-F3EB-9DCF-E6C4FC65CF51}"/>
              </a:ext>
            </a:extLst>
          </p:cNvPr>
          <p:cNvSpPr/>
          <p:nvPr/>
        </p:nvSpPr>
        <p:spPr>
          <a:xfrm>
            <a:off x="5667469" y="8990091"/>
            <a:ext cx="1104523" cy="316871"/>
          </a:xfrm>
          <a:custGeom>
            <a:avLst/>
            <a:gdLst>
              <a:gd name="connsiteX0" fmla="*/ 1104523 w 1104523"/>
              <a:gd name="connsiteY0" fmla="*/ 0 h 253497"/>
              <a:gd name="connsiteX1" fmla="*/ 525101 w 1104523"/>
              <a:gd name="connsiteY1" fmla="*/ 153909 h 253497"/>
              <a:gd name="connsiteX2" fmla="*/ 0 w 1104523"/>
              <a:gd name="connsiteY2" fmla="*/ 253497 h 253497"/>
              <a:gd name="connsiteX0" fmla="*/ 1104523 w 1104523"/>
              <a:gd name="connsiteY0" fmla="*/ 0 h 253497"/>
              <a:gd name="connsiteX1" fmla="*/ 534155 w 1104523"/>
              <a:gd name="connsiteY1" fmla="*/ 181070 h 253497"/>
              <a:gd name="connsiteX2" fmla="*/ 0 w 1104523"/>
              <a:gd name="connsiteY2" fmla="*/ 253497 h 253497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523" h="316871">
                <a:moveTo>
                  <a:pt x="1104523" y="0"/>
                </a:moveTo>
                <a:cubicBezTo>
                  <a:pt x="924962" y="119205"/>
                  <a:pt x="718242" y="202195"/>
                  <a:pt x="534155" y="244444"/>
                </a:cubicBezTo>
                <a:cubicBezTo>
                  <a:pt x="350068" y="286694"/>
                  <a:pt x="170507" y="288202"/>
                  <a:pt x="0" y="316871"/>
                </a:cubicBezTo>
              </a:path>
            </a:pathLst>
          </a:custGeom>
          <a:noFill/>
          <a:ln w="76200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CB9215B-5F9E-7402-5ADF-D005DA0E4498}"/>
              </a:ext>
            </a:extLst>
          </p:cNvPr>
          <p:cNvSpPr/>
          <p:nvPr/>
        </p:nvSpPr>
        <p:spPr>
          <a:xfrm rot="635692">
            <a:off x="5699173" y="9399248"/>
            <a:ext cx="983777" cy="174549"/>
          </a:xfrm>
          <a:custGeom>
            <a:avLst/>
            <a:gdLst>
              <a:gd name="connsiteX0" fmla="*/ 1104523 w 1104523"/>
              <a:gd name="connsiteY0" fmla="*/ 0 h 253497"/>
              <a:gd name="connsiteX1" fmla="*/ 525101 w 1104523"/>
              <a:gd name="connsiteY1" fmla="*/ 153909 h 253497"/>
              <a:gd name="connsiteX2" fmla="*/ 0 w 1104523"/>
              <a:gd name="connsiteY2" fmla="*/ 253497 h 253497"/>
              <a:gd name="connsiteX0" fmla="*/ 1104523 w 1104523"/>
              <a:gd name="connsiteY0" fmla="*/ 0 h 253497"/>
              <a:gd name="connsiteX1" fmla="*/ 534155 w 1104523"/>
              <a:gd name="connsiteY1" fmla="*/ 181070 h 253497"/>
              <a:gd name="connsiteX2" fmla="*/ 0 w 1104523"/>
              <a:gd name="connsiteY2" fmla="*/ 253497 h 253497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454063 w 991011"/>
              <a:gd name="connsiteY1" fmla="*/ 127668 h 185113"/>
              <a:gd name="connsiteX2" fmla="*/ 0 w 991011"/>
              <a:gd name="connsiteY2" fmla="*/ 185113 h 185113"/>
              <a:gd name="connsiteX0" fmla="*/ 988771 w 988771"/>
              <a:gd name="connsiteY0" fmla="*/ 0 h 147852"/>
              <a:gd name="connsiteX1" fmla="*/ 454063 w 988771"/>
              <a:gd name="connsiteY1" fmla="*/ 90407 h 147852"/>
              <a:gd name="connsiteX2" fmla="*/ 0 w 988771"/>
              <a:gd name="connsiteY2" fmla="*/ 147852 h 147852"/>
              <a:gd name="connsiteX0" fmla="*/ 983777 w 983777"/>
              <a:gd name="connsiteY0" fmla="*/ 0 h 174549"/>
              <a:gd name="connsiteX1" fmla="*/ 454063 w 983777"/>
              <a:gd name="connsiteY1" fmla="*/ 117104 h 174549"/>
              <a:gd name="connsiteX2" fmla="*/ 0 w 983777"/>
              <a:gd name="connsiteY2" fmla="*/ 174549 h 17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3777" h="174549">
                <a:moveTo>
                  <a:pt x="983777" y="0"/>
                </a:moveTo>
                <a:cubicBezTo>
                  <a:pt x="758632" y="72468"/>
                  <a:pt x="638150" y="74855"/>
                  <a:pt x="454063" y="117104"/>
                </a:cubicBezTo>
                <a:cubicBezTo>
                  <a:pt x="269976" y="159354"/>
                  <a:pt x="170507" y="145880"/>
                  <a:pt x="0" y="174549"/>
                </a:cubicBezTo>
              </a:path>
            </a:pathLst>
          </a:custGeom>
          <a:noFill/>
          <a:ln w="76200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F7F8276-05AC-23CC-06EF-BFFD1BC1F895}"/>
              </a:ext>
            </a:extLst>
          </p:cNvPr>
          <p:cNvSpPr/>
          <p:nvPr/>
        </p:nvSpPr>
        <p:spPr>
          <a:xfrm rot="4578966">
            <a:off x="5403826" y="9736590"/>
            <a:ext cx="624267" cy="100149"/>
          </a:xfrm>
          <a:custGeom>
            <a:avLst/>
            <a:gdLst>
              <a:gd name="connsiteX0" fmla="*/ 1104523 w 1104523"/>
              <a:gd name="connsiteY0" fmla="*/ 0 h 253497"/>
              <a:gd name="connsiteX1" fmla="*/ 525101 w 1104523"/>
              <a:gd name="connsiteY1" fmla="*/ 153909 h 253497"/>
              <a:gd name="connsiteX2" fmla="*/ 0 w 1104523"/>
              <a:gd name="connsiteY2" fmla="*/ 253497 h 253497"/>
              <a:gd name="connsiteX0" fmla="*/ 1104523 w 1104523"/>
              <a:gd name="connsiteY0" fmla="*/ 0 h 253497"/>
              <a:gd name="connsiteX1" fmla="*/ 534155 w 1104523"/>
              <a:gd name="connsiteY1" fmla="*/ 181070 h 253497"/>
              <a:gd name="connsiteX2" fmla="*/ 0 w 1104523"/>
              <a:gd name="connsiteY2" fmla="*/ 253497 h 253497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454063 w 991011"/>
              <a:gd name="connsiteY1" fmla="*/ 127668 h 185113"/>
              <a:gd name="connsiteX2" fmla="*/ 0 w 991011"/>
              <a:gd name="connsiteY2" fmla="*/ 185113 h 185113"/>
              <a:gd name="connsiteX0" fmla="*/ 988771 w 988771"/>
              <a:gd name="connsiteY0" fmla="*/ 0 h 147852"/>
              <a:gd name="connsiteX1" fmla="*/ 454063 w 988771"/>
              <a:gd name="connsiteY1" fmla="*/ 90407 h 147852"/>
              <a:gd name="connsiteX2" fmla="*/ 0 w 988771"/>
              <a:gd name="connsiteY2" fmla="*/ 147852 h 147852"/>
              <a:gd name="connsiteX0" fmla="*/ 983777 w 983777"/>
              <a:gd name="connsiteY0" fmla="*/ 0 h 174549"/>
              <a:gd name="connsiteX1" fmla="*/ 454063 w 983777"/>
              <a:gd name="connsiteY1" fmla="*/ 117104 h 174549"/>
              <a:gd name="connsiteX2" fmla="*/ 0 w 983777"/>
              <a:gd name="connsiteY2" fmla="*/ 174549 h 174549"/>
              <a:gd name="connsiteX0" fmla="*/ 983777 w 983777"/>
              <a:gd name="connsiteY0" fmla="*/ 0 h 174549"/>
              <a:gd name="connsiteX1" fmla="*/ 335654 w 983777"/>
              <a:gd name="connsiteY1" fmla="*/ 144182 h 174549"/>
              <a:gd name="connsiteX2" fmla="*/ 0 w 983777"/>
              <a:gd name="connsiteY2" fmla="*/ 174549 h 174549"/>
              <a:gd name="connsiteX0" fmla="*/ 656853 w 656853"/>
              <a:gd name="connsiteY0" fmla="*/ 0 h 133014"/>
              <a:gd name="connsiteX1" fmla="*/ 335654 w 656853"/>
              <a:gd name="connsiteY1" fmla="*/ 102647 h 133014"/>
              <a:gd name="connsiteX2" fmla="*/ 0 w 656853"/>
              <a:gd name="connsiteY2" fmla="*/ 133014 h 133014"/>
              <a:gd name="connsiteX0" fmla="*/ 632834 w 632834"/>
              <a:gd name="connsiteY0" fmla="*/ 0 h 110908"/>
              <a:gd name="connsiteX1" fmla="*/ 335654 w 632834"/>
              <a:gd name="connsiteY1" fmla="*/ 80541 h 110908"/>
              <a:gd name="connsiteX2" fmla="*/ 0 w 632834"/>
              <a:gd name="connsiteY2" fmla="*/ 110908 h 110908"/>
              <a:gd name="connsiteX0" fmla="*/ 624267 w 624267"/>
              <a:gd name="connsiteY0" fmla="*/ 0 h 93675"/>
              <a:gd name="connsiteX1" fmla="*/ 327087 w 624267"/>
              <a:gd name="connsiteY1" fmla="*/ 80541 h 93675"/>
              <a:gd name="connsiteX2" fmla="*/ 0 w 624267"/>
              <a:gd name="connsiteY2" fmla="*/ 75722 h 93675"/>
              <a:gd name="connsiteX0" fmla="*/ 624267 w 624267"/>
              <a:gd name="connsiteY0" fmla="*/ 0 h 105328"/>
              <a:gd name="connsiteX1" fmla="*/ 327087 w 624267"/>
              <a:gd name="connsiteY1" fmla="*/ 80541 h 105328"/>
              <a:gd name="connsiteX2" fmla="*/ 0 w 624267"/>
              <a:gd name="connsiteY2" fmla="*/ 75722 h 105328"/>
              <a:gd name="connsiteX0" fmla="*/ 624267 w 624267"/>
              <a:gd name="connsiteY0" fmla="*/ 0 h 100149"/>
              <a:gd name="connsiteX1" fmla="*/ 366557 w 624267"/>
              <a:gd name="connsiteY1" fmla="*/ 71515 h 100149"/>
              <a:gd name="connsiteX2" fmla="*/ 0 w 624267"/>
              <a:gd name="connsiteY2" fmla="*/ 75722 h 100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4267" h="100149">
                <a:moveTo>
                  <a:pt x="624267" y="0"/>
                </a:moveTo>
                <a:cubicBezTo>
                  <a:pt x="399122" y="72468"/>
                  <a:pt x="550644" y="29266"/>
                  <a:pt x="366557" y="71515"/>
                </a:cubicBezTo>
                <a:cubicBezTo>
                  <a:pt x="182470" y="113765"/>
                  <a:pt x="175249" y="104116"/>
                  <a:pt x="0" y="75722"/>
                </a:cubicBezTo>
              </a:path>
            </a:pathLst>
          </a:custGeom>
          <a:noFill/>
          <a:ln w="76200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95A4A13-19B6-1429-3681-9DA20FF07756}"/>
              </a:ext>
            </a:extLst>
          </p:cNvPr>
          <p:cNvSpPr/>
          <p:nvPr/>
        </p:nvSpPr>
        <p:spPr>
          <a:xfrm>
            <a:off x="5359651" y="8691327"/>
            <a:ext cx="331981" cy="760491"/>
          </a:xfrm>
          <a:custGeom>
            <a:avLst/>
            <a:gdLst>
              <a:gd name="connsiteX0" fmla="*/ 72427 w 215807"/>
              <a:gd name="connsiteY0" fmla="*/ 597528 h 597528"/>
              <a:gd name="connsiteX1" fmla="*/ 190122 w 215807"/>
              <a:gd name="connsiteY1" fmla="*/ 371192 h 597528"/>
              <a:gd name="connsiteX2" fmla="*/ 199176 w 215807"/>
              <a:gd name="connsiteY2" fmla="*/ 235390 h 597528"/>
              <a:gd name="connsiteX3" fmla="*/ 0 w 215807"/>
              <a:gd name="connsiteY3" fmla="*/ 0 h 597528"/>
              <a:gd name="connsiteX0" fmla="*/ 190122 w 333502"/>
              <a:gd name="connsiteY0" fmla="*/ 733330 h 733330"/>
              <a:gd name="connsiteX1" fmla="*/ 307817 w 333502"/>
              <a:gd name="connsiteY1" fmla="*/ 506994 h 733330"/>
              <a:gd name="connsiteX2" fmla="*/ 316871 w 333502"/>
              <a:gd name="connsiteY2" fmla="*/ 371192 h 733330"/>
              <a:gd name="connsiteX3" fmla="*/ 0 w 333502"/>
              <a:gd name="connsiteY3" fmla="*/ 0 h 733330"/>
              <a:gd name="connsiteX0" fmla="*/ 226336 w 331981"/>
              <a:gd name="connsiteY0" fmla="*/ 760491 h 760491"/>
              <a:gd name="connsiteX1" fmla="*/ 307817 w 331981"/>
              <a:gd name="connsiteY1" fmla="*/ 506994 h 760491"/>
              <a:gd name="connsiteX2" fmla="*/ 316871 w 331981"/>
              <a:gd name="connsiteY2" fmla="*/ 371192 h 760491"/>
              <a:gd name="connsiteX3" fmla="*/ 0 w 331981"/>
              <a:gd name="connsiteY3" fmla="*/ 0 h 76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981" h="760491">
                <a:moveTo>
                  <a:pt x="226336" y="760491"/>
                </a:moveTo>
                <a:cubicBezTo>
                  <a:pt x="274621" y="677501"/>
                  <a:pt x="292728" y="571877"/>
                  <a:pt x="307817" y="506994"/>
                </a:cubicBezTo>
                <a:cubicBezTo>
                  <a:pt x="322906" y="442111"/>
                  <a:pt x="348558" y="433057"/>
                  <a:pt x="316871" y="371192"/>
                </a:cubicBezTo>
                <a:cubicBezTo>
                  <a:pt x="285184" y="309327"/>
                  <a:pt x="83744" y="86762"/>
                  <a:pt x="0" y="0"/>
                </a:cubicBezTo>
              </a:path>
            </a:pathLst>
          </a:custGeom>
          <a:noFill/>
          <a:ln w="136525">
            <a:solidFill>
              <a:srgbClr val="CC00CC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0BC526C4-217D-7DA5-C5B9-D4FB1BC81C58}"/>
              </a:ext>
            </a:extLst>
          </p:cNvPr>
          <p:cNvSpPr/>
          <p:nvPr/>
        </p:nvSpPr>
        <p:spPr>
          <a:xfrm>
            <a:off x="4979406" y="6056768"/>
            <a:ext cx="2670772" cy="2582396"/>
          </a:xfrm>
          <a:custGeom>
            <a:avLst/>
            <a:gdLst>
              <a:gd name="connsiteX0" fmla="*/ 2670772 w 2670772"/>
              <a:gd name="connsiteY0" fmla="*/ 0 h 2582396"/>
              <a:gd name="connsiteX1" fmla="*/ 2308634 w 2670772"/>
              <a:gd name="connsiteY1" fmla="*/ 706171 h 2582396"/>
              <a:gd name="connsiteX2" fmla="*/ 1874067 w 2670772"/>
              <a:gd name="connsiteY2" fmla="*/ 1683945 h 2582396"/>
              <a:gd name="connsiteX3" fmla="*/ 1367073 w 2670772"/>
              <a:gd name="connsiteY3" fmla="*/ 2181885 h 2582396"/>
              <a:gd name="connsiteX4" fmla="*/ 679010 w 2670772"/>
              <a:gd name="connsiteY4" fmla="*/ 2553078 h 2582396"/>
              <a:gd name="connsiteX5" fmla="*/ 235390 w 2670772"/>
              <a:gd name="connsiteY5" fmla="*/ 2534971 h 2582396"/>
              <a:gd name="connsiteX6" fmla="*/ 0 w 2670772"/>
              <a:gd name="connsiteY6" fmla="*/ 2344848 h 258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0772" h="2582396">
                <a:moveTo>
                  <a:pt x="2670772" y="0"/>
                </a:moveTo>
                <a:cubicBezTo>
                  <a:pt x="2556095" y="212757"/>
                  <a:pt x="2441418" y="425514"/>
                  <a:pt x="2308634" y="706171"/>
                </a:cubicBezTo>
                <a:cubicBezTo>
                  <a:pt x="2175850" y="986829"/>
                  <a:pt x="2030994" y="1437993"/>
                  <a:pt x="1874067" y="1683945"/>
                </a:cubicBezTo>
                <a:cubicBezTo>
                  <a:pt x="1717140" y="1929897"/>
                  <a:pt x="1566249" y="2037030"/>
                  <a:pt x="1367073" y="2181885"/>
                </a:cubicBezTo>
                <a:cubicBezTo>
                  <a:pt x="1167897" y="2326741"/>
                  <a:pt x="867624" y="2494230"/>
                  <a:pt x="679010" y="2553078"/>
                </a:cubicBezTo>
                <a:cubicBezTo>
                  <a:pt x="490396" y="2611926"/>
                  <a:pt x="348558" y="2569676"/>
                  <a:pt x="235390" y="2534971"/>
                </a:cubicBezTo>
                <a:cubicBezTo>
                  <a:pt x="122222" y="2500266"/>
                  <a:pt x="61111" y="2422557"/>
                  <a:pt x="0" y="2344848"/>
                </a:cubicBezTo>
              </a:path>
            </a:pathLst>
          </a:custGeom>
          <a:noFill/>
          <a:ln w="762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93194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in 5 onderdelen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en 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2470" y="4047232"/>
            <a:ext cx="10701141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  <a:br>
              <a:rPr lang="en-GB" sz="4400" b="1"/>
            </a:br>
            <a:endParaRPr lang="en-GB" sz="4400" b="1"/>
          </a:p>
          <a:p>
            <a:pPr marL="742950" indent="-742950">
              <a:buFont typeface="+mj-lt"/>
              <a:buAutoNum type="arabicPeriod"/>
            </a:pPr>
            <a:r>
              <a:rPr lang="en-GB" sz="3672">
                <a:solidFill>
                  <a:srgbClr val="00B0F0"/>
                </a:solidFill>
              </a:rPr>
              <a:t>Spinale zenuwen</a:t>
            </a:r>
            <a:r>
              <a:rPr lang="en-GB" sz="3672"/>
              <a:t> - </a:t>
            </a:r>
            <a:r>
              <a:rPr lang="en-GB" sz="2400">
                <a:solidFill>
                  <a:schemeClr val="bg1">
                    <a:lumMod val="50000"/>
                  </a:schemeClr>
                </a:solidFill>
              </a:rPr>
              <a:t>(overwegend)</a:t>
            </a:r>
            <a:r>
              <a:rPr lang="en-GB" sz="3672"/>
              <a:t> </a:t>
            </a:r>
            <a:r>
              <a:rPr lang="en-GB" sz="3672" b="1" i="1">
                <a:solidFill>
                  <a:schemeClr val="bg1">
                    <a:lumMod val="50000"/>
                  </a:schemeClr>
                </a:solidFill>
              </a:rPr>
              <a:t>Somatisch</a:t>
            </a:r>
            <a:endParaRPr lang="en-GB" sz="3672" i="1">
              <a:solidFill>
                <a:schemeClr val="bg1">
                  <a:lumMod val="50000"/>
                </a:schemeClr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>
                <a:solidFill>
                  <a:srgbClr val="FFC000"/>
                </a:solidFill>
              </a:rPr>
              <a:t>Paravertebraal (truncus sympathicus)</a:t>
            </a:r>
            <a:r>
              <a:rPr lang="en-GB" sz="3672"/>
              <a:t>- </a:t>
            </a:r>
            <a:r>
              <a:rPr lang="en-GB" sz="3672" b="1" i="1">
                <a:solidFill>
                  <a:srgbClr val="C00000"/>
                </a:solidFill>
              </a:rPr>
              <a:t>Sympathisch</a:t>
            </a:r>
            <a:endParaRPr lang="en-GB" sz="3672" i="1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>
                <a:solidFill>
                  <a:srgbClr val="FF0000"/>
                </a:solidFill>
              </a:rPr>
              <a:t>Prevertebraal/ preaortaal </a:t>
            </a:r>
            <a:r>
              <a:rPr lang="en-GB" sz="3672"/>
              <a:t>- </a:t>
            </a:r>
            <a:r>
              <a:rPr lang="en-GB" sz="2400">
                <a:solidFill>
                  <a:srgbClr val="C00000"/>
                </a:solidFill>
              </a:rPr>
              <a:t>(overwegend) </a:t>
            </a:r>
            <a:r>
              <a:rPr lang="en-GB" sz="3672" b="1" i="1">
                <a:solidFill>
                  <a:srgbClr val="C00000"/>
                </a:solidFill>
              </a:rPr>
              <a:t>Sympathisch</a:t>
            </a:r>
            <a:endParaRPr lang="en-GB" sz="3672" i="1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Nn. vagi - </a:t>
            </a:r>
            <a:r>
              <a:rPr lang="en-GB" sz="3672" b="1" i="1">
                <a:solidFill>
                  <a:srgbClr val="002060"/>
                </a:solidFill>
              </a:rPr>
              <a:t>Parasympathisch</a:t>
            </a:r>
            <a:endParaRPr lang="en-GB" sz="3672" i="1">
              <a:solidFill>
                <a:srgbClr val="00206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Sacraal - </a:t>
            </a:r>
            <a:r>
              <a:rPr lang="en-GB" sz="3672" b="1" i="1">
                <a:solidFill>
                  <a:srgbClr val="002060"/>
                </a:solidFill>
              </a:rPr>
              <a:t>Parasympathisch</a:t>
            </a:r>
            <a:endParaRPr lang="en-GB" sz="3672" i="1">
              <a:solidFill>
                <a:srgbClr val="002060"/>
              </a:solidFill>
            </a:endParaRP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0" indent="0">
              <a:buNone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 sz="3672">
                <a:solidFill>
                  <a:srgbClr val="FF0066"/>
                </a:solidFill>
              </a:rPr>
              <a:t>Rami communicans</a:t>
            </a:r>
            <a:r>
              <a:rPr lang="en-GB" sz="3672"/>
              <a:t>  </a:t>
            </a:r>
            <a:r>
              <a:rPr lang="en-GB" sz="2400">
                <a:solidFill>
                  <a:schemeClr val="tx1">
                    <a:lumMod val="50000"/>
                    <a:lumOff val="50000"/>
                  </a:schemeClr>
                </a:solidFill>
              </a:rPr>
              <a:t>(</a:t>
            </a:r>
            <a:r>
              <a:rPr lang="en-GB" sz="2800">
                <a:solidFill>
                  <a:srgbClr val="00B0F0"/>
                </a:solidFill>
              </a:rPr>
              <a:t>spinaal</a:t>
            </a:r>
            <a:r>
              <a:rPr lang="en-GB" sz="2800"/>
              <a:t> – </a:t>
            </a:r>
            <a:r>
              <a:rPr lang="en-GB" sz="2800">
                <a:solidFill>
                  <a:srgbClr val="FFC000"/>
                </a:solidFill>
              </a:rPr>
              <a:t>truncus symp.</a:t>
            </a:r>
            <a:r>
              <a:rPr lang="en-GB" sz="2400">
                <a:solidFill>
                  <a:schemeClr val="tx1">
                    <a:lumMod val="50000"/>
                    <a:lumOff val="50000"/>
                  </a:schemeClr>
                </a:solidFill>
              </a:rPr>
              <a:t>) </a:t>
            </a:r>
            <a:r>
              <a:rPr lang="en-GB" sz="3672" b="1" i="1">
                <a:solidFill>
                  <a:srgbClr val="C00000"/>
                </a:solidFill>
              </a:rPr>
              <a:t>Symp</a:t>
            </a:r>
            <a:endParaRPr lang="en-GB" sz="3672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sz="3672">
                <a:solidFill>
                  <a:srgbClr val="00B050"/>
                </a:solidFill>
              </a:rPr>
              <a:t>Splanchnische zenuwen</a:t>
            </a:r>
            <a:r>
              <a:rPr lang="en-GB" sz="3672"/>
              <a:t> </a:t>
            </a:r>
            <a:r>
              <a:rPr lang="en-GB" sz="2400">
                <a:solidFill>
                  <a:schemeClr val="tx1">
                    <a:lumMod val="50000"/>
                    <a:lumOff val="50000"/>
                  </a:schemeClr>
                </a:solidFill>
              </a:rPr>
              <a:t>(</a:t>
            </a: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truncus symp.</a:t>
            </a: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– </a:t>
            </a: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preaortaal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en-GB" sz="3672" b="1" i="1">
                <a:solidFill>
                  <a:srgbClr val="C00000"/>
                </a:solidFill>
              </a:rPr>
              <a:t> Symp</a:t>
            </a:r>
            <a:endParaRPr lang="en-GB" sz="3672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sz="3672">
                <a:solidFill>
                  <a:srgbClr val="CC00CC"/>
                </a:solidFill>
              </a:rPr>
              <a:t>Pelviene splanchnische zenuwen</a:t>
            </a:r>
            <a:r>
              <a:rPr lang="en-GB" sz="3672"/>
              <a:t> </a:t>
            </a:r>
            <a:r>
              <a:rPr lang="en-GB" sz="3672" b="1" i="1">
                <a:solidFill>
                  <a:srgbClr val="002060"/>
                </a:solidFill>
              </a:rPr>
              <a:t>Para</a:t>
            </a:r>
            <a:br>
              <a:rPr lang="en-GB" sz="3672"/>
            </a:br>
            <a:r>
              <a:rPr lang="en-GB" sz="3672"/>
              <a:t>		</a:t>
            </a:r>
            <a:r>
              <a:rPr lang="en-GB" sz="2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en-GB" sz="2800">
                <a:solidFill>
                  <a:srgbClr val="002060"/>
                </a:solidFill>
              </a:rPr>
              <a:t>parasymp S2-S4 </a:t>
            </a:r>
            <a:r>
              <a:rPr lang="en-GB" sz="2800"/>
              <a:t>– </a:t>
            </a:r>
            <a:r>
              <a:rPr lang="en-GB" sz="2800">
                <a:solidFill>
                  <a:srgbClr val="FF0000"/>
                </a:solidFill>
              </a:rPr>
              <a:t>plexus hypogastricus inferior</a:t>
            </a:r>
            <a:r>
              <a:rPr lang="en-GB" sz="28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en-GB" sz="3672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12832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4" name="Summary below">
            <a:extLst>
              <a:ext uri="{FF2B5EF4-FFF2-40B4-BE49-F238E27FC236}">
                <a16:creationId xmlns:a16="http://schemas.microsoft.com/office/drawing/2014/main" id="{1C12696B-E288-5984-63D3-535EA4F5D5C9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60488" y="11989890"/>
            <a:chExt cx="8544746" cy="2205728"/>
          </a:xfrm>
        </p:grpSpPr>
        <p:sp>
          <p:nvSpPr>
            <p:cNvPr id="454" name="arrow pink">
              <a:extLst>
                <a:ext uri="{FF2B5EF4-FFF2-40B4-BE49-F238E27FC236}">
                  <a16:creationId xmlns:a16="http://schemas.microsoft.com/office/drawing/2014/main" id="{4EB0DE40-3093-4B73-A110-5CEDFBCED338}"/>
                </a:ext>
              </a:extLst>
            </p:cNvPr>
            <p:cNvSpPr/>
            <p:nvPr/>
          </p:nvSpPr>
          <p:spPr>
            <a:xfrm>
              <a:off x="3027014" y="12782677"/>
              <a:ext cx="74695" cy="26164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20494 w 120494"/>
                <a:gd name="connsiteY0" fmla="*/ 0 h 10000"/>
                <a:gd name="connsiteX1" fmla="*/ 110494 w 120494"/>
                <a:gd name="connsiteY1" fmla="*/ 10000 h 10000"/>
                <a:gd name="connsiteX0" fmla="*/ 102555 w 102555"/>
                <a:gd name="connsiteY0" fmla="*/ 0 h 10000"/>
                <a:gd name="connsiteX1" fmla="*/ 92555 w 102555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555" h="10000">
                  <a:moveTo>
                    <a:pt x="102555" y="0"/>
                  </a:moveTo>
                  <a:cubicBezTo>
                    <a:pt x="-70779" y="3333"/>
                    <a:pt x="10509" y="4999"/>
                    <a:pt x="92555" y="10000"/>
                  </a:cubicBezTo>
                </a:path>
              </a:pathLst>
            </a:custGeom>
            <a:noFill/>
            <a:ln w="38100">
              <a:solidFill>
                <a:srgbClr val="FF3399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55" name="arrow green">
              <a:extLst>
                <a:ext uri="{FF2B5EF4-FFF2-40B4-BE49-F238E27FC236}">
                  <a16:creationId xmlns:a16="http://schemas.microsoft.com/office/drawing/2014/main" id="{5E6EB8D3-0672-448C-B7E6-E79897D6D1E4}"/>
                </a:ext>
              </a:extLst>
            </p:cNvPr>
            <p:cNvSpPr/>
            <p:nvPr/>
          </p:nvSpPr>
          <p:spPr>
            <a:xfrm>
              <a:off x="3049514" y="13171203"/>
              <a:ext cx="82904" cy="30635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04134 w 104134"/>
                <a:gd name="connsiteY0" fmla="*/ 0 h 10000"/>
                <a:gd name="connsiteX1" fmla="*/ 94134 w 104134"/>
                <a:gd name="connsiteY1" fmla="*/ 10000 h 10000"/>
                <a:gd name="connsiteX0" fmla="*/ 123998 w 123998"/>
                <a:gd name="connsiteY0" fmla="*/ 0 h 10000"/>
                <a:gd name="connsiteX1" fmla="*/ 113998 w 12399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98" h="10000">
                  <a:moveTo>
                    <a:pt x="123998" y="0"/>
                  </a:moveTo>
                  <a:cubicBezTo>
                    <a:pt x="-49336" y="3333"/>
                    <a:pt x="-29929" y="4119"/>
                    <a:pt x="11399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26636" y="12529190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63126" y="12888714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73822" y="13259075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09365" y="11989890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75518" y="13826286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16" y="12315157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37889" y="12713856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34845" y="13169172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60488" y="1206886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57431" y="12658666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05570" y="12791211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32391" y="1205281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28648" y="13594831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09644" y="12717428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391410" y="12297509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8CE854-80CE-3BE0-828C-63EDD1A429B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Schema Autonome Zenuwstelsel</a:t>
            </a:r>
            <a:endParaRPr lang="en-US" sz="2400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1825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 hidden="1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 hidden="1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06808" y="1215507"/>
            <a:ext cx="10487472" cy="10299655"/>
            <a:chOff x="106808" y="1215507"/>
            <a:chExt cx="10487472" cy="10299655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502407" y="3496925"/>
              <a:ext cx="25160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B0F0"/>
                  </a:solidFill>
                </a:rPr>
                <a:t>Nn. intercostales (spinaal)</a:t>
              </a:r>
              <a:endParaRPr lang="en-US" sz="2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243969" y="7028713"/>
              <a:ext cx="34645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B0F0"/>
                  </a:solidFill>
                </a:rPr>
                <a:t>Plexus lumbalis (spinaal)</a:t>
              </a:r>
            </a:p>
            <a:p>
              <a:pPr algn="ctr"/>
              <a:r>
                <a:rPr lang="en-GB" sz="2400">
                  <a:solidFill>
                    <a:srgbClr val="00B0F0"/>
                  </a:solidFill>
                </a:rPr>
                <a:t> hieruit ontspringen bijv. n.  iliohypogastricus, n. ilioinguinalis, n. femoralis</a:t>
              </a:r>
              <a:endParaRPr lang="en-US" sz="240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106808" y="9945502"/>
              <a:ext cx="403488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B0F0"/>
                  </a:solidFill>
                </a:rPr>
                <a:t>Plexus sacralis / Nn. sacrales (spinaal), </a:t>
              </a:r>
            </a:p>
            <a:p>
              <a:pPr algn="ctr"/>
              <a:r>
                <a:rPr lang="en-GB" sz="2400">
                  <a:solidFill>
                    <a:srgbClr val="00B0F0"/>
                  </a:solidFill>
                </a:rPr>
                <a:t>hieruit ontstaan bijv. </a:t>
              </a:r>
            </a:p>
            <a:p>
              <a:pPr algn="ctr"/>
              <a:r>
                <a:rPr lang="en-GB" sz="2400">
                  <a:solidFill>
                    <a:srgbClr val="00B0F0"/>
                  </a:solidFill>
                </a:rPr>
                <a:t>n. ischiadicus, n. pudendus</a:t>
              </a:r>
              <a:endParaRPr lang="en-US" sz="240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Spinale zenuwen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C7DBAEAD-54D3-413A-AB75-84BD653B13A1}"/>
              </a:ext>
            </a:extLst>
          </p:cNvPr>
          <p:cNvSpPr txBox="1"/>
          <p:nvPr/>
        </p:nvSpPr>
        <p:spPr>
          <a:xfrm>
            <a:off x="1642019" y="663255"/>
            <a:ext cx="263764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chemeClr val="bg1">
                    <a:lumMod val="50000"/>
                  </a:schemeClr>
                </a:solidFill>
              </a:rPr>
              <a:t>Somatisch</a:t>
            </a:r>
            <a:endParaRPr lang="en-US" sz="3600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013FA245-9310-BB16-9187-656747CE2DE0}"/>
              </a:ext>
            </a:extLst>
          </p:cNvPr>
          <p:cNvCxnSpPr/>
          <p:nvPr/>
        </p:nvCxnSpPr>
        <p:spPr>
          <a:xfrm flipV="1">
            <a:off x="2795451" y="2730137"/>
            <a:ext cx="1436915" cy="80989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23FCF2ED-421A-17D7-B19E-64C25747998E}"/>
              </a:ext>
            </a:extLst>
          </p:cNvPr>
          <p:cNvCxnSpPr>
            <a:cxnSpLocks/>
          </p:cNvCxnSpPr>
          <p:nvPr/>
        </p:nvCxnSpPr>
        <p:spPr>
          <a:xfrm flipV="1">
            <a:off x="2947851" y="3291840"/>
            <a:ext cx="1245326" cy="40059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29BB13D4-75FB-DB98-192F-8B4784516014}"/>
              </a:ext>
            </a:extLst>
          </p:cNvPr>
          <p:cNvCxnSpPr>
            <a:cxnSpLocks/>
          </p:cNvCxnSpPr>
          <p:nvPr/>
        </p:nvCxnSpPr>
        <p:spPr>
          <a:xfrm>
            <a:off x="2913017" y="3840480"/>
            <a:ext cx="1110343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4672E165-8065-28F2-3F3E-8847777D292B}"/>
              </a:ext>
            </a:extLst>
          </p:cNvPr>
          <p:cNvCxnSpPr>
            <a:cxnSpLocks/>
          </p:cNvCxnSpPr>
          <p:nvPr/>
        </p:nvCxnSpPr>
        <p:spPr>
          <a:xfrm>
            <a:off x="2886891" y="3984171"/>
            <a:ext cx="979715" cy="58782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A036AE01-8587-BC0B-FFD0-2EA11D08FA80}"/>
              </a:ext>
            </a:extLst>
          </p:cNvPr>
          <p:cNvCxnSpPr>
            <a:cxnSpLocks/>
          </p:cNvCxnSpPr>
          <p:nvPr/>
        </p:nvCxnSpPr>
        <p:spPr>
          <a:xfrm>
            <a:off x="2886891" y="4127863"/>
            <a:ext cx="1149532" cy="142385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Straight Arrow Connector 494">
            <a:extLst>
              <a:ext uri="{FF2B5EF4-FFF2-40B4-BE49-F238E27FC236}">
                <a16:creationId xmlns:a16="http://schemas.microsoft.com/office/drawing/2014/main" id="{DDB3961E-974A-BD44-0B6D-288F5B583900}"/>
              </a:ext>
            </a:extLst>
          </p:cNvPr>
          <p:cNvCxnSpPr>
            <a:cxnSpLocks/>
          </p:cNvCxnSpPr>
          <p:nvPr/>
        </p:nvCxnSpPr>
        <p:spPr>
          <a:xfrm>
            <a:off x="2730137" y="4232366"/>
            <a:ext cx="1358537" cy="232518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Straight Arrow Connector 499">
            <a:extLst>
              <a:ext uri="{FF2B5EF4-FFF2-40B4-BE49-F238E27FC236}">
                <a16:creationId xmlns:a16="http://schemas.microsoft.com/office/drawing/2014/main" id="{DBEEB14E-2014-6F17-AA69-119BF30301FB}"/>
              </a:ext>
            </a:extLst>
          </p:cNvPr>
          <p:cNvCxnSpPr>
            <a:cxnSpLocks/>
          </p:cNvCxnSpPr>
          <p:nvPr/>
        </p:nvCxnSpPr>
        <p:spPr>
          <a:xfrm>
            <a:off x="3600994" y="7794171"/>
            <a:ext cx="2277292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Straight Arrow Connector 501">
            <a:extLst>
              <a:ext uri="{FF2B5EF4-FFF2-40B4-BE49-F238E27FC236}">
                <a16:creationId xmlns:a16="http://schemas.microsoft.com/office/drawing/2014/main" id="{9BE0456B-28E9-3842-4087-1D67CF195F0F}"/>
              </a:ext>
            </a:extLst>
          </p:cNvPr>
          <p:cNvCxnSpPr>
            <a:cxnSpLocks/>
          </p:cNvCxnSpPr>
          <p:nvPr/>
        </p:nvCxnSpPr>
        <p:spPr>
          <a:xfrm flipV="1">
            <a:off x="3910148" y="10175966"/>
            <a:ext cx="1772195" cy="27867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Arrow Connector 504">
            <a:extLst>
              <a:ext uri="{FF2B5EF4-FFF2-40B4-BE49-F238E27FC236}">
                <a16:creationId xmlns:a16="http://schemas.microsoft.com/office/drawing/2014/main" id="{1D0A2929-91A9-D1A8-6A99-A17235B68CC4}"/>
              </a:ext>
            </a:extLst>
          </p:cNvPr>
          <p:cNvCxnSpPr>
            <a:cxnSpLocks/>
          </p:cNvCxnSpPr>
          <p:nvPr/>
        </p:nvCxnSpPr>
        <p:spPr>
          <a:xfrm flipV="1">
            <a:off x="3592286" y="7419703"/>
            <a:ext cx="2468880" cy="33963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6523F63D-294B-51A1-6E05-B76BF1E71251}"/>
              </a:ext>
            </a:extLst>
          </p:cNvPr>
          <p:cNvCxnSpPr>
            <a:cxnSpLocks/>
          </p:cNvCxnSpPr>
          <p:nvPr/>
        </p:nvCxnSpPr>
        <p:spPr>
          <a:xfrm>
            <a:off x="3566160" y="7889966"/>
            <a:ext cx="2194560" cy="56170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Straight Arrow Connector 532">
            <a:extLst>
              <a:ext uri="{FF2B5EF4-FFF2-40B4-BE49-F238E27FC236}">
                <a16:creationId xmlns:a16="http://schemas.microsoft.com/office/drawing/2014/main" id="{8372EE89-9D40-99A1-E45A-A8F7E0903FC1}"/>
              </a:ext>
            </a:extLst>
          </p:cNvPr>
          <p:cNvCxnSpPr>
            <a:cxnSpLocks/>
          </p:cNvCxnSpPr>
          <p:nvPr/>
        </p:nvCxnSpPr>
        <p:spPr>
          <a:xfrm>
            <a:off x="3566160" y="7955280"/>
            <a:ext cx="1724297" cy="11234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" name="Straight Arrow Connector 535">
            <a:extLst>
              <a:ext uri="{FF2B5EF4-FFF2-40B4-BE49-F238E27FC236}">
                <a16:creationId xmlns:a16="http://schemas.microsoft.com/office/drawing/2014/main" id="{246D90BC-B144-AB03-FD07-E6DA4E69E50B}"/>
              </a:ext>
            </a:extLst>
          </p:cNvPr>
          <p:cNvCxnSpPr>
            <a:cxnSpLocks/>
          </p:cNvCxnSpPr>
          <p:nvPr/>
        </p:nvCxnSpPr>
        <p:spPr>
          <a:xfrm flipV="1">
            <a:off x="3840480" y="10332720"/>
            <a:ext cx="1985554" cy="16981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57615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Nn. intercostales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264100" y="14554580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629963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1299411" y="9755605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>
            <a:off x="3765885" y="9865896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FC0F907F-8EDB-4FB6-98D3-01398C4880F7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A1D1B3D-6867-44E4-A120-6EDAEFBABD41}"/>
              </a:ext>
            </a:extLst>
          </p:cNvPr>
          <p:cNvCxnSpPr>
            <a:cxnSpLocks/>
          </p:cNvCxnSpPr>
          <p:nvPr/>
        </p:nvCxnSpPr>
        <p:spPr>
          <a:xfrm>
            <a:off x="5284891" y="9799722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7847F2E-EB11-4704-83A4-32F7FA405FF0}"/>
              </a:ext>
            </a:extLst>
          </p:cNvPr>
          <p:cNvCxnSpPr>
            <a:cxnSpLocks/>
          </p:cNvCxnSpPr>
          <p:nvPr/>
        </p:nvCxnSpPr>
        <p:spPr>
          <a:xfrm>
            <a:off x="6745413" y="955708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49">
            <a:extLst>
              <a:ext uri="{FF2B5EF4-FFF2-40B4-BE49-F238E27FC236}">
                <a16:creationId xmlns:a16="http://schemas.microsoft.com/office/drawing/2014/main" id="{AAAC7223-C44A-9418-E97C-F971380CEA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82172" y="10820398"/>
            <a:ext cx="3917591" cy="4287673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2A1B8790-0CD4-DEB8-0A47-1F2945487BDD}"/>
              </a:ext>
            </a:extLst>
          </p:cNvPr>
          <p:cNvSpPr/>
          <p:nvPr/>
        </p:nvSpPr>
        <p:spPr>
          <a:xfrm>
            <a:off x="7917769" y="11371894"/>
            <a:ext cx="1540130" cy="1907378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85204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F7C94C-DEC5-B2E1-B745-275CD6BE04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984F4D-89C2-DAF9-CBA5-5DB8FAF49F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Spinale zenuwen uit plexus lumbalis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7EC2CB94-20C4-9A76-DD8F-6D08205066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5FE23982-4CB4-8FAD-176C-AD39BD38A858}"/>
              </a:ext>
            </a:extLst>
          </p:cNvPr>
          <p:cNvCxnSpPr>
            <a:cxnSpLocks/>
          </p:cNvCxnSpPr>
          <p:nvPr/>
        </p:nvCxnSpPr>
        <p:spPr>
          <a:xfrm>
            <a:off x="1299411" y="9755605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112749A3-E1F2-563E-B637-AF6F0C6DCEFB}"/>
              </a:ext>
            </a:extLst>
          </p:cNvPr>
          <p:cNvCxnSpPr>
            <a:cxnSpLocks/>
          </p:cNvCxnSpPr>
          <p:nvPr/>
        </p:nvCxnSpPr>
        <p:spPr>
          <a:xfrm>
            <a:off x="3765885" y="9865896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5C64A90-A46D-7152-F0CC-887DC9CDC8DB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04CB885-D861-F094-4EFF-3EA800FFA51B}"/>
              </a:ext>
            </a:extLst>
          </p:cNvPr>
          <p:cNvCxnSpPr>
            <a:cxnSpLocks/>
          </p:cNvCxnSpPr>
          <p:nvPr/>
        </p:nvCxnSpPr>
        <p:spPr>
          <a:xfrm>
            <a:off x="5284891" y="9799722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3DE933E-7FF6-70C0-7545-B9475E73CF8D}"/>
              </a:ext>
            </a:extLst>
          </p:cNvPr>
          <p:cNvCxnSpPr>
            <a:cxnSpLocks/>
          </p:cNvCxnSpPr>
          <p:nvPr/>
        </p:nvCxnSpPr>
        <p:spPr>
          <a:xfrm>
            <a:off x="6745413" y="955708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8C77F0D8-50F5-9C47-0299-18DA578466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69404"/>
            <a:ext cx="10799763" cy="809402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3E8E031-06C0-ADF2-3F88-43FFA3529B43}"/>
              </a:ext>
            </a:extLst>
          </p:cNvPr>
          <p:cNvSpPr txBox="1"/>
          <p:nvPr/>
        </p:nvSpPr>
        <p:spPr>
          <a:xfrm>
            <a:off x="3980375" y="11805737"/>
            <a:ext cx="3579175" cy="5770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 - Photo Nerves of posterior abdominal wall (dissection) - English labels"</a:t>
            </a:r>
            <a:r>
              <a:rPr lang="en-US" sz="1050">
                <a:solidFill>
                  <a:schemeClr val="bg1">
                    <a:lumMod val="75000"/>
                  </a:schemeClr>
                </a:solidFill>
              </a:rPr>
              <a:t> by Kristel J. Ietswaart, LUMC and </a:t>
            </a:r>
            <a:r>
              <a:rPr lang="en-US" sz="105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05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05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5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0A3EDBC-F4AD-FD40-4490-4205D36324F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22952" y="11823411"/>
            <a:ext cx="3176811" cy="3476914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00624DEF-D5D3-D7F9-B8CB-532C91CA4336}"/>
              </a:ext>
            </a:extLst>
          </p:cNvPr>
          <p:cNvSpPr/>
          <p:nvPr/>
        </p:nvSpPr>
        <p:spPr>
          <a:xfrm>
            <a:off x="8657668" y="13635118"/>
            <a:ext cx="1080654" cy="1147482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CB91164-7FFC-27FA-532C-2E6288A5D5A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719" y="10078454"/>
            <a:ext cx="4033528" cy="482931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65DBA50-8BB7-058A-4225-4A23DE5356A3}"/>
              </a:ext>
            </a:extLst>
          </p:cNvPr>
          <p:cNvSpPr txBox="1"/>
          <p:nvPr/>
        </p:nvSpPr>
        <p:spPr>
          <a:xfrm>
            <a:off x="-1" y="14900215"/>
            <a:ext cx="546462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"Sobotta 1909 fig.727 - Sympathetic trunk, abdominal and pelvic portions - no labels"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Johannes Sobotta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dream_studio3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endParaRPr lang="en-GB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B6CB260-7D7D-F1CB-7931-58AEE78923EB}"/>
              </a:ext>
            </a:extLst>
          </p:cNvPr>
          <p:cNvSpPr txBox="1"/>
          <p:nvPr/>
        </p:nvSpPr>
        <p:spPr>
          <a:xfrm>
            <a:off x="2488726" y="12635618"/>
            <a:ext cx="724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n.fem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F6D2F56-8092-E849-D977-D95699369152}"/>
              </a:ext>
            </a:extLst>
          </p:cNvPr>
          <p:cNvSpPr txBox="1"/>
          <p:nvPr/>
        </p:nvSpPr>
        <p:spPr>
          <a:xfrm>
            <a:off x="2488726" y="13188866"/>
            <a:ext cx="683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n.obt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A11CD94-C028-395E-F28D-ACCC5B277284}"/>
              </a:ext>
            </a:extLst>
          </p:cNvPr>
          <p:cNvSpPr txBox="1"/>
          <p:nvPr/>
        </p:nvSpPr>
        <p:spPr>
          <a:xfrm>
            <a:off x="2114488" y="12009023"/>
            <a:ext cx="14322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n.lat.fem.cut.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E97217E-C585-693C-905B-7F6CCEF2CD29}"/>
              </a:ext>
            </a:extLst>
          </p:cNvPr>
          <p:cNvSpPr/>
          <p:nvPr/>
        </p:nvSpPr>
        <p:spPr>
          <a:xfrm>
            <a:off x="1213338" y="10891275"/>
            <a:ext cx="1959165" cy="2750241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7F88587-72B2-658E-CDE9-4C1D9A11921D}"/>
              </a:ext>
            </a:extLst>
          </p:cNvPr>
          <p:cNvSpPr txBox="1"/>
          <p:nvPr/>
        </p:nvSpPr>
        <p:spPr>
          <a:xfrm>
            <a:off x="2048555" y="11477517"/>
            <a:ext cx="20991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n.iliohyp/n.ilioing</a:t>
            </a:r>
          </a:p>
        </p:txBody>
      </p:sp>
    </p:spTree>
    <p:extLst>
      <p:ext uri="{BB962C8B-B14F-4D97-AF65-F5344CB8AC3E}">
        <p14:creationId xmlns:p14="http://schemas.microsoft.com/office/powerpoint/2010/main" val="41939873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25EEA06-3D5D-44F1-B065-CA139F83EB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E07EB9-B4FA-5BA5-BE23-1A13068ABF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Nn. sacrales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61D1334C-9F21-8D0B-CE4C-29C0D87BE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5C16BA8-936F-8FF5-3DD1-B749C87A0B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830036" y="6278439"/>
            <a:ext cx="11544318" cy="64994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B375C3-DEC0-7D34-9D62-0FE621589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15042" y="12231925"/>
            <a:ext cx="2818134" cy="3084354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5A516479-D918-BBD8-028C-7CE92101121C}"/>
              </a:ext>
            </a:extLst>
          </p:cNvPr>
          <p:cNvSpPr/>
          <p:nvPr/>
        </p:nvSpPr>
        <p:spPr>
          <a:xfrm>
            <a:off x="8950036" y="14574981"/>
            <a:ext cx="748146" cy="72534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9B3331C-6334-837C-ABCD-1574F3AC1495}"/>
              </a:ext>
            </a:extLst>
          </p:cNvPr>
          <p:cNvCxnSpPr>
            <a:cxnSpLocks/>
          </p:cNvCxnSpPr>
          <p:nvPr/>
        </p:nvCxnSpPr>
        <p:spPr>
          <a:xfrm>
            <a:off x="3505201" y="9075473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E8E21B2A-34B5-FF4E-0291-E302C4EC9D17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5E6B958D-A46B-5122-2E9E-252899FF5B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719" y="10078454"/>
            <a:ext cx="4033528" cy="482931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501DAF1-A094-29EA-FD73-2C204EC56848}"/>
              </a:ext>
            </a:extLst>
          </p:cNvPr>
          <p:cNvSpPr txBox="1"/>
          <p:nvPr/>
        </p:nvSpPr>
        <p:spPr>
          <a:xfrm>
            <a:off x="-1" y="14900215"/>
            <a:ext cx="546462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"Sobotta 1909 fig.727 - Sympathetic trunk, abdominal and pelvic portions - no labels"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Johannes Sobotta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dream_studio3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endParaRPr lang="en-GB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6FFE6F9-E0E5-AC22-CD37-70DC676E259B}"/>
              </a:ext>
            </a:extLst>
          </p:cNvPr>
          <p:cNvSpPr txBox="1"/>
          <p:nvPr/>
        </p:nvSpPr>
        <p:spPr>
          <a:xfrm>
            <a:off x="946433" y="13088754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0173A6-424E-9A4C-1195-197D721BCF49}"/>
              </a:ext>
            </a:extLst>
          </p:cNvPr>
          <p:cNvSpPr txBox="1"/>
          <p:nvPr/>
        </p:nvSpPr>
        <p:spPr>
          <a:xfrm>
            <a:off x="1104819" y="13291794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S2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CFD8002-B5B6-665F-CF72-95F62719C193}"/>
              </a:ext>
            </a:extLst>
          </p:cNvPr>
          <p:cNvCxnSpPr>
            <a:cxnSpLocks/>
          </p:cNvCxnSpPr>
          <p:nvPr/>
        </p:nvCxnSpPr>
        <p:spPr>
          <a:xfrm flipH="1">
            <a:off x="983411" y="13045774"/>
            <a:ext cx="187874" cy="65049"/>
          </a:xfrm>
          <a:prstGeom prst="line">
            <a:avLst/>
          </a:prstGeom>
          <a:ln w="28575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>
            <a:extLst>
              <a:ext uri="{FF2B5EF4-FFF2-40B4-BE49-F238E27FC236}">
                <a16:creationId xmlns:a16="http://schemas.microsoft.com/office/drawing/2014/main" id="{5E97217E-C585-693C-905B-7F6CCEF2CD29}"/>
              </a:ext>
            </a:extLst>
          </p:cNvPr>
          <p:cNvSpPr/>
          <p:nvPr/>
        </p:nvSpPr>
        <p:spPr>
          <a:xfrm>
            <a:off x="85256" y="12509682"/>
            <a:ext cx="1959165" cy="1766576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6DD2AC-A7A0-1FA0-856D-C955BECEE553}"/>
              </a:ext>
            </a:extLst>
          </p:cNvPr>
          <p:cNvSpPr txBox="1"/>
          <p:nvPr/>
        </p:nvSpPr>
        <p:spPr>
          <a:xfrm>
            <a:off x="1195531" y="13524210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A7D79B-8EBD-D3A7-8F8F-AF3C9FD3DF78}"/>
              </a:ext>
            </a:extLst>
          </p:cNvPr>
          <p:cNvSpPr txBox="1"/>
          <p:nvPr/>
        </p:nvSpPr>
        <p:spPr>
          <a:xfrm>
            <a:off x="1218141" y="13705181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CA346A7-B65A-B67E-D9A1-9856766547D3}"/>
              </a:ext>
            </a:extLst>
          </p:cNvPr>
          <p:cNvSpPr txBox="1"/>
          <p:nvPr/>
        </p:nvSpPr>
        <p:spPr>
          <a:xfrm>
            <a:off x="1251527" y="13910621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EB16217-59A6-C068-116A-D39F6367B425}"/>
              </a:ext>
            </a:extLst>
          </p:cNvPr>
          <p:cNvSpPr txBox="1"/>
          <p:nvPr/>
        </p:nvSpPr>
        <p:spPr>
          <a:xfrm>
            <a:off x="987300" y="12741491"/>
            <a:ext cx="14101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tr. lumbosacr</a:t>
            </a:r>
          </a:p>
        </p:txBody>
      </p:sp>
    </p:spTree>
    <p:extLst>
      <p:ext uri="{BB962C8B-B14F-4D97-AF65-F5344CB8AC3E}">
        <p14:creationId xmlns:p14="http://schemas.microsoft.com/office/powerpoint/2010/main" val="24178746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31EE9A-4E2C-A41A-9D32-D91765513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>
            <a:extLst>
              <a:ext uri="{FF2B5EF4-FFF2-40B4-BE49-F238E27FC236}">
                <a16:creationId xmlns:a16="http://schemas.microsoft.com/office/drawing/2014/main" id="{BEA446B0-D911-E183-5B76-201B81DFAAC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880" y="3785539"/>
            <a:ext cx="9144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1CA15BA-E62E-3DB4-31B5-1DD0573D06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Nn. sacrales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C8161B0E-40CA-17B1-8509-7126B355E0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E4B7A83-B725-3DB0-109C-5E89F435B1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15042" y="12231925"/>
            <a:ext cx="2818134" cy="3084354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EE53EB5B-FAAD-8C11-1969-26896A92819A}"/>
              </a:ext>
            </a:extLst>
          </p:cNvPr>
          <p:cNvSpPr/>
          <p:nvPr/>
        </p:nvSpPr>
        <p:spPr>
          <a:xfrm>
            <a:off x="8950036" y="14574981"/>
            <a:ext cx="748146" cy="72534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2046617B-6587-C1D2-2BF2-D8AB97E417D9}"/>
              </a:ext>
            </a:extLst>
          </p:cNvPr>
          <p:cNvCxnSpPr>
            <a:cxnSpLocks/>
          </p:cNvCxnSpPr>
          <p:nvPr/>
        </p:nvCxnSpPr>
        <p:spPr>
          <a:xfrm>
            <a:off x="3505201" y="9075473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20EB5FB1-0D3E-6B71-36CE-B8590FBCE8B0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89D1A466-0E14-20CC-F49B-D9DCA4EA879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719" y="10078454"/>
            <a:ext cx="4033528" cy="482931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E5CF16A-2A91-02D8-2239-1A15E645CABC}"/>
              </a:ext>
            </a:extLst>
          </p:cNvPr>
          <p:cNvSpPr txBox="1"/>
          <p:nvPr/>
        </p:nvSpPr>
        <p:spPr>
          <a:xfrm>
            <a:off x="-1" y="14900215"/>
            <a:ext cx="546462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"Sobotta 1909 fig.727 - Sympathetic trunk, abdominal and pelvic portions - no labels"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Johannes Sobotta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 and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dream_studio3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GB" sz="10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endParaRPr lang="en-GB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CD9972B-5444-1342-B3A6-5EC9960A945D}"/>
              </a:ext>
            </a:extLst>
          </p:cNvPr>
          <p:cNvSpPr txBox="1"/>
          <p:nvPr/>
        </p:nvSpPr>
        <p:spPr>
          <a:xfrm>
            <a:off x="946433" y="13088754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B0B665A-D3C1-58C7-18DC-93300B9B8A52}"/>
              </a:ext>
            </a:extLst>
          </p:cNvPr>
          <p:cNvSpPr txBox="1"/>
          <p:nvPr/>
        </p:nvSpPr>
        <p:spPr>
          <a:xfrm>
            <a:off x="1104819" y="13291794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S2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6D61E17-CD15-C82B-5226-6AE40366060D}"/>
              </a:ext>
            </a:extLst>
          </p:cNvPr>
          <p:cNvCxnSpPr>
            <a:cxnSpLocks/>
          </p:cNvCxnSpPr>
          <p:nvPr/>
        </p:nvCxnSpPr>
        <p:spPr>
          <a:xfrm flipH="1">
            <a:off x="983411" y="13045774"/>
            <a:ext cx="187874" cy="65049"/>
          </a:xfrm>
          <a:prstGeom prst="line">
            <a:avLst/>
          </a:prstGeom>
          <a:ln w="28575"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>
            <a:extLst>
              <a:ext uri="{FF2B5EF4-FFF2-40B4-BE49-F238E27FC236}">
                <a16:creationId xmlns:a16="http://schemas.microsoft.com/office/drawing/2014/main" id="{1275BC4C-0C4A-7AEF-3630-2734521F10DB}"/>
              </a:ext>
            </a:extLst>
          </p:cNvPr>
          <p:cNvSpPr/>
          <p:nvPr/>
        </p:nvSpPr>
        <p:spPr>
          <a:xfrm>
            <a:off x="354401" y="13045774"/>
            <a:ext cx="2336663" cy="1230484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62081BC-8041-CA0B-34B2-CABADB5E816B}"/>
              </a:ext>
            </a:extLst>
          </p:cNvPr>
          <p:cNvSpPr txBox="1"/>
          <p:nvPr/>
        </p:nvSpPr>
        <p:spPr>
          <a:xfrm>
            <a:off x="1195531" y="13524210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34CE918-DD12-BA7F-4C48-438D44C2609C}"/>
              </a:ext>
            </a:extLst>
          </p:cNvPr>
          <p:cNvSpPr txBox="1"/>
          <p:nvPr/>
        </p:nvSpPr>
        <p:spPr>
          <a:xfrm>
            <a:off x="1218141" y="13705181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99F45F-B966-3BA5-7A08-F6A067C0CB85}"/>
              </a:ext>
            </a:extLst>
          </p:cNvPr>
          <p:cNvSpPr txBox="1"/>
          <p:nvPr/>
        </p:nvSpPr>
        <p:spPr>
          <a:xfrm>
            <a:off x="1251527" y="13910621"/>
            <a:ext cx="4074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D721963-D02C-2CD2-4AC2-92179B172DB2}"/>
              </a:ext>
            </a:extLst>
          </p:cNvPr>
          <p:cNvSpPr txBox="1"/>
          <p:nvPr/>
        </p:nvSpPr>
        <p:spPr>
          <a:xfrm>
            <a:off x="3877835" y="10711134"/>
            <a:ext cx="5572124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100">
                <a:solidFill>
                  <a:schemeClr val="bg1">
                    <a:lumMod val="75000"/>
                  </a:schemeClr>
                </a:solidFill>
              </a:rPr>
              <a:t>By Anatomist90 - Own work, CC BY-SA 3.0, https://commons.wikimedia.org/w/index.php?curid=18011854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B1376A27-496B-BB33-F788-E72BAE394F36}"/>
              </a:ext>
            </a:extLst>
          </p:cNvPr>
          <p:cNvSpPr/>
          <p:nvPr/>
        </p:nvSpPr>
        <p:spPr>
          <a:xfrm rot="20989384">
            <a:off x="1952360" y="4780284"/>
            <a:ext cx="1860743" cy="49833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047772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3091</TotalTime>
  <Words>5014</Words>
  <Application>Microsoft Office PowerPoint</Application>
  <PresentationFormat>Custom</PresentationFormat>
  <Paragraphs>1236</Paragraphs>
  <Slides>42</Slides>
  <Notes>1</Notes>
  <HiddenSlides>2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42</vt:i4>
      </vt:variant>
    </vt:vector>
  </HeadingPairs>
  <TitlesOfParts>
    <vt:vector size="47" baseType="lpstr">
      <vt:lpstr>Arial</vt:lpstr>
      <vt:lpstr>Calibri</vt:lpstr>
      <vt:lpstr>Calibri Light</vt:lpstr>
      <vt:lpstr>Segoe Script</vt:lpstr>
      <vt:lpstr>Office Theme</vt:lpstr>
      <vt:lpstr>Autonome Zenuwstelsel Schematisch Opgebouwd</vt:lpstr>
      <vt:lpstr>Zenuwstelsel in 5 onderdelen en 3 verbindingen</vt:lpstr>
      <vt:lpstr>PowerPoint Presentation</vt:lpstr>
      <vt:lpstr>Zenuwstelsel 5 onderdelen </vt:lpstr>
      <vt:lpstr>PowerPoint Presentation</vt:lpstr>
      <vt:lpstr>Nn. intercostales </vt:lpstr>
      <vt:lpstr>Spinale zenuwen uit plexus lumbalis </vt:lpstr>
      <vt:lpstr>Nn. sacrales</vt:lpstr>
      <vt:lpstr>Nn. sacrales</vt:lpstr>
      <vt:lpstr>Zenuwstelsel 5 onderdelen </vt:lpstr>
      <vt:lpstr>PowerPoint Presentation</vt:lpstr>
      <vt:lpstr>Truncus sympathicus </vt:lpstr>
      <vt:lpstr>Zenuwstelsel 5 onderdelen </vt:lpstr>
      <vt:lpstr>PowerPoint Presentation</vt:lpstr>
      <vt:lpstr>PowerPoint Presentation</vt:lpstr>
      <vt:lpstr>Prevertebrale/ preaortale  plexi &amp; ganglia </vt:lpstr>
      <vt:lpstr>Prevertebrale/ preaortale  plexi &amp; ganglia </vt:lpstr>
      <vt:lpstr>Prevertebrale/ preaortale  plexi &amp; ganglia </vt:lpstr>
      <vt:lpstr>Zenuwstelsel 5 onderdelen </vt:lpstr>
      <vt:lpstr>PowerPoint Presentation</vt:lpstr>
      <vt:lpstr>Nervus vagus &amp; plexus oesophagealis </vt:lpstr>
      <vt:lpstr>Zenuwstelsel 5 onderdelen </vt:lpstr>
      <vt:lpstr>PowerPoint Presentation</vt:lpstr>
      <vt:lpstr>Sacrale parasympathische outflow via nn. sacrales</vt:lpstr>
      <vt:lpstr>Sacrale parasympathische outflow</vt:lpstr>
      <vt:lpstr>3 verbindingen</vt:lpstr>
      <vt:lpstr>3 verbindingen</vt:lpstr>
      <vt:lpstr>PowerPoint Presentation</vt:lpstr>
      <vt:lpstr>PowerPoint Presentation</vt:lpstr>
      <vt:lpstr>Rami communicans</vt:lpstr>
      <vt:lpstr>3 verbindingen</vt:lpstr>
      <vt:lpstr>Splanchnische zenuwen (sympathisch)</vt:lpstr>
      <vt:lpstr>PowerPoint Presentation</vt:lpstr>
      <vt:lpstr>PowerPoint Presentation</vt:lpstr>
      <vt:lpstr>Thoracale splanchnische zenuwen  N. splanchnicus major, minor, imus</vt:lpstr>
      <vt:lpstr>PowerPoint Presentation</vt:lpstr>
      <vt:lpstr>Lumbale splanchnische zenuwen </vt:lpstr>
      <vt:lpstr>3 verbindingen</vt:lpstr>
      <vt:lpstr>PowerPoint Presentation</vt:lpstr>
      <vt:lpstr>Pelviene splanchnische zenuw </vt:lpstr>
      <vt:lpstr>Zenuwstelsel in 5 onderdelen en 3 verbindingen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Oscar Paul Gobée</dc:creator>
  <cp:lastModifiedBy>Gobée, O.P. (ANA)</cp:lastModifiedBy>
  <cp:revision>118</cp:revision>
  <dcterms:created xsi:type="dcterms:W3CDTF">2022-01-27T13:49:41Z</dcterms:created>
  <dcterms:modified xsi:type="dcterms:W3CDTF">2024-12-02T13:56:48Z</dcterms:modified>
</cp:coreProperties>
</file>