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708" r:id="rId1"/>
  </p:sldMasterIdLst>
  <p:notesMasterIdLst>
    <p:notesMasterId r:id="rId81"/>
  </p:notesMasterIdLst>
  <p:sldIdLst>
    <p:sldId id="277" r:id="rId2"/>
    <p:sldId id="281" r:id="rId3"/>
    <p:sldId id="262" r:id="rId4"/>
    <p:sldId id="357" r:id="rId5"/>
    <p:sldId id="382" r:id="rId6"/>
    <p:sldId id="316" r:id="rId7"/>
    <p:sldId id="380" r:id="rId8"/>
    <p:sldId id="392" r:id="rId9"/>
    <p:sldId id="287" r:id="rId10"/>
    <p:sldId id="393" r:id="rId11"/>
    <p:sldId id="360" r:id="rId12"/>
    <p:sldId id="361" r:id="rId13"/>
    <p:sldId id="362" r:id="rId14"/>
    <p:sldId id="363" r:id="rId15"/>
    <p:sldId id="394" r:id="rId16"/>
    <p:sldId id="283" r:id="rId17"/>
    <p:sldId id="308" r:id="rId18"/>
    <p:sldId id="383" r:id="rId19"/>
    <p:sldId id="284" r:id="rId20"/>
    <p:sldId id="298" r:id="rId21"/>
    <p:sldId id="366" r:id="rId22"/>
    <p:sldId id="282" r:id="rId23"/>
    <p:sldId id="300" r:id="rId24"/>
    <p:sldId id="367" r:id="rId25"/>
    <p:sldId id="329" r:id="rId26"/>
    <p:sldId id="275" r:id="rId27"/>
    <p:sldId id="369" r:id="rId28"/>
    <p:sldId id="370" r:id="rId29"/>
    <p:sldId id="336" r:id="rId30"/>
    <p:sldId id="301" r:id="rId31"/>
    <p:sldId id="330" r:id="rId32"/>
    <p:sldId id="305" r:id="rId33"/>
    <p:sldId id="339" r:id="rId34"/>
    <p:sldId id="337" r:id="rId35"/>
    <p:sldId id="320" r:id="rId36"/>
    <p:sldId id="291" r:id="rId37"/>
    <p:sldId id="386" r:id="rId38"/>
    <p:sldId id="387" r:id="rId39"/>
    <p:sldId id="388" r:id="rId40"/>
    <p:sldId id="319" r:id="rId41"/>
    <p:sldId id="346" r:id="rId42"/>
    <p:sldId id="348" r:id="rId43"/>
    <p:sldId id="349" r:id="rId44"/>
    <p:sldId id="350" r:id="rId45"/>
    <p:sldId id="354" r:id="rId46"/>
    <p:sldId id="353" r:id="rId47"/>
    <p:sldId id="347" r:id="rId48"/>
    <p:sldId id="315" r:id="rId49"/>
    <p:sldId id="389" r:id="rId50"/>
    <p:sldId id="340" r:id="rId51"/>
    <p:sldId id="376" r:id="rId52"/>
    <p:sldId id="374" r:id="rId53"/>
    <p:sldId id="331" r:id="rId54"/>
    <p:sldId id="306" r:id="rId55"/>
    <p:sldId id="307" r:id="rId56"/>
    <p:sldId id="372" r:id="rId57"/>
    <p:sldId id="327" r:id="rId58"/>
    <p:sldId id="390" r:id="rId59"/>
    <p:sldId id="391" r:id="rId60"/>
    <p:sldId id="344" r:id="rId61"/>
    <p:sldId id="343" r:id="rId62"/>
    <p:sldId id="314" r:id="rId63"/>
    <p:sldId id="321" r:id="rId64"/>
    <p:sldId id="323" r:id="rId65"/>
    <p:sldId id="324" r:id="rId66"/>
    <p:sldId id="341" r:id="rId67"/>
    <p:sldId id="325" r:id="rId68"/>
    <p:sldId id="395" r:id="rId69"/>
    <p:sldId id="326" r:id="rId70"/>
    <p:sldId id="379" r:id="rId71"/>
    <p:sldId id="286" r:id="rId72"/>
    <p:sldId id="302" r:id="rId73"/>
    <p:sldId id="289" r:id="rId74"/>
    <p:sldId id="304" r:id="rId75"/>
    <p:sldId id="351" r:id="rId76"/>
    <p:sldId id="352" r:id="rId77"/>
    <p:sldId id="342" r:id="rId78"/>
    <p:sldId id="332" r:id="rId79"/>
    <p:sldId id="310" r:id="rId80"/>
  </p:sldIdLst>
  <p:sldSz cx="10799763" cy="15300325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895" userDrawn="1">
          <p15:clr>
            <a:srgbClr val="A4A3A4"/>
          </p15:clr>
        </p15:guide>
        <p15:guide id="2" pos="329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FF0066"/>
    <a:srgbClr val="FF3399"/>
    <a:srgbClr val="FF0000"/>
    <a:srgbClr val="F8F8F8"/>
    <a:srgbClr val="C0C0C0"/>
    <a:srgbClr val="7030A0"/>
    <a:srgbClr val="DAE3F3"/>
    <a:srgbClr val="C59EE2"/>
    <a:srgbClr val="FF979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264" autoAdjust="0"/>
    <p:restoredTop sz="86707" autoAdjust="0"/>
  </p:normalViewPr>
  <p:slideViewPr>
    <p:cSldViewPr snapToGrid="0">
      <p:cViewPr varScale="1">
        <p:scale>
          <a:sx n="42" d="100"/>
          <a:sy n="42" d="100"/>
        </p:scale>
        <p:origin x="2406" y="84"/>
      </p:cViewPr>
      <p:guideLst>
        <p:guide orient="horz" pos="895"/>
        <p:guide pos="329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2979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theme" Target="theme/theme1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61" Type="http://schemas.openxmlformats.org/officeDocument/2006/relationships/slide" Target="slides/slide60.xml"/><Relationship Id="rId8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62B071B-A25E-4123-BF2A-423E0BF7417C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339975" y="1143000"/>
            <a:ext cx="21780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B56B29-46E5-4D61-B3BB-42D4756C2B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45242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B56B29-46E5-4D61-B3BB-42D4756C2BD6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8494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09982" y="2504013"/>
            <a:ext cx="9179799" cy="5326780"/>
          </a:xfrm>
        </p:spPr>
        <p:txBody>
          <a:bodyPr anchor="b"/>
          <a:lstStyle>
            <a:lvl1pPr algn="ctr">
              <a:defRPr sz="708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49971" y="8036213"/>
            <a:ext cx="8099822" cy="3694036"/>
          </a:xfrm>
        </p:spPr>
        <p:txBody>
          <a:bodyPr/>
          <a:lstStyle>
            <a:lvl1pPr marL="0" indent="0" algn="ctr">
              <a:buNone/>
              <a:defRPr sz="2835"/>
            </a:lvl1pPr>
            <a:lvl2pPr marL="539999" indent="0" algn="ctr">
              <a:buNone/>
              <a:defRPr sz="2362"/>
            </a:lvl2pPr>
            <a:lvl3pPr marL="1079998" indent="0" algn="ctr">
              <a:buNone/>
              <a:defRPr sz="2126"/>
            </a:lvl3pPr>
            <a:lvl4pPr marL="1619997" indent="0" algn="ctr">
              <a:buNone/>
              <a:defRPr sz="1890"/>
            </a:lvl4pPr>
            <a:lvl5pPr marL="2159996" indent="0" algn="ctr">
              <a:buNone/>
              <a:defRPr sz="1890"/>
            </a:lvl5pPr>
            <a:lvl6pPr marL="2699995" indent="0" algn="ctr">
              <a:buNone/>
              <a:defRPr sz="1890"/>
            </a:lvl6pPr>
            <a:lvl7pPr marL="3239994" indent="0" algn="ctr">
              <a:buNone/>
              <a:defRPr sz="1890"/>
            </a:lvl7pPr>
            <a:lvl8pPr marL="3779992" indent="0" algn="ctr">
              <a:buNone/>
              <a:defRPr sz="1890"/>
            </a:lvl8pPr>
            <a:lvl9pPr marL="4319991" indent="0" algn="ctr">
              <a:buNone/>
              <a:defRPr sz="189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BAA4D-4E28-49B4-8E2F-F67B9ADCDB1F}" type="datetime1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30103" y="14181138"/>
            <a:ext cx="2429947" cy="814601"/>
          </a:xfrm>
        </p:spPr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54020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3C8F62-6B40-4110-84B0-116E1B43D34B}" type="datetime1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803658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28581" y="814601"/>
            <a:ext cx="2328699" cy="1296631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42484" y="814601"/>
            <a:ext cx="6851100" cy="1296631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896519-281A-4E2B-BEF3-4FA6EABE20B3}" type="datetime1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64079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AEFEE-4B03-48BF-9CE2-9A68B149E1F2}" type="datetime1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6662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859" y="3814461"/>
            <a:ext cx="9314796" cy="6364509"/>
          </a:xfrm>
        </p:spPr>
        <p:txBody>
          <a:bodyPr anchor="b"/>
          <a:lstStyle>
            <a:lvl1pPr>
              <a:defRPr sz="708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6859" y="10239180"/>
            <a:ext cx="9314796" cy="3346945"/>
          </a:xfrm>
        </p:spPr>
        <p:txBody>
          <a:bodyPr/>
          <a:lstStyle>
            <a:lvl1pPr marL="0" indent="0">
              <a:buNone/>
              <a:defRPr sz="2835">
                <a:solidFill>
                  <a:schemeClr val="tx1"/>
                </a:solidFill>
              </a:defRPr>
            </a:lvl1pPr>
            <a:lvl2pPr marL="539999" indent="0">
              <a:buNone/>
              <a:defRPr sz="2362">
                <a:solidFill>
                  <a:schemeClr val="tx1">
                    <a:tint val="75000"/>
                  </a:schemeClr>
                </a:solidFill>
              </a:defRPr>
            </a:lvl2pPr>
            <a:lvl3pPr marL="1079998" indent="0">
              <a:buNone/>
              <a:defRPr sz="2126">
                <a:solidFill>
                  <a:schemeClr val="tx1">
                    <a:tint val="75000"/>
                  </a:schemeClr>
                </a:solidFill>
              </a:defRPr>
            </a:lvl3pPr>
            <a:lvl4pPr marL="1619997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4pPr>
            <a:lvl5pPr marL="2159996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5pPr>
            <a:lvl6pPr marL="2699995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6pPr>
            <a:lvl7pPr marL="3239994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7pPr>
            <a:lvl8pPr marL="3779992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8pPr>
            <a:lvl9pPr marL="4319991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0D609F-26CB-461F-9873-69A3C23074FA}" type="datetime1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798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2484" y="4073003"/>
            <a:ext cx="4589899" cy="97079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67380" y="4073003"/>
            <a:ext cx="4589899" cy="97079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3AF28-9369-46A5-A339-B4F2B248E5F1}" type="datetime1">
              <a:rPr lang="en-US" smtClean="0"/>
              <a:t>12/2/2024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711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814604"/>
            <a:ext cx="9314796" cy="295735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3892" y="3750706"/>
            <a:ext cx="4568805" cy="1838163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43892" y="5588869"/>
            <a:ext cx="4568805" cy="822038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467381" y="3750706"/>
            <a:ext cx="4591306" cy="1838163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467381" y="5588869"/>
            <a:ext cx="4591306" cy="822038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9A5E3F-E886-49B3-B69E-29A603FE927F}" type="datetime1">
              <a:rPr lang="en-US" smtClean="0"/>
              <a:t>12/2/2024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99832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D1121-030E-43EB-9ECF-864F2AB329F3}" type="datetime1">
              <a:rPr lang="en-US" smtClean="0"/>
              <a:t>12/2/2024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57716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A08248-745F-4E81-92E9-9B20845B94BA}" type="datetime1">
              <a:rPr lang="en-US" smtClean="0"/>
              <a:t>12/2/2024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7856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1020022"/>
            <a:ext cx="3483205" cy="3570076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91306" y="2202967"/>
            <a:ext cx="5467380" cy="10873148"/>
          </a:xfrm>
        </p:spPr>
        <p:txBody>
          <a:bodyPr/>
          <a:lstStyle>
            <a:lvl1pPr>
              <a:defRPr sz="3780"/>
            </a:lvl1pPr>
            <a:lvl2pPr>
              <a:defRPr sz="3307"/>
            </a:lvl2pPr>
            <a:lvl3pPr>
              <a:defRPr sz="2835"/>
            </a:lvl3pPr>
            <a:lvl4pPr>
              <a:defRPr sz="2362"/>
            </a:lvl4pPr>
            <a:lvl5pPr>
              <a:defRPr sz="2362"/>
            </a:lvl5pPr>
            <a:lvl6pPr>
              <a:defRPr sz="2362"/>
            </a:lvl6pPr>
            <a:lvl7pPr>
              <a:defRPr sz="2362"/>
            </a:lvl7pPr>
            <a:lvl8pPr>
              <a:defRPr sz="2362"/>
            </a:lvl8pPr>
            <a:lvl9pPr>
              <a:defRPr sz="236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4590098"/>
            <a:ext cx="3483205" cy="8503723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3D8036-B83D-460F-BCD6-04571F55DF8C}" type="datetime1">
              <a:rPr lang="en-US" smtClean="0"/>
              <a:t>12/2/2024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76546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1020022"/>
            <a:ext cx="3483205" cy="3570076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591306" y="2202967"/>
            <a:ext cx="5467380" cy="10873148"/>
          </a:xfrm>
        </p:spPr>
        <p:txBody>
          <a:bodyPr anchor="t"/>
          <a:lstStyle>
            <a:lvl1pPr marL="0" indent="0">
              <a:buNone/>
              <a:defRPr sz="3780"/>
            </a:lvl1pPr>
            <a:lvl2pPr marL="539999" indent="0">
              <a:buNone/>
              <a:defRPr sz="3307"/>
            </a:lvl2pPr>
            <a:lvl3pPr marL="1079998" indent="0">
              <a:buNone/>
              <a:defRPr sz="2835"/>
            </a:lvl3pPr>
            <a:lvl4pPr marL="1619997" indent="0">
              <a:buNone/>
              <a:defRPr sz="2362"/>
            </a:lvl4pPr>
            <a:lvl5pPr marL="2159996" indent="0">
              <a:buNone/>
              <a:defRPr sz="2362"/>
            </a:lvl5pPr>
            <a:lvl6pPr marL="2699995" indent="0">
              <a:buNone/>
              <a:defRPr sz="2362"/>
            </a:lvl6pPr>
            <a:lvl7pPr marL="3239994" indent="0">
              <a:buNone/>
              <a:defRPr sz="2362"/>
            </a:lvl7pPr>
            <a:lvl8pPr marL="3779992" indent="0">
              <a:buNone/>
              <a:defRPr sz="2362"/>
            </a:lvl8pPr>
            <a:lvl9pPr marL="4319991" indent="0">
              <a:buNone/>
              <a:defRPr sz="2362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4590098"/>
            <a:ext cx="3483205" cy="8503723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081EF-A702-4366-B443-027B56A87703}" type="datetime1">
              <a:rPr lang="en-US" smtClean="0"/>
              <a:t>12/2/2024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6501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42484" y="814604"/>
            <a:ext cx="9314796" cy="295735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84" y="4073003"/>
            <a:ext cx="9314796" cy="97079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2484" y="14181138"/>
            <a:ext cx="2429947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165B47-6251-49CF-A9C9-69445AA61AE9}" type="datetime1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77422" y="14181138"/>
            <a:ext cx="3644920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073646" y="14181138"/>
            <a:ext cx="2429947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45239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hdr="0" ftr="0" dt="0"/>
  <p:txStyles>
    <p:titleStyle>
      <a:lvl1pPr algn="l" defTabSz="1079998" rtl="0" eaLnBrk="1" latinLnBrk="0" hangingPunct="1">
        <a:lnSpc>
          <a:spcPct val="90000"/>
        </a:lnSpc>
        <a:spcBef>
          <a:spcPct val="0"/>
        </a:spcBef>
        <a:buNone/>
        <a:defRPr sz="519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69999" indent="-269999" algn="l" defTabSz="1079998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3307" kern="1200">
          <a:solidFill>
            <a:schemeClr val="tx1"/>
          </a:solidFill>
          <a:latin typeface="+mn-lt"/>
          <a:ea typeface="+mn-ea"/>
          <a:cs typeface="+mn-cs"/>
        </a:defRPr>
      </a:lvl1pPr>
      <a:lvl2pPr marL="809998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835" kern="1200">
          <a:solidFill>
            <a:schemeClr val="tx1"/>
          </a:solidFill>
          <a:latin typeface="+mn-lt"/>
          <a:ea typeface="+mn-ea"/>
          <a:cs typeface="+mn-cs"/>
        </a:defRPr>
      </a:lvl2pPr>
      <a:lvl3pPr marL="1349997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362" kern="1200">
          <a:solidFill>
            <a:schemeClr val="tx1"/>
          </a:solidFill>
          <a:latin typeface="+mn-lt"/>
          <a:ea typeface="+mn-ea"/>
          <a:cs typeface="+mn-cs"/>
        </a:defRPr>
      </a:lvl3pPr>
      <a:lvl4pPr marL="1889996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429995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969994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509993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4049992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589991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1pPr>
      <a:lvl2pPr marL="539999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2pPr>
      <a:lvl3pPr marL="1079998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3pPr>
      <a:lvl4pPr marL="1619997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159996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699995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239994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3779992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319991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hyperlink" Target="https://openstax.org/details/books/anatomy-and-physiology" TargetMode="External"/><Relationship Id="rId13" Type="http://schemas.openxmlformats.org/officeDocument/2006/relationships/hyperlink" Target="https://anatomytool.org/content/slagter-drawing-visible-and-palpable-surface-anatomy-thorax-and-abdomen-no-labels" TargetMode="External"/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12" Type="http://schemas.openxmlformats.org/officeDocument/2006/relationships/hyperlink" Target="https://commons.wikimedia.org/wiki/Category:Images_from_Blausen_Medical_Communications" TargetMode="External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openstax.org/" TargetMode="External"/><Relationship Id="rId11" Type="http://schemas.openxmlformats.org/officeDocument/2006/relationships/hyperlink" Target="https://creativecommons.org/licenses/by-sa/4.0/" TargetMode="External"/><Relationship Id="rId5" Type="http://schemas.openxmlformats.org/officeDocument/2006/relationships/hyperlink" Target="https://anatomytool.org/content/openstax-anatphys-fig153-sympathetic-connections-and-ganglia-english-labels" TargetMode="External"/><Relationship Id="rId15" Type="http://schemas.openxmlformats.org/officeDocument/2006/relationships/image" Target="../media/image8.jpg"/><Relationship Id="rId10" Type="http://schemas.openxmlformats.org/officeDocument/2006/relationships/hyperlink" Target="https://commons.wikimedia.org/wiki/User:BruceBlaus" TargetMode="External"/><Relationship Id="rId4" Type="http://schemas.openxmlformats.org/officeDocument/2006/relationships/image" Target="../media/image7.PNG"/><Relationship Id="rId9" Type="http://schemas.openxmlformats.org/officeDocument/2006/relationships/hyperlink" Target="https://anatomytool.org/content/blausen-abdominal-and-thoracic-organs-english-labels" TargetMode="External"/><Relationship Id="rId14" Type="http://schemas.openxmlformats.org/officeDocument/2006/relationships/hyperlink" Target="https://creativecommons.org/licenses/by-nc-sa/4.0/" TargetMode="Externa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1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613-dermatomes-english-labels" TargetMode="External"/><Relationship Id="rId4" Type="http://schemas.openxmlformats.org/officeDocument/2006/relationships/image" Target="../media/image12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.png"/><Relationship Id="rId7" Type="http://schemas.openxmlformats.org/officeDocument/2006/relationships/image" Target="../media/image1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.png"/><Relationship Id="rId7" Type="http://schemas.openxmlformats.org/officeDocument/2006/relationships/image" Target="../media/image1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openclipart.org/detail/312341/injured-finger" TargetMode="External"/><Relationship Id="rId4" Type="http://schemas.openxmlformats.org/officeDocument/2006/relationships/image" Target="../media/image16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openclipart.org/detail/154747/heart-attack" TargetMode="External"/><Relationship Id="rId4" Type="http://schemas.openxmlformats.org/officeDocument/2006/relationships/image" Target="../media/image17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2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1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18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4.png"/><Relationship Id="rId10" Type="http://schemas.openxmlformats.org/officeDocument/2006/relationships/hyperlink" Target="https://anatomytool.org/content/servier-drawing-vertebral-column-anterior-view-no-labels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freesvg.org/fire-and-flames-remixes" TargetMode="External"/><Relationship Id="rId14" Type="http://schemas.openxmlformats.org/officeDocument/2006/relationships/image" Target="../media/image3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hyperlink" Target="https://oli.cmu.edu/jcourse/lms/students/syllabus.do?section=0476f4380a0001dc2b3a7522089b2c14" TargetMode="External"/><Relationship Id="rId13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anatomytool.org/content/branches-abdominal-aorta-english-labels-0" TargetMode="External"/><Relationship Id="rId12" Type="http://schemas.openxmlformats.org/officeDocument/2006/relationships/hyperlink" Target="https://smart.servier.com/" TargetMode="Externa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hyperlink" Target="https://anatomytool.org/content/servier-drawing-overview-digestive-tract-no-labels" TargetMode="External"/><Relationship Id="rId5" Type="http://schemas.openxmlformats.org/officeDocument/2006/relationships/image" Target="../media/image4.png"/><Relationship Id="rId15" Type="http://schemas.openxmlformats.org/officeDocument/2006/relationships/image" Target="../media/image20.jpeg"/><Relationship Id="rId10" Type="http://schemas.openxmlformats.org/officeDocument/2006/relationships/hyperlink" Target="https://pixabay.com/vectors/intestines-bowel-guts-intestinal-293929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creativecommons.org/licenses/by-nc-sa/4.0/" TargetMode="External"/><Relationship Id="rId14" Type="http://schemas.openxmlformats.org/officeDocument/2006/relationships/hyperlink" Target="https://anatomytool.org/content/servier-drawing-vertebral-column-anterior-view-no-labels" TargetMode="Externa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s://oli.cmu.edu/jcourse/lms/students/syllabus.do?section=0476f4380a0001dc2b3a7522089b2c14" TargetMode="External"/><Relationship Id="rId13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anatomytool.org/content/branches-abdominal-aorta-english-labels-0" TargetMode="External"/><Relationship Id="rId12" Type="http://schemas.openxmlformats.org/officeDocument/2006/relationships/hyperlink" Target="https://smart.servier.com/" TargetMode="Externa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hyperlink" Target="https://anatomytool.org/content/servier-drawing-overview-digestive-tract-no-labels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pixabay.com/vectors/intestines-bowel-guts-intestinal-293929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creativecommons.org/licenses/by-nc-sa/4.0/" TargetMode="External"/><Relationship Id="rId14" Type="http://schemas.openxmlformats.org/officeDocument/2006/relationships/hyperlink" Target="https://anatomytool.org/content/servier-drawing-vertebral-column-anterior-view-no-labels" TargetMode="Externa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613-dermatomes-english-labels" TargetMode="External"/><Relationship Id="rId4" Type="http://schemas.openxmlformats.org/officeDocument/2006/relationships/image" Target="../media/image12.jp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-nc-sa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www.lumc.nl/org/anatomie-embryologie/medewerkers/902201059122533?setlanguage=English&amp;setcountry=en" TargetMode="External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nl.linkedin.com/in/ron-slagter-2905a95" TargetMode="External"/><Relationship Id="rId5" Type="http://schemas.openxmlformats.org/officeDocument/2006/relationships/hyperlink" Target="https://anatomytool.org/content/slagter-drawing-appendicitis-pain-route-and-referred-pain-no-labels" TargetMode="External"/><Relationship Id="rId4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.png"/><Relationship Id="rId7" Type="http://schemas.openxmlformats.org/officeDocument/2006/relationships/image" Target="../media/image1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18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0.png"/><Relationship Id="rId10" Type="http://schemas.openxmlformats.org/officeDocument/2006/relationships/hyperlink" Target="https://anatomytool.org/content/servier-drawing-vertebral-column-anterior-view-no-labels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freesvg.org/fire-and-flames-remixes" TargetMode="External"/><Relationship Id="rId14" Type="http://schemas.openxmlformats.org/officeDocument/2006/relationships/image" Target="../media/image4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10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10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613-dermatomes-english-labels" TargetMode="External"/><Relationship Id="rId4" Type="http://schemas.openxmlformats.org/officeDocument/2006/relationships/image" Target="../media/image12.jp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-nc-sa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www.lumc.nl/org/anatomie-embryologie/medewerkers/902201059122533?setlanguage=English&amp;setcountry=en" TargetMode="External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nl.linkedin.com/in/ron-slagter-2905a95" TargetMode="External"/><Relationship Id="rId5" Type="http://schemas.openxmlformats.org/officeDocument/2006/relationships/hyperlink" Target="https://anatomytool.org/content/slagter-drawing-appendicitis-pain-route-and-referred-pain-no-labels" TargetMode="External"/><Relationship Id="rId4" Type="http://schemas.openxmlformats.org/officeDocument/2006/relationships/image" Target="../media/image1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12" Type="http://schemas.openxmlformats.org/officeDocument/2006/relationships/image" Target="../media/image2.png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23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4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3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613-dermatomes-english-labels" TargetMode="External"/><Relationship Id="rId4" Type="http://schemas.openxmlformats.org/officeDocument/2006/relationships/image" Target="../media/image12.jp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-nc-sa/4.0/" TargetMode="External"/><Relationship Id="rId3" Type="http://schemas.openxmlformats.org/officeDocument/2006/relationships/image" Target="../media/image21.jpg"/><Relationship Id="rId7" Type="http://schemas.openxmlformats.org/officeDocument/2006/relationships/hyperlink" Target="https://www.lumc.nl/org/anatomie-embryologie/medewerkers/902201059122533?setlanguage=English&amp;setcountry=en" TargetMode="Externa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nl.linkedin.com/in/ron-slagter-2905a95" TargetMode="External"/><Relationship Id="rId5" Type="http://schemas.openxmlformats.org/officeDocument/2006/relationships/hyperlink" Target="https://anatomytool.org/content/slagter-drawing-appendicitis-pain-route-and-referred-pain-no-labels" TargetMode="External"/><Relationship Id="rId4" Type="http://schemas.openxmlformats.org/officeDocument/2006/relationships/image" Target="../media/image2.png"/><Relationship Id="rId9" Type="http://schemas.openxmlformats.org/officeDocument/2006/relationships/image" Target="../media/image2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wmf"/><Relationship Id="rId3" Type="http://schemas.openxmlformats.org/officeDocument/2006/relationships/hyperlink" Target="https://anatomytool.org/content/slagter-drawing-appendicitis-pain-route-and-referred-pain-no-labels" TargetMode="External"/><Relationship Id="rId7" Type="http://schemas.openxmlformats.org/officeDocument/2006/relationships/oleObject" Target="../embeddings/oleObject1.bin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www.lumc.nl/org/anatomie-embryologie/medewerkers/902201059122533?setlanguage=English&amp;setcountry=en" TargetMode="External"/><Relationship Id="rId4" Type="http://schemas.openxmlformats.org/officeDocument/2006/relationships/hyperlink" Target="https://nl.linkedin.com/in/ron-slagter-2905a95" TargetMode="External"/><Relationship Id="rId9" Type="http://schemas.openxmlformats.org/officeDocument/2006/relationships/image" Target="../media/image1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jpg"/><Relationship Id="rId5" Type="http://schemas.openxmlformats.org/officeDocument/2006/relationships/hyperlink" Target="https://creativecommons.org/licenses/by/4.0/" TargetMode="External"/><Relationship Id="rId4" Type="http://schemas.openxmlformats.org/officeDocument/2006/relationships/hyperlink" Target="https://anatomytool.org/content/cenveo-drawing-location-gallbladder-english-labels" TargetMode="Externa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.png"/><Relationship Id="rId7" Type="http://schemas.openxmlformats.org/officeDocument/2006/relationships/image" Target="../media/image1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18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0.png"/><Relationship Id="rId10" Type="http://schemas.openxmlformats.org/officeDocument/2006/relationships/hyperlink" Target="https://anatomytool.org/content/servier-drawing-vertebral-column-anterior-view-no-labels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freesvg.org/fire-and-flames-remixes" TargetMode="External"/><Relationship Id="rId14" Type="http://schemas.openxmlformats.org/officeDocument/2006/relationships/image" Target="../media/image4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10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overview-digestive-tract-no-labels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10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613-dermatomes-english-labels" TargetMode="External"/><Relationship Id="rId4" Type="http://schemas.openxmlformats.org/officeDocument/2006/relationships/image" Target="../media/image12.jp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2.jp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penstax.org/" TargetMode="External"/><Relationship Id="rId4" Type="http://schemas.openxmlformats.org/officeDocument/2006/relationships/hyperlink" Target="https://anatomytool.org/content/openstax-anatphys-fig1613-dermatomes-english-labels" TargetMode="Externa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hyperlink" Target="https://anatomytool.org/content/cenveo-drawing-location-gallbladder-english-labels" TargetMode="External"/><Relationship Id="rId7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g"/><Relationship Id="rId5" Type="http://schemas.openxmlformats.org/officeDocument/2006/relationships/image" Target="../media/image26.jpg"/><Relationship Id="rId4" Type="http://schemas.openxmlformats.org/officeDocument/2006/relationships/hyperlink" Target="https://creativecommons.org/licenses/by/4.0/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-nc-sa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www.lumc.nl/org/anatomie-embryologie/medewerkers/902201059122533?setlanguage=English&amp;setcountry=en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lagter-drawing-appendicitis-pain-route-and-referred-pain-no-labels" TargetMode="External"/><Relationship Id="rId9" Type="http://schemas.openxmlformats.org/officeDocument/2006/relationships/image" Target="../media/image27.wmf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.png"/><Relationship Id="rId7" Type="http://schemas.openxmlformats.org/officeDocument/2006/relationships/image" Target="../media/image1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hyperlink" Target="https://nl.linkedin.com/in/ron-slagter-2905a95" TargetMode="External"/><Relationship Id="rId13" Type="http://schemas.openxmlformats.org/officeDocument/2006/relationships/image" Target="../media/image1.png"/><Relationship Id="rId18" Type="http://schemas.openxmlformats.org/officeDocument/2006/relationships/image" Target="../media/image27.wmf"/><Relationship Id="rId3" Type="http://schemas.openxmlformats.org/officeDocument/2006/relationships/hyperlink" Target="https://anatomytool.org/content/branches-abdominal-aorta-english-labels-0" TargetMode="External"/><Relationship Id="rId7" Type="http://schemas.openxmlformats.org/officeDocument/2006/relationships/hyperlink" Target="https://anatomytool.org/content/slagter-drawing-female-pelvis-sagittal-section-no-labels" TargetMode="External"/><Relationship Id="rId12" Type="http://schemas.openxmlformats.org/officeDocument/2006/relationships/hyperlink" Target="https://creativecommons.org/licenses/by/4.0/" TargetMode="External"/><Relationship Id="rId17" Type="http://schemas.openxmlformats.org/officeDocument/2006/relationships/oleObject" Target="../embeddings/oleObject2.bin"/><Relationship Id="rId2" Type="http://schemas.openxmlformats.org/officeDocument/2006/relationships/image" Target="../media/image18.png"/><Relationship Id="rId16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pixabay.com/vectors/intestines-bowel-guts-intestinal-293929/" TargetMode="External"/><Relationship Id="rId11" Type="http://schemas.openxmlformats.org/officeDocument/2006/relationships/hyperlink" Target="https://smart.servier.com/" TargetMode="External"/><Relationship Id="rId5" Type="http://schemas.openxmlformats.org/officeDocument/2006/relationships/hyperlink" Target="https://creativecommons.org/licenses/by-nc-sa/4.0/" TargetMode="External"/><Relationship Id="rId15" Type="http://schemas.openxmlformats.org/officeDocument/2006/relationships/image" Target="../media/image3.png"/><Relationship Id="rId10" Type="http://schemas.openxmlformats.org/officeDocument/2006/relationships/hyperlink" Target="https://anatomytool.org/content/servier-drawing-vertebral-column-anterior-view-no-labels" TargetMode="External"/><Relationship Id="rId4" Type="http://schemas.openxmlformats.org/officeDocument/2006/relationships/hyperlink" Target="https://oli.cmu.edu/jcourse/lms/students/syllabus.do?section=0476f4380a0001dc2b3a7522089b2c14" TargetMode="External"/><Relationship Id="rId9" Type="http://schemas.openxmlformats.org/officeDocument/2006/relationships/hyperlink" Target="https://freesvg.org/fire-and-flames-remixes" TargetMode="External"/><Relationship Id="rId14" Type="http://schemas.openxmlformats.org/officeDocument/2006/relationships/image" Target="../media/image2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hyperlink" Target="https://anatomytool.org/content/servier-drawing-vertebral-column-anterior-view-no-labels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nl.linkedin.com/in/ron-slagter-2905a95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22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7.wmf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lagter-drawing-female-pelvis-sagittal-section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oleObject" Target="../embeddings/oleObject2.bin"/><Relationship Id="rId10" Type="http://schemas.openxmlformats.org/officeDocument/2006/relationships/hyperlink" Target="https://creativecommons.org/licenses/by/4.0/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smart.servier.com/" TargetMode="External"/><Relationship Id="rId14" Type="http://schemas.openxmlformats.org/officeDocument/2006/relationships/image" Target="../media/image4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image" Target="../media/image1.png"/><Relationship Id="rId7" Type="http://schemas.openxmlformats.org/officeDocument/2006/relationships/oleObject" Target="../embeddings/oleObject3.bin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lagter-drawing-colon-and-rectum-anatomy-and-arteries-no-labels" TargetMode="Externa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hyperlink" Target="https://smart.servier.com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anatomytool.org/content/servier-drawing-vertebral-column-anterior-view-no-labels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7.wmf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nl.linkedin.com/in/ron-slagter-2905a95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anatomytool.org/content/slagter-drawing-female-pelvis-sagittal-section-no-labels" TargetMode="External"/><Relationship Id="rId15" Type="http://schemas.openxmlformats.org/officeDocument/2006/relationships/oleObject" Target="../embeddings/oleObject2.bin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creativecommons.org/licenses/by/4.0/" TargetMode="External"/><Relationship Id="rId14" Type="http://schemas.openxmlformats.org/officeDocument/2006/relationships/image" Target="../media/image29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hyperlink" Target="https://anatomytool.org/content/servier-drawing-vertebral-column-anterior-view-no-labels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nl.linkedin.com/in/ron-slagter-2905a95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22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7.wmf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lagter-drawing-female-pelvis-sagittal-section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oleObject" Target="../embeddings/oleObject2.bin"/><Relationship Id="rId10" Type="http://schemas.openxmlformats.org/officeDocument/2006/relationships/hyperlink" Target="https://creativecommons.org/licenses/by/4.0/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smart.servier.com/" TargetMode="External"/><Relationship Id="rId1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hyperlink" Target="https://anatomytool.org/content/slagter-drawing-colon-and-rectum-anatomy-and-arteries-no-labels" TargetMode="External"/><Relationship Id="rId13" Type="http://schemas.openxmlformats.org/officeDocument/2006/relationships/image" Target="../media/image1.png"/><Relationship Id="rId3" Type="http://schemas.openxmlformats.org/officeDocument/2006/relationships/oleObject" Target="../embeddings/oleObject3.bin"/><Relationship Id="rId7" Type="http://schemas.openxmlformats.org/officeDocument/2006/relationships/hyperlink" Target="https://creativecommons.org/licenses/by-nc-sa/4.0/" TargetMode="External"/><Relationship Id="rId12" Type="http://schemas.openxmlformats.org/officeDocument/2006/relationships/hyperlink" Target="https://creativecommons.org/licenses/by/4.0/" TargetMode="External"/><Relationship Id="rId17" Type="http://schemas.openxmlformats.org/officeDocument/2006/relationships/image" Target="../media/image29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oli.cmu.edu/jcourse/lms/students/syllabus.do?section=0476f4380a0001dc2b3a7522089b2c14" TargetMode="External"/><Relationship Id="rId11" Type="http://schemas.openxmlformats.org/officeDocument/2006/relationships/hyperlink" Target="https://smart.servier.com/" TargetMode="External"/><Relationship Id="rId5" Type="http://schemas.openxmlformats.org/officeDocument/2006/relationships/hyperlink" Target="https://anatomytool.org/content/branches-abdominal-aorta-english-labels-0" TargetMode="External"/><Relationship Id="rId15" Type="http://schemas.openxmlformats.org/officeDocument/2006/relationships/image" Target="../media/image3.png"/><Relationship Id="rId10" Type="http://schemas.openxmlformats.org/officeDocument/2006/relationships/hyperlink" Target="https://anatomytool.org/content/servier-drawing-vertebral-column-anterior-view-no-labels" TargetMode="External"/><Relationship Id="rId4" Type="http://schemas.openxmlformats.org/officeDocument/2006/relationships/image" Target="../media/image28.wmf"/><Relationship Id="rId9" Type="http://schemas.openxmlformats.org/officeDocument/2006/relationships/hyperlink" Target="https://nl.linkedin.com/in/ron-slagter-2905a95" TargetMode="External"/><Relationship Id="rId14" Type="http://schemas.openxmlformats.org/officeDocument/2006/relationships/image" Target="../media/image2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hyperlink" Target="https://nl.linkedin.com/in/ron-slagter-2905a95" TargetMode="External"/><Relationship Id="rId13" Type="http://schemas.openxmlformats.org/officeDocument/2006/relationships/image" Target="../media/image1.png"/><Relationship Id="rId3" Type="http://schemas.openxmlformats.org/officeDocument/2006/relationships/image" Target="../media/image28.wmf"/><Relationship Id="rId7" Type="http://schemas.openxmlformats.org/officeDocument/2006/relationships/hyperlink" Target="https://anatomytool.org/content/slagter-drawing-colon-and-rectum-anatomy-and-arteries-no-labels" TargetMode="External"/><Relationship Id="rId12" Type="http://schemas.openxmlformats.org/officeDocument/2006/relationships/image" Target="../media/image22.png"/><Relationship Id="rId2" Type="http://schemas.openxmlformats.org/officeDocument/2006/relationships/oleObject" Target="../embeddings/oleObject3.bin"/><Relationship Id="rId16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creativecommons.org/licenses/by-nc-sa/4.0/" TargetMode="External"/><Relationship Id="rId11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li.cmu.edu/jcourse/lms/students/syllabus.do?section=0476f4380a0001dc2b3a7522089b2c14" TargetMode="External"/><Relationship Id="rId15" Type="http://schemas.openxmlformats.org/officeDocument/2006/relationships/image" Target="../media/image3.png"/><Relationship Id="rId10" Type="http://schemas.openxmlformats.org/officeDocument/2006/relationships/hyperlink" Target="https://smart.servier.com/" TargetMode="External"/><Relationship Id="rId4" Type="http://schemas.openxmlformats.org/officeDocument/2006/relationships/hyperlink" Target="https://anatomytool.org/content/branches-abdominal-aorta-english-labels-0" TargetMode="External"/><Relationship Id="rId9" Type="http://schemas.openxmlformats.org/officeDocument/2006/relationships/hyperlink" Target="https://anatomytool.org/content/servier-drawing-vertebral-column-anterior-view-no-labels" TargetMode="External"/><Relationship Id="rId14" Type="http://schemas.openxmlformats.org/officeDocument/2006/relationships/image" Target="../media/image2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penstax.org/" TargetMode="External"/><Relationship Id="rId4" Type="http://schemas.openxmlformats.org/officeDocument/2006/relationships/hyperlink" Target="https://anatomytool.org/content/openstax-anatphys-fig153-sympathetic-connections-and-ganglia-english-labels" TargetMode="Externa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penstax.org/" TargetMode="External"/><Relationship Id="rId4" Type="http://schemas.openxmlformats.org/officeDocument/2006/relationships/hyperlink" Target="https://anatomytool.org/content/openstax-anatphys-fig153-sympathetic-connections-and-ganglia-english-labels" TargetMode="Externa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penstax.org/" TargetMode="External"/><Relationship Id="rId4" Type="http://schemas.openxmlformats.org/officeDocument/2006/relationships/hyperlink" Target="https://anatomytool.org/content/openstax-anatphys-fig153-sympathetic-connections-and-ganglia-english-labels" TargetMode="Externa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hyperlink" Target="https://anatomytool.org/content/leiden-drawing-nociceptive-pathways-pelvis" TargetMode="External"/><Relationship Id="rId7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www.lumc.nl/org/anatomie-embryologie/medewerkers/902201059122533?setlanguage=English&amp;setcountry=en" TargetMode="External"/><Relationship Id="rId4" Type="http://schemas.openxmlformats.org/officeDocument/2006/relationships/hyperlink" Target="https://nl.linkedin.com/in/ron-slagter-2905a95" TargetMode="Externa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hyperlink" Target="https://anatomytool.org/content/leiden-drawing-nociceptive-pathways-pelvis" TargetMode="External"/><Relationship Id="rId7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www.lumc.nl/org/anatomie-embryologie/medewerkers/902201059122533?setlanguage=English&amp;setcountry=en" TargetMode="External"/><Relationship Id="rId4" Type="http://schemas.openxmlformats.org/officeDocument/2006/relationships/hyperlink" Target="https://nl.linkedin.com/in/ron-slagter-2905a95" TargetMode="Externa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53-sympathetic-connections-and-ganglia-english-labels" TargetMode="External"/><Relationship Id="rId4" Type="http://schemas.openxmlformats.org/officeDocument/2006/relationships/image" Target="../media/image34.gi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53-sympathetic-connections-and-ganglia-english-labels" TargetMode="External"/><Relationship Id="rId4" Type="http://schemas.openxmlformats.org/officeDocument/2006/relationships/image" Target="../media/image1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hyperlink" Target="https://freesvg.org/fire-and-flames-remixes" TargetMode="External"/><Relationship Id="rId3" Type="http://schemas.openxmlformats.org/officeDocument/2006/relationships/image" Target="../media/image1.png"/><Relationship Id="rId7" Type="http://schemas.openxmlformats.org/officeDocument/2006/relationships/hyperlink" Target="https://openstax.org/details/books/anatomy-and-physiology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4.0/" TargetMode="External"/><Relationship Id="rId5" Type="http://schemas.openxmlformats.org/officeDocument/2006/relationships/hyperlink" Target="https://openstax.org/" TargetMode="External"/><Relationship Id="rId10" Type="http://schemas.openxmlformats.org/officeDocument/2006/relationships/image" Target="../media/image18.png"/><Relationship Id="rId4" Type="http://schemas.openxmlformats.org/officeDocument/2006/relationships/hyperlink" Target="https://anatomytool.org/content/openstax-anatphys-fig153-sympathetic-connections-and-ganglia-english-labels" TargetMode="External"/><Relationship Id="rId9" Type="http://schemas.openxmlformats.org/officeDocument/2006/relationships/image" Target="../media/image36.gif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2.png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openstax.org/" TargetMode="External"/><Relationship Id="rId5" Type="http://schemas.openxmlformats.org/officeDocument/2006/relationships/hyperlink" Target="https://anatomytool.org/content/openstax-anatphys-fig153-sympathetic-connections-and-ganglia-english-labels" TargetMode="External"/><Relationship Id="rId4" Type="http://schemas.openxmlformats.org/officeDocument/2006/relationships/image" Target="../media/image1.png"/><Relationship Id="rId9" Type="http://schemas.openxmlformats.org/officeDocument/2006/relationships/image" Target="../media/image22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hyperlink" Target="https://anatomytool.org/content/servier-drawing-vertebral-column-anterior-view-no-labels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nl.linkedin.com/in/ron-slagter-2905a95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27.wmf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oleObject" Target="../embeddings/oleObject2.bin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lagter-drawing-female-pelvis-sagittal-section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38.png"/><Relationship Id="rId10" Type="http://schemas.openxmlformats.org/officeDocument/2006/relationships/hyperlink" Target="https://creativecommons.org/licenses/by/4.0/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smart.servier.com/" TargetMode="External"/><Relationship Id="rId14" Type="http://schemas.openxmlformats.org/officeDocument/2006/relationships/image" Target="../media/image4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hyperlink" Target="https://anatomytool.org/content/servier-drawing-vertebral-column-anterior-view-no-labels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nl.linkedin.com/in/ron-slagter-2905a95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27.wmf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oleObject" Target="../embeddings/oleObject2.bin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lagter-drawing-female-pelvis-sagittal-section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image" Target="../media/image38.png"/><Relationship Id="rId10" Type="http://schemas.openxmlformats.org/officeDocument/2006/relationships/hyperlink" Target="https://creativecommons.org/licenses/by/4.0/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smart.servier.com/" TargetMode="External"/><Relationship Id="rId14" Type="http://schemas.openxmlformats.org/officeDocument/2006/relationships/image" Target="../media/image4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.png"/><Relationship Id="rId7" Type="http://schemas.openxmlformats.org/officeDocument/2006/relationships/image" Target="../media/image1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nl.linkedin.com/in/ron-slagter-2905a95" TargetMode="External"/><Relationship Id="rId4" Type="http://schemas.openxmlformats.org/officeDocument/2006/relationships/hyperlink" Target="https://anatomytool.org/content/sagittal-section-female-pelvis" TargetMode="Externa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hyperlink" Target="https://smart.servier.com/" TargetMode="External"/><Relationship Id="rId13" Type="http://schemas.openxmlformats.org/officeDocument/2006/relationships/image" Target="../media/image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anatomytool.org/content/servier-drawing-vertebral-column-anterior-view-no-labels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7.wmf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nl.linkedin.com/in/ron-slagter-2905a95" TargetMode="External"/><Relationship Id="rId11" Type="http://schemas.openxmlformats.org/officeDocument/2006/relationships/image" Target="../media/image2.png"/><Relationship Id="rId5" Type="http://schemas.openxmlformats.org/officeDocument/2006/relationships/hyperlink" Target="https://anatomytool.org/content/slagter-drawing-female-pelvis-sagittal-section-no-labels" TargetMode="External"/><Relationship Id="rId15" Type="http://schemas.openxmlformats.org/officeDocument/2006/relationships/oleObject" Target="../embeddings/oleObject2.bin"/><Relationship Id="rId10" Type="http://schemas.openxmlformats.org/officeDocument/2006/relationships/image" Target="../media/image1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creativecommons.org/licenses/by/4.0/" TargetMode="External"/><Relationship Id="rId14" Type="http://schemas.openxmlformats.org/officeDocument/2006/relationships/image" Target="../media/image29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hyperlink" Target="https://anatomytool.org/content/servier-drawing-vertebral-column-anterior-view-no-labels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nl.linkedin.com/in/ron-slagter-2905a95" TargetMode="External"/><Relationship Id="rId12" Type="http://schemas.openxmlformats.org/officeDocument/2006/relationships/image" Target="../media/image2.png"/><Relationship Id="rId17" Type="http://schemas.openxmlformats.org/officeDocument/2006/relationships/image" Target="../media/image22.png"/><Relationship Id="rId2" Type="http://schemas.openxmlformats.org/officeDocument/2006/relationships/hyperlink" Target="https://anatomytool.org/content/branches-abdominal-aorta-english-labels-0" TargetMode="External"/><Relationship Id="rId16" Type="http://schemas.openxmlformats.org/officeDocument/2006/relationships/image" Target="../media/image27.wmf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lagter-drawing-female-pelvis-sagittal-section-no-labels" TargetMode="External"/><Relationship Id="rId11" Type="http://schemas.openxmlformats.org/officeDocument/2006/relationships/image" Target="../media/image1.png"/><Relationship Id="rId5" Type="http://schemas.openxmlformats.org/officeDocument/2006/relationships/hyperlink" Target="https://pixabay.com/vectors/intestines-bowel-guts-intestinal-293929/" TargetMode="External"/><Relationship Id="rId15" Type="http://schemas.openxmlformats.org/officeDocument/2006/relationships/oleObject" Target="../embeddings/oleObject2.bin"/><Relationship Id="rId10" Type="http://schemas.openxmlformats.org/officeDocument/2006/relationships/hyperlink" Target="https://creativecommons.org/licenses/by/4.0/" TargetMode="External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hyperlink" Target="https://smart.servier.com/" TargetMode="External"/><Relationship Id="rId1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hyperlink" Target="https://www.maxpixel.net/Psychology-Idea-Brain-Think-Mind-6156745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D367C5-BD43-41E4-99A5-6CE1158134A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2504013"/>
            <a:ext cx="10799763" cy="5326780"/>
          </a:xfrm>
          <a:solidFill>
            <a:srgbClr val="007CC2"/>
          </a:solidFill>
        </p:spPr>
        <p:txBody>
          <a:bodyPr anchor="ctr"/>
          <a:lstStyle/>
          <a:p>
            <a:r>
              <a:rPr lang="en-GB" b="1">
                <a:solidFill>
                  <a:schemeClr val="bg1"/>
                </a:solidFill>
              </a:rPr>
              <a:t>Pijn routes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en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klinische toepassingen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3412F48-AE8D-4689-95CE-0DA5F6F1DCB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49970" y="8219093"/>
            <a:ext cx="8099822" cy="3694036"/>
          </a:xfrm>
        </p:spPr>
        <p:txBody>
          <a:bodyPr/>
          <a:lstStyle/>
          <a:p>
            <a:r>
              <a:rPr lang="en-US" sz="3200">
                <a:solidFill>
                  <a:schemeClr val="bg1">
                    <a:lumMod val="75000"/>
                  </a:schemeClr>
                </a:solidFill>
              </a:rPr>
              <a:t>Paul Gobée, dept. Anatomy &amp; Embryology, LUMC </a:t>
            </a:r>
          </a:p>
          <a:p>
            <a:r>
              <a:rPr lang="en-US" sz="3200">
                <a:solidFill>
                  <a:schemeClr val="bg1">
                    <a:lumMod val="75000"/>
                  </a:schemeClr>
                </a:solidFill>
              </a:rPr>
              <a:t>license CC BY NC SA</a:t>
            </a:r>
          </a:p>
          <a:p>
            <a:endParaRPr lang="en-US" sz="3200">
              <a:solidFill>
                <a:schemeClr val="bg1">
                  <a:lumMod val="75000"/>
                </a:schemeClr>
              </a:solidFill>
            </a:endParaRPr>
          </a:p>
          <a:p>
            <a:endParaRPr lang="en-US" sz="3200">
              <a:solidFill>
                <a:schemeClr val="bg1">
                  <a:lumMod val="75000"/>
                </a:schemeClr>
              </a:solidFill>
            </a:endParaRPr>
          </a:p>
          <a:p>
            <a:r>
              <a:rPr lang="en-US" sz="2000">
                <a:solidFill>
                  <a:schemeClr val="bg1">
                    <a:lumMod val="75000"/>
                  </a:schemeClr>
                </a:solidFill>
              </a:rPr>
              <a:t>v4 Dec 2024</a:t>
            </a:r>
            <a:endParaRPr lang="en-US" sz="2000"/>
          </a:p>
        </p:txBody>
      </p:sp>
      <p:pic>
        <p:nvPicPr>
          <p:cNvPr id="4" name="CC icon">
            <a:extLst>
              <a:ext uri="{FF2B5EF4-FFF2-40B4-BE49-F238E27FC236}">
                <a16:creationId xmlns:a16="http://schemas.microsoft.com/office/drawing/2014/main" id="{33FEA687-4981-4A46-8103-F99E9DED72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8201" y="10066111"/>
            <a:ext cx="1943360" cy="679935"/>
          </a:xfrm>
          <a:prstGeom prst="rect">
            <a:avLst/>
          </a:prstGeom>
        </p:spPr>
      </p:pic>
      <p:pic>
        <p:nvPicPr>
          <p:cNvPr id="5" name="LUMC logo">
            <a:extLst>
              <a:ext uri="{FF2B5EF4-FFF2-40B4-BE49-F238E27FC236}">
                <a16:creationId xmlns:a16="http://schemas.microsoft.com/office/drawing/2014/main" id="{BCFFC3D8-F9EA-4E6F-86AB-E2E5AC069A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1139561" cy="11395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99923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FB7F22-B53A-84AF-50C6-BB3A674B69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B380E9-D46A-1128-44EF-3DA41329E5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Algemene principes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04B3767-AE3A-D13E-5A26-2195169D7BF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endParaRPr lang="en-GB"/>
          </a:p>
          <a:p>
            <a:r>
              <a:rPr lang="en-GB"/>
              <a:t>Somatische pijn vs. Viscerale pijn</a:t>
            </a:r>
            <a:br>
              <a:rPr lang="en-GB"/>
            </a:br>
            <a:endParaRPr lang="en-GB"/>
          </a:p>
          <a:p>
            <a:r>
              <a:rPr lang="en-GB" b="1">
                <a:solidFill>
                  <a:srgbClr val="FF3399"/>
                </a:solidFill>
              </a:rPr>
              <a:t>Viscerale pijn:</a:t>
            </a:r>
          </a:p>
          <a:p>
            <a:pPr marL="539999" lvl="1" indent="0">
              <a:buNone/>
            </a:pPr>
            <a:endParaRPr lang="en-GB"/>
          </a:p>
          <a:p>
            <a:pPr lvl="1"/>
            <a:r>
              <a:rPr lang="en-GB"/>
              <a:t>meelopend met autonome zenuwen, maar prikkel verloopt in omgekeerde richting</a:t>
            </a:r>
            <a:br>
              <a:rPr lang="en-GB"/>
            </a:br>
            <a:endParaRPr lang="en-GB"/>
          </a:p>
          <a:p>
            <a:pPr lvl="1"/>
            <a:r>
              <a:rPr lang="en-GB">
                <a:solidFill>
                  <a:srgbClr val="FF0066"/>
                </a:solidFill>
              </a:rPr>
              <a:t>referred pain</a:t>
            </a:r>
            <a:br>
              <a:rPr lang="en-GB"/>
            </a:br>
            <a:endParaRPr lang="en-GB"/>
          </a:p>
          <a:p>
            <a:pPr lvl="1"/>
            <a:r>
              <a:rPr lang="en-GB"/>
              <a:t>boven en onder de pijnlijn</a:t>
            </a:r>
            <a:br>
              <a:rPr lang="en-GB"/>
            </a:br>
            <a:endParaRPr lang="en-GB"/>
          </a:p>
          <a:p>
            <a:r>
              <a:rPr lang="en-GB"/>
              <a:t>3 pijn routes</a:t>
            </a:r>
          </a:p>
          <a:p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00C35428-2658-5597-6A5F-76E7CDAD7A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E274A8E0-64E2-36A9-50BA-BC996628DD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5CB6E8B-3D18-0907-7EEE-BBCBD4CB6B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900960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Referred pain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3" y="4073003"/>
            <a:ext cx="9511859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Pijn vanuit ingewanden wordt ook op rompwand gevoeld doordat sensibele prikkel vanuit ingewanden op zelfde plek in ruggenmerg/ hersenen intreedt als sensibele prikkel vanuit rompwand. </a:t>
            </a:r>
            <a:endParaRPr lang="en-GB">
              <a:solidFill>
                <a:srgbClr val="FF0066"/>
              </a:solidFill>
            </a:endParaRP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C4A316F-95C2-404B-9D43-86B128342C1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7632" y="7063925"/>
            <a:ext cx="6678370" cy="579753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63AFAD-DDA9-486E-9E48-5A6475FE7F24}"/>
              </a:ext>
            </a:extLst>
          </p:cNvPr>
          <p:cNvSpPr txBox="1"/>
          <p:nvPr/>
        </p:nvSpPr>
        <p:spPr>
          <a:xfrm>
            <a:off x="1982252" y="14561661"/>
            <a:ext cx="6848239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.  Source: book 'Anatomy and Physiology',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https://openstax.org/details/books/anatomy-and-physiology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.</a:t>
            </a:r>
          </a:p>
          <a:p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"Blausen - Abdominal and Thoracic Organs - English labels"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Bruce Blaus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BY-SA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. Source: "Wikimedia Commons: category: Images from Blausen Medical Communications"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https://commons.wikimedia.org/wiki/Category:Images_from_Blausen_Medical_Communications</a:t>
            </a:r>
            <a:endParaRPr lang="en-US" sz="700">
              <a:solidFill>
                <a:schemeClr val="bg1">
                  <a:lumMod val="75000"/>
                </a:schemeClr>
              </a:solidFill>
            </a:endParaRPr>
          </a:p>
          <a:p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Visible and palpable surface anatomy thorax and abdomen - no labels"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</a:rPr>
              <a:t> by Ron Slagter, license: </a:t>
            </a:r>
            <a:r>
              <a:rPr lang="en-US" sz="700">
                <a:solidFill>
                  <a:schemeClr val="bg1">
                    <a:lumMod val="75000"/>
                  </a:schemeClr>
                </a:solidFill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700">
              <a:solidFill>
                <a:schemeClr val="bg1">
                  <a:lumMod val="75000"/>
                </a:schemeClr>
              </a:solidFill>
            </a:endParaRPr>
          </a:p>
          <a:p>
            <a:endParaRPr lang="en-US" sz="7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3BDA001-9823-810A-D836-C27BB54B7675}"/>
              </a:ext>
            </a:extLst>
          </p:cNvPr>
          <p:cNvSpPr txBox="1"/>
          <p:nvPr/>
        </p:nvSpPr>
        <p:spPr>
          <a:xfrm>
            <a:off x="2002475" y="12546459"/>
            <a:ext cx="35231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vanaf ingewanden</a:t>
            </a:r>
            <a:endParaRPr lang="en-US" sz="3200" b="1">
              <a:solidFill>
                <a:srgbClr val="C00000"/>
              </a:solidFill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7CD9BF38-B3FC-BCD6-5DF3-848981980ED0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54" t="26837" r="7452" b="17448"/>
          <a:stretch/>
        </p:blipFill>
        <p:spPr>
          <a:xfrm>
            <a:off x="8712924" y="12840789"/>
            <a:ext cx="1397727" cy="129789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53CC3983-B93A-8A54-B6D7-278594C52F1F}"/>
              </a:ext>
            </a:extLst>
          </p:cNvPr>
          <p:cNvSpPr txBox="1"/>
          <p:nvPr/>
        </p:nvSpPr>
        <p:spPr>
          <a:xfrm>
            <a:off x="8034296" y="11719144"/>
            <a:ext cx="256952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vanaf rompwand</a:t>
            </a:r>
            <a:endParaRPr lang="en-US" sz="3200" b="1">
              <a:solidFill>
                <a:srgbClr val="7030A0"/>
              </a:solidFill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CA9D2467-8579-E934-4AAD-CB8FB364EC45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703" y="11676742"/>
            <a:ext cx="1449978" cy="2899956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7DBAA1-7C85-D0D1-9AF1-B336D759F1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520260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95788" y="13876943"/>
            <a:ext cx="6490661" cy="1435571"/>
            <a:chOff x="4278776" y="13501083"/>
            <a:chExt cx="6490661" cy="143557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0607ED5-8F5E-4121-9090-1E1E3C88C3F9}"/>
              </a:ext>
            </a:extLst>
          </p:cNvPr>
          <p:cNvSpPr/>
          <p:nvPr/>
        </p:nvSpPr>
        <p:spPr>
          <a:xfrm>
            <a:off x="4846320" y="4754880"/>
            <a:ext cx="2141755" cy="4415246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36640" y="21999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06208266-24B9-4C11-8B24-0A01F50794FB}"/>
              </a:ext>
            </a:extLst>
          </p:cNvPr>
          <p:cNvSpPr/>
          <p:nvPr/>
        </p:nvSpPr>
        <p:spPr>
          <a:xfrm>
            <a:off x="6563344" y="4817236"/>
            <a:ext cx="123567" cy="41190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567" h="41190">
                <a:moveTo>
                  <a:pt x="0" y="0"/>
                </a:moveTo>
                <a:lnTo>
                  <a:pt x="123567" y="41190"/>
                </a:ln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1432E25A-5EDE-4D83-9647-B9DB39D79724}"/>
              </a:ext>
            </a:extLst>
          </p:cNvPr>
          <p:cNvSpPr txBox="1"/>
          <p:nvPr/>
        </p:nvSpPr>
        <p:spPr>
          <a:xfrm>
            <a:off x="1875230" y="600088"/>
            <a:ext cx="48935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Referred pain</a:t>
            </a:r>
            <a:endParaRPr lang="en-US" sz="3200" b="1">
              <a:solidFill>
                <a:srgbClr val="7030A0"/>
              </a:solidFill>
            </a:endParaRPr>
          </a:p>
        </p:txBody>
      </p:sp>
      <p:grpSp>
        <p:nvGrpSpPr>
          <p:cNvPr id="492" name="Labels">
            <a:extLst>
              <a:ext uri="{FF2B5EF4-FFF2-40B4-BE49-F238E27FC236}">
                <a16:creationId xmlns:a16="http://schemas.microsoft.com/office/drawing/2014/main" id="{E614F07A-7D75-4353-800D-9000D1A13F03}"/>
              </a:ext>
            </a:extLst>
          </p:cNvPr>
          <p:cNvGrpSpPr/>
          <p:nvPr/>
        </p:nvGrpSpPr>
        <p:grpSpPr>
          <a:xfrm>
            <a:off x="624658" y="1215507"/>
            <a:ext cx="9969622" cy="9889857"/>
            <a:chOff x="624658" y="1215507"/>
            <a:chExt cx="9969622" cy="9889857"/>
          </a:xfrm>
        </p:grpSpPr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2121A31A-1FDD-441D-93EB-A9551E6CE19D}"/>
                </a:ext>
              </a:extLst>
            </p:cNvPr>
            <p:cNvSpPr txBox="1"/>
            <p:nvPr/>
          </p:nvSpPr>
          <p:spPr>
            <a:xfrm>
              <a:off x="1092430" y="2583852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F672D694-0AE7-4109-A462-40BCE4439657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A7D379E-C637-4C90-A473-395C5A27F58C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07704AC4-F3DB-4EAD-AEC2-C8871E0D02D2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19A4EE23-DED8-436B-993E-5737870EB24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BF0AED49-BDDA-4B61-AEE6-F0B79EF52F25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5651FB45-CC8E-409B-942C-40B7D5630450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DFA2EE4-1983-4001-A2AA-BE19635407C7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EA76D075-34A6-403B-8DD1-BB023E1182C8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EAC8DF9B-E5E7-4B42-9134-F5A30D292AE2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457CAEF-E216-4AC7-8810-178DE07C2B12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32C67F5-F099-1626-EE71-2B4B74439C42}"/>
              </a:ext>
            </a:extLst>
          </p:cNvPr>
          <p:cNvSpPr/>
          <p:nvPr/>
        </p:nvSpPr>
        <p:spPr>
          <a:xfrm rot="21100914">
            <a:off x="4035937" y="4545209"/>
            <a:ext cx="2092808" cy="320892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2367090 w 2367090"/>
              <a:gd name="connsiteY0" fmla="*/ 320892 h 320892"/>
              <a:gd name="connsiteX1" fmla="*/ 1016086 w 2367090"/>
              <a:gd name="connsiteY1" fmla="*/ 2608 h 320892"/>
              <a:gd name="connsiteX2" fmla="*/ 0 w 2367090"/>
              <a:gd name="connsiteY2" fmla="*/ 120191 h 320892"/>
              <a:gd name="connsiteX0" fmla="*/ 2367090 w 2367090"/>
              <a:gd name="connsiteY0" fmla="*/ 320892 h 320892"/>
              <a:gd name="connsiteX1" fmla="*/ 1016086 w 2367090"/>
              <a:gd name="connsiteY1" fmla="*/ 2608 h 320892"/>
              <a:gd name="connsiteX2" fmla="*/ 0 w 2367090"/>
              <a:gd name="connsiteY2" fmla="*/ 120191 h 320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67090" h="320892">
                <a:moveTo>
                  <a:pt x="2367090" y="320892"/>
                </a:moveTo>
                <a:cubicBezTo>
                  <a:pt x="2069929" y="163836"/>
                  <a:pt x="1399966" y="15701"/>
                  <a:pt x="1016086" y="2608"/>
                </a:cubicBezTo>
                <a:cubicBezTo>
                  <a:pt x="577740" y="-8390"/>
                  <a:pt x="300872" y="12568"/>
                  <a:pt x="0" y="120191"/>
                </a:cubicBezTo>
              </a:path>
            </a:pathLst>
          </a:custGeom>
          <a:noFill/>
          <a:ln w="8890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7AE7DF6F-7EC3-7C40-6AC5-F19A0DAAC044}"/>
              </a:ext>
            </a:extLst>
          </p:cNvPr>
          <p:cNvSpPr txBox="1"/>
          <p:nvPr/>
        </p:nvSpPr>
        <p:spPr>
          <a:xfrm>
            <a:off x="3831277" y="9058676"/>
            <a:ext cx="135467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Pijn bron</a:t>
            </a:r>
            <a:endParaRPr lang="en-US" sz="3200" b="1">
              <a:solidFill>
                <a:srgbClr val="C00000"/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998F71F8-AEE3-54D5-8D8B-EE7603EECE5A}"/>
              </a:ext>
            </a:extLst>
          </p:cNvPr>
          <p:cNvSpPr txBox="1"/>
          <p:nvPr/>
        </p:nvSpPr>
        <p:spPr>
          <a:xfrm>
            <a:off x="287383" y="3750803"/>
            <a:ext cx="3592286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Ook pijn waargenomen in dermatoom dat op zelfde segment uitkomt </a:t>
            </a:r>
            <a:endParaRPr lang="en-US" sz="3200" b="1">
              <a:solidFill>
                <a:srgbClr val="7030A0"/>
              </a:solidFill>
            </a:endParaRPr>
          </a:p>
        </p:txBody>
      </p:sp>
      <p:sp>
        <p:nvSpPr>
          <p:cNvPr id="461" name="Lightning Bolt 460">
            <a:extLst>
              <a:ext uri="{FF2B5EF4-FFF2-40B4-BE49-F238E27FC236}">
                <a16:creationId xmlns:a16="http://schemas.microsoft.com/office/drawing/2014/main" id="{E2E8B5D8-7974-C53A-9BD5-2E79D446CD11}"/>
              </a:ext>
            </a:extLst>
          </p:cNvPr>
          <p:cNvSpPr/>
          <p:nvPr/>
        </p:nvSpPr>
        <p:spPr>
          <a:xfrm flipH="1">
            <a:off x="3056709" y="9039497"/>
            <a:ext cx="940526" cy="1084217"/>
          </a:xfrm>
          <a:prstGeom prst="lightningBolt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0" name="Lightning Bolt 469">
            <a:extLst>
              <a:ext uri="{FF2B5EF4-FFF2-40B4-BE49-F238E27FC236}">
                <a16:creationId xmlns:a16="http://schemas.microsoft.com/office/drawing/2014/main" id="{F899AF3F-8CE4-A5C9-BC44-C3566B7CCAA7}"/>
              </a:ext>
            </a:extLst>
          </p:cNvPr>
          <p:cNvSpPr/>
          <p:nvPr/>
        </p:nvSpPr>
        <p:spPr>
          <a:xfrm flipH="1">
            <a:off x="269967" y="5795553"/>
            <a:ext cx="940526" cy="1084217"/>
          </a:xfrm>
          <a:prstGeom prst="lightningBolt">
            <a:avLst/>
          </a:prstGeom>
          <a:solidFill>
            <a:srgbClr val="7030A0">
              <a:alpha val="30196"/>
            </a:srgb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641E8FF1-D01A-B13C-ADF1-97A347381F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5551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800" b="1">
                <a:solidFill>
                  <a:schemeClr val="bg1"/>
                </a:solidFill>
                <a:sym typeface="Wingdings" panose="05000000000000000000" pitchFamily="2" charset="2"/>
              </a:rPr>
              <a:t>Dermatomen</a:t>
            </a:r>
          </a:p>
          <a:p>
            <a:pPr algn="ctr"/>
            <a:r>
              <a:rPr lang="en-GB" sz="4800" b="1">
                <a:solidFill>
                  <a:schemeClr val="bg1"/>
                </a:solidFill>
                <a:sym typeface="Wingdings" panose="05000000000000000000" pitchFamily="2" charset="2"/>
              </a:rPr>
              <a:t>Sensitiviteit verloopt via genoemde segmenten </a:t>
            </a:r>
          </a:p>
          <a:p>
            <a:pPr algn="ctr"/>
            <a:r>
              <a:rPr lang="en-GB" sz="4000" b="1">
                <a:solidFill>
                  <a:schemeClr val="bg1"/>
                </a:solidFill>
                <a:sym typeface="Wingdings" panose="05000000000000000000" pitchFamily="2" charset="2"/>
              </a:rPr>
              <a:t>(dit zijn ook de gebieden waar referred pain vanuit genoemde segmenten wordt waargenomen)</a:t>
            </a:r>
            <a:endParaRPr lang="en-US" sz="4800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3063" y="14404107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A12E532-9027-48F7-9ADC-AF892761C4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370" y="3922482"/>
            <a:ext cx="5935125" cy="108906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0C33649-8BD8-4DF3-A6F1-9155ACD19B0A}"/>
              </a:ext>
            </a:extLst>
          </p:cNvPr>
          <p:cNvSpPr txBox="1"/>
          <p:nvPr/>
        </p:nvSpPr>
        <p:spPr>
          <a:xfrm>
            <a:off x="1311206" y="14834723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fig.16.13 - Dermatomes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credit: modification of work by Mikael Häggström. Source: book 'Anatomy and Physiology', https://openstax.org/details/books/anatomy-and-physiology.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61668B7-61E4-55D7-9F22-2AA8D6D8E3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3652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Segmentale representatie buikorganen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0C3BC0B-8DD8-40D0-9281-1F5083AAC3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720" y="3771960"/>
            <a:ext cx="8241934" cy="11468135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309B928-927E-7234-B883-59EE5EFDAC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14</a:t>
            </a:fld>
            <a:endParaRPr lang="en-US"/>
          </a:p>
        </p:txBody>
      </p:sp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2163" y="14139941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142311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D377AC-ADEE-95CC-7E1D-2C9C781F5F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0038E1-5B43-5371-3083-75BAC91608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Algemene principes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D22973-B416-AA30-80F5-4F387CA27B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endParaRPr lang="en-GB"/>
          </a:p>
          <a:p>
            <a:r>
              <a:rPr lang="en-GB"/>
              <a:t>Somatische pijn vs. Viscerale pijn</a:t>
            </a:r>
            <a:br>
              <a:rPr lang="en-GB"/>
            </a:br>
            <a:endParaRPr lang="en-GB"/>
          </a:p>
          <a:p>
            <a:r>
              <a:rPr lang="en-GB" b="1">
                <a:solidFill>
                  <a:srgbClr val="FF3399"/>
                </a:solidFill>
              </a:rPr>
              <a:t>Viscerale pijn:</a:t>
            </a:r>
          </a:p>
          <a:p>
            <a:pPr marL="539999" lvl="1" indent="0">
              <a:buNone/>
            </a:pPr>
            <a:endParaRPr lang="en-GB"/>
          </a:p>
          <a:p>
            <a:pPr lvl="1"/>
            <a:r>
              <a:rPr lang="en-GB"/>
              <a:t>meelopend met autonome zenuwen, maar prikkel verloopt in omgekeerde richting</a:t>
            </a:r>
            <a:br>
              <a:rPr lang="en-GB"/>
            </a:br>
            <a:endParaRPr lang="en-GB"/>
          </a:p>
          <a:p>
            <a:pPr lvl="1"/>
            <a:r>
              <a:rPr lang="en-GB"/>
              <a:t>referred pain</a:t>
            </a:r>
            <a:br>
              <a:rPr lang="en-GB"/>
            </a:br>
            <a:endParaRPr lang="en-GB"/>
          </a:p>
          <a:p>
            <a:pPr lvl="1"/>
            <a:r>
              <a:rPr lang="en-GB">
                <a:solidFill>
                  <a:srgbClr val="FF0066"/>
                </a:solidFill>
              </a:rPr>
              <a:t>boven en onder de pijnlijn</a:t>
            </a:r>
            <a:br>
              <a:rPr lang="en-GB"/>
            </a:br>
            <a:endParaRPr lang="en-GB"/>
          </a:p>
          <a:p>
            <a:r>
              <a:rPr lang="en-GB"/>
              <a:t>3 pijn routes</a:t>
            </a:r>
          </a:p>
          <a:p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F60FDA7D-C2A5-E487-144C-75EE145FDA3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69038237-C334-BD75-FB3E-6BB8F040F0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F8718F-9962-6375-E94B-65B8D686DD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846986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Pijnlijn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25931"/>
            <a:ext cx="6162449" cy="7075672"/>
            <a:chOff x="4228893" y="278296"/>
            <a:chExt cx="4544982" cy="6023111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5287617" y="2992971"/>
              <a:ext cx="2099534" cy="113359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534" h="1133599">
                  <a:moveTo>
                    <a:pt x="0" y="744142"/>
                  </a:moveTo>
                  <a:cubicBezTo>
                    <a:pt x="115956" y="807918"/>
                    <a:pt x="231913" y="871694"/>
                    <a:pt x="357809" y="893229"/>
                  </a:cubicBezTo>
                  <a:cubicBezTo>
                    <a:pt x="483705" y="914764"/>
                    <a:pt x="629478" y="891573"/>
                    <a:pt x="755374" y="873351"/>
                  </a:cubicBezTo>
                  <a:cubicBezTo>
                    <a:pt x="881270" y="855129"/>
                    <a:pt x="1017105" y="788869"/>
                    <a:pt x="1113183" y="783899"/>
                  </a:cubicBezTo>
                  <a:cubicBezTo>
                    <a:pt x="1209261" y="778929"/>
                    <a:pt x="1240735" y="787211"/>
                    <a:pt x="1331844" y="843533"/>
                  </a:cubicBezTo>
                  <a:cubicBezTo>
                    <a:pt x="1422953" y="899855"/>
                    <a:pt x="1553818" y="1087042"/>
                    <a:pt x="1659835" y="1121829"/>
                  </a:cubicBezTo>
                  <a:cubicBezTo>
                    <a:pt x="1765852" y="1156616"/>
                    <a:pt x="1895061" y="1108577"/>
                    <a:pt x="1967948" y="1052255"/>
                  </a:cubicBezTo>
                  <a:cubicBezTo>
                    <a:pt x="2040835" y="995933"/>
                    <a:pt x="2113722" y="894886"/>
                    <a:pt x="2097157" y="783899"/>
                  </a:cubicBezTo>
                  <a:cubicBezTo>
                    <a:pt x="2080592" y="672912"/>
                    <a:pt x="1949727" y="512229"/>
                    <a:pt x="1868557" y="386333"/>
                  </a:cubicBezTo>
                  <a:cubicBezTo>
                    <a:pt x="1787388" y="260437"/>
                    <a:pt x="1653210" y="84847"/>
                    <a:pt x="1610140" y="28525"/>
                  </a:cubicBezTo>
                  <a:cubicBezTo>
                    <a:pt x="1567070" y="-27797"/>
                    <a:pt x="1588605" y="10303"/>
                    <a:pt x="1610140" y="48403"/>
                  </a:cubicBezTo>
                </a:path>
              </a:pathLst>
            </a:custGeom>
            <a:noFill/>
            <a:ln w="76200">
              <a:solidFill>
                <a:schemeClr val="bg2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770CE4A-A060-4FFE-825A-AB997BA22E4C}"/>
              </a:ext>
            </a:extLst>
          </p:cNvPr>
          <p:cNvGrpSpPr/>
          <p:nvPr/>
        </p:nvGrpSpPr>
        <p:grpSpPr>
          <a:xfrm>
            <a:off x="195943" y="4286553"/>
            <a:ext cx="4816672" cy="7015050"/>
            <a:chOff x="195943" y="4328566"/>
            <a:chExt cx="4620729" cy="6729677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FE2E916F-FF5B-4453-B3AA-424B92CDFE2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943" y="4328566"/>
              <a:ext cx="4620729" cy="6729677"/>
            </a:xfrm>
            <a:prstGeom prst="rect">
              <a:avLst/>
            </a:prstGeom>
          </p:spPr>
        </p:pic>
        <p:sp>
          <p:nvSpPr>
            <p:cNvPr id="14" name="Freeform 3">
              <a:extLst>
                <a:ext uri="{FF2B5EF4-FFF2-40B4-BE49-F238E27FC236}">
                  <a16:creationId xmlns:a16="http://schemas.microsoft.com/office/drawing/2014/main" id="{646B85D7-8A23-4279-BB4C-8E57FFA1462A}"/>
                </a:ext>
              </a:extLst>
            </p:cNvPr>
            <p:cNvSpPr/>
            <p:nvPr/>
          </p:nvSpPr>
          <p:spPr>
            <a:xfrm>
              <a:off x="3027108" y="9020313"/>
              <a:ext cx="45719" cy="437195"/>
            </a:xfrm>
            <a:custGeom>
              <a:avLst/>
              <a:gdLst>
                <a:gd name="connsiteX0" fmla="*/ 0 w 248478"/>
                <a:gd name="connsiteY0" fmla="*/ 0 h 457200"/>
                <a:gd name="connsiteX1" fmla="*/ 248478 w 248478"/>
                <a:gd name="connsiteY1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478" h="457200">
                  <a:moveTo>
                    <a:pt x="0" y="0"/>
                  </a:moveTo>
                  <a:lnTo>
                    <a:pt x="248478" y="457200"/>
                  </a:lnTo>
                </a:path>
              </a:pathLst>
            </a:custGeom>
            <a:noFill/>
            <a:ln w="57150">
              <a:solidFill>
                <a:schemeClr val="bg1"/>
              </a:solidFill>
              <a:prstDash val="sysDot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" name="Freeform 21">
            <a:extLst>
              <a:ext uri="{FF2B5EF4-FFF2-40B4-BE49-F238E27FC236}">
                <a16:creationId xmlns:a16="http://schemas.microsoft.com/office/drawing/2014/main" id="{1C217B62-2892-4473-990C-729F9877BCAE}"/>
              </a:ext>
            </a:extLst>
          </p:cNvPr>
          <p:cNvSpPr/>
          <p:nvPr/>
        </p:nvSpPr>
        <p:spPr>
          <a:xfrm rot="12100153" flipH="1">
            <a:off x="2935450" y="9471257"/>
            <a:ext cx="1421141" cy="1882707"/>
          </a:xfrm>
          <a:custGeom>
            <a:avLst/>
            <a:gdLst>
              <a:gd name="connsiteX0" fmla="*/ 1182757 w 1182757"/>
              <a:gd name="connsiteY0" fmla="*/ 0 h 1063600"/>
              <a:gd name="connsiteX1" fmla="*/ 457200 w 1182757"/>
              <a:gd name="connsiteY1" fmla="*/ 964096 h 1063600"/>
              <a:gd name="connsiteX2" fmla="*/ 0 w 1182757"/>
              <a:gd name="connsiteY2" fmla="*/ 983974 h 10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2757" h="1063600">
                <a:moveTo>
                  <a:pt x="1182757" y="0"/>
                </a:moveTo>
                <a:cubicBezTo>
                  <a:pt x="918541" y="400050"/>
                  <a:pt x="654326" y="800100"/>
                  <a:pt x="457200" y="964096"/>
                </a:cubicBezTo>
                <a:cubicBezTo>
                  <a:pt x="260074" y="1128092"/>
                  <a:pt x="130037" y="1056033"/>
                  <a:pt x="0" y="983974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Freeform 22">
            <a:extLst>
              <a:ext uri="{FF2B5EF4-FFF2-40B4-BE49-F238E27FC236}">
                <a16:creationId xmlns:a16="http://schemas.microsoft.com/office/drawing/2014/main" id="{E038A0A2-96E1-4159-B1E6-DF7FF86FAAD1}"/>
              </a:ext>
            </a:extLst>
          </p:cNvPr>
          <p:cNvSpPr/>
          <p:nvPr/>
        </p:nvSpPr>
        <p:spPr>
          <a:xfrm rot="19542285">
            <a:off x="4353562" y="8926259"/>
            <a:ext cx="2345372" cy="2149662"/>
          </a:xfrm>
          <a:custGeom>
            <a:avLst/>
            <a:gdLst>
              <a:gd name="connsiteX0" fmla="*/ 0 w 993913"/>
              <a:gd name="connsiteY0" fmla="*/ 519105 h 519105"/>
              <a:gd name="connsiteX1" fmla="*/ 566530 w 993913"/>
              <a:gd name="connsiteY1" fmla="*/ 51965 h 519105"/>
              <a:gd name="connsiteX2" fmla="*/ 993913 w 993913"/>
              <a:gd name="connsiteY2" fmla="*/ 32087 h 51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19105">
                <a:moveTo>
                  <a:pt x="0" y="519105"/>
                </a:moveTo>
                <a:cubicBezTo>
                  <a:pt x="200439" y="326120"/>
                  <a:pt x="400878" y="133135"/>
                  <a:pt x="566530" y="51965"/>
                </a:cubicBezTo>
                <a:cubicBezTo>
                  <a:pt x="732182" y="-29205"/>
                  <a:pt x="863047" y="1441"/>
                  <a:pt x="993913" y="32087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87F4B2-EC46-9151-432B-C17888BC7C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925952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Pijnlijn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25931"/>
            <a:ext cx="6162449" cy="7075672"/>
            <a:chOff x="4228893" y="278296"/>
            <a:chExt cx="4544982" cy="6023111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5287617" y="2992971"/>
              <a:ext cx="2099534" cy="113359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534" h="1133599">
                  <a:moveTo>
                    <a:pt x="0" y="744142"/>
                  </a:moveTo>
                  <a:cubicBezTo>
                    <a:pt x="115956" y="807918"/>
                    <a:pt x="231913" y="871694"/>
                    <a:pt x="357809" y="893229"/>
                  </a:cubicBezTo>
                  <a:cubicBezTo>
                    <a:pt x="483705" y="914764"/>
                    <a:pt x="629478" y="891573"/>
                    <a:pt x="755374" y="873351"/>
                  </a:cubicBezTo>
                  <a:cubicBezTo>
                    <a:pt x="881270" y="855129"/>
                    <a:pt x="1017105" y="788869"/>
                    <a:pt x="1113183" y="783899"/>
                  </a:cubicBezTo>
                  <a:cubicBezTo>
                    <a:pt x="1209261" y="778929"/>
                    <a:pt x="1240735" y="787211"/>
                    <a:pt x="1331844" y="843533"/>
                  </a:cubicBezTo>
                  <a:cubicBezTo>
                    <a:pt x="1422953" y="899855"/>
                    <a:pt x="1553818" y="1087042"/>
                    <a:pt x="1659835" y="1121829"/>
                  </a:cubicBezTo>
                  <a:cubicBezTo>
                    <a:pt x="1765852" y="1156616"/>
                    <a:pt x="1895061" y="1108577"/>
                    <a:pt x="1967948" y="1052255"/>
                  </a:cubicBezTo>
                  <a:cubicBezTo>
                    <a:pt x="2040835" y="995933"/>
                    <a:pt x="2113722" y="894886"/>
                    <a:pt x="2097157" y="783899"/>
                  </a:cubicBezTo>
                  <a:cubicBezTo>
                    <a:pt x="2080592" y="672912"/>
                    <a:pt x="1949727" y="512229"/>
                    <a:pt x="1868557" y="386333"/>
                  </a:cubicBezTo>
                  <a:cubicBezTo>
                    <a:pt x="1787388" y="260437"/>
                    <a:pt x="1653210" y="84847"/>
                    <a:pt x="1610140" y="28525"/>
                  </a:cubicBezTo>
                  <a:cubicBezTo>
                    <a:pt x="1567070" y="-27797"/>
                    <a:pt x="1588605" y="10303"/>
                    <a:pt x="1610140" y="48403"/>
                  </a:cubicBezTo>
                </a:path>
              </a:pathLst>
            </a:custGeom>
            <a:noFill/>
            <a:ln w="76200">
              <a:solidFill>
                <a:schemeClr val="bg2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770CE4A-A060-4FFE-825A-AB997BA22E4C}"/>
              </a:ext>
            </a:extLst>
          </p:cNvPr>
          <p:cNvGrpSpPr/>
          <p:nvPr/>
        </p:nvGrpSpPr>
        <p:grpSpPr>
          <a:xfrm>
            <a:off x="195943" y="4286553"/>
            <a:ext cx="4816672" cy="7015050"/>
            <a:chOff x="195943" y="4328566"/>
            <a:chExt cx="4620729" cy="6729677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FE2E916F-FF5B-4453-B3AA-424B92CDFE2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943" y="4328566"/>
              <a:ext cx="4620729" cy="6729677"/>
            </a:xfrm>
            <a:prstGeom prst="rect">
              <a:avLst/>
            </a:prstGeom>
          </p:spPr>
        </p:pic>
        <p:sp>
          <p:nvSpPr>
            <p:cNvPr id="14" name="Freeform 3">
              <a:extLst>
                <a:ext uri="{FF2B5EF4-FFF2-40B4-BE49-F238E27FC236}">
                  <a16:creationId xmlns:a16="http://schemas.microsoft.com/office/drawing/2014/main" id="{646B85D7-8A23-4279-BB4C-8E57FFA1462A}"/>
                </a:ext>
              </a:extLst>
            </p:cNvPr>
            <p:cNvSpPr/>
            <p:nvPr/>
          </p:nvSpPr>
          <p:spPr>
            <a:xfrm>
              <a:off x="3027108" y="9020313"/>
              <a:ext cx="45719" cy="437195"/>
            </a:xfrm>
            <a:custGeom>
              <a:avLst/>
              <a:gdLst>
                <a:gd name="connsiteX0" fmla="*/ 0 w 248478"/>
                <a:gd name="connsiteY0" fmla="*/ 0 h 457200"/>
                <a:gd name="connsiteX1" fmla="*/ 248478 w 248478"/>
                <a:gd name="connsiteY1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478" h="457200">
                  <a:moveTo>
                    <a:pt x="0" y="0"/>
                  </a:moveTo>
                  <a:lnTo>
                    <a:pt x="248478" y="457200"/>
                  </a:lnTo>
                </a:path>
              </a:pathLst>
            </a:custGeom>
            <a:noFill/>
            <a:ln w="57150">
              <a:solidFill>
                <a:schemeClr val="bg1"/>
              </a:solidFill>
              <a:prstDash val="sysDot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" name="Freeform 21">
            <a:extLst>
              <a:ext uri="{FF2B5EF4-FFF2-40B4-BE49-F238E27FC236}">
                <a16:creationId xmlns:a16="http://schemas.microsoft.com/office/drawing/2014/main" id="{1C217B62-2892-4473-990C-729F9877BCAE}"/>
              </a:ext>
            </a:extLst>
          </p:cNvPr>
          <p:cNvSpPr/>
          <p:nvPr/>
        </p:nvSpPr>
        <p:spPr>
          <a:xfrm rot="12100153" flipH="1">
            <a:off x="2935450" y="9471257"/>
            <a:ext cx="1421141" cy="1882707"/>
          </a:xfrm>
          <a:custGeom>
            <a:avLst/>
            <a:gdLst>
              <a:gd name="connsiteX0" fmla="*/ 1182757 w 1182757"/>
              <a:gd name="connsiteY0" fmla="*/ 0 h 1063600"/>
              <a:gd name="connsiteX1" fmla="*/ 457200 w 1182757"/>
              <a:gd name="connsiteY1" fmla="*/ 964096 h 1063600"/>
              <a:gd name="connsiteX2" fmla="*/ 0 w 1182757"/>
              <a:gd name="connsiteY2" fmla="*/ 983974 h 10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2757" h="1063600">
                <a:moveTo>
                  <a:pt x="1182757" y="0"/>
                </a:moveTo>
                <a:cubicBezTo>
                  <a:pt x="918541" y="400050"/>
                  <a:pt x="654326" y="800100"/>
                  <a:pt x="457200" y="964096"/>
                </a:cubicBezTo>
                <a:cubicBezTo>
                  <a:pt x="260074" y="1128092"/>
                  <a:pt x="130037" y="1056033"/>
                  <a:pt x="0" y="983974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Freeform 22">
            <a:extLst>
              <a:ext uri="{FF2B5EF4-FFF2-40B4-BE49-F238E27FC236}">
                <a16:creationId xmlns:a16="http://schemas.microsoft.com/office/drawing/2014/main" id="{E038A0A2-96E1-4159-B1E6-DF7FF86FAAD1}"/>
              </a:ext>
            </a:extLst>
          </p:cNvPr>
          <p:cNvSpPr/>
          <p:nvPr/>
        </p:nvSpPr>
        <p:spPr>
          <a:xfrm rot="19542285">
            <a:off x="4353562" y="8926259"/>
            <a:ext cx="2345372" cy="2149662"/>
          </a:xfrm>
          <a:custGeom>
            <a:avLst/>
            <a:gdLst>
              <a:gd name="connsiteX0" fmla="*/ 0 w 993913"/>
              <a:gd name="connsiteY0" fmla="*/ 519105 h 519105"/>
              <a:gd name="connsiteX1" fmla="*/ 566530 w 993913"/>
              <a:gd name="connsiteY1" fmla="*/ 51965 h 519105"/>
              <a:gd name="connsiteX2" fmla="*/ 993913 w 993913"/>
              <a:gd name="connsiteY2" fmla="*/ 32087 h 51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19105">
                <a:moveTo>
                  <a:pt x="0" y="519105"/>
                </a:moveTo>
                <a:cubicBezTo>
                  <a:pt x="200439" y="326120"/>
                  <a:pt x="400878" y="133135"/>
                  <a:pt x="566530" y="51965"/>
                </a:cubicBezTo>
                <a:cubicBezTo>
                  <a:pt x="732182" y="-29205"/>
                  <a:pt x="863047" y="1441"/>
                  <a:pt x="993913" y="32087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  <p:sp>
        <p:nvSpPr>
          <p:cNvPr id="17" name="TextBox 2">
            <a:extLst>
              <a:ext uri="{FF2B5EF4-FFF2-40B4-BE49-F238E27FC236}">
                <a16:creationId xmlns:a16="http://schemas.microsoft.com/office/drawing/2014/main" id="{AEB14FB1-C20B-49D0-A388-30C41A1090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6991" y="4809318"/>
            <a:ext cx="4150961" cy="1200329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rgbClr val="C00000"/>
                </a:solidFill>
                <a:latin typeface="+mn-lt"/>
              </a:rPr>
              <a:t>meelopend met </a:t>
            </a:r>
            <a:r>
              <a:rPr lang="en-US" altLang="en-US" sz="3600">
                <a:solidFill>
                  <a:srgbClr val="C00000"/>
                </a:solidFill>
                <a:latin typeface="+mn-lt"/>
              </a:rPr>
              <a:t>Sympathicus</a:t>
            </a:r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51BE3154-C4FC-4459-988A-97704272D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519" y="10744879"/>
            <a:ext cx="3890082" cy="1200329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chemeClr val="accent1">
                    <a:lumMod val="75000"/>
                  </a:schemeClr>
                </a:solidFill>
                <a:latin typeface="+mn-lt"/>
              </a:rPr>
              <a:t>meelopend met </a:t>
            </a:r>
            <a:r>
              <a:rPr lang="en-US" altLang="en-US" sz="3600">
                <a:solidFill>
                  <a:schemeClr val="accent1">
                    <a:lumMod val="75000"/>
                  </a:schemeClr>
                </a:solidFill>
                <a:latin typeface="+mn-lt"/>
              </a:rPr>
              <a:t>Parasympathicus</a:t>
            </a:r>
          </a:p>
        </p:txBody>
      </p:sp>
      <p:sp>
        <p:nvSpPr>
          <p:cNvPr id="20" name="Right Arrow 27">
            <a:extLst>
              <a:ext uri="{FF2B5EF4-FFF2-40B4-BE49-F238E27FC236}">
                <a16:creationId xmlns:a16="http://schemas.microsoft.com/office/drawing/2014/main" id="{CE9ED954-7228-449C-B2A5-E1C37289491D}"/>
              </a:ext>
            </a:extLst>
          </p:cNvPr>
          <p:cNvSpPr/>
          <p:nvPr/>
        </p:nvSpPr>
        <p:spPr>
          <a:xfrm rot="15588076">
            <a:off x="6337165" y="6925263"/>
            <a:ext cx="1822929" cy="477078"/>
          </a:xfrm>
          <a:prstGeom prst="rightArrow">
            <a:avLst/>
          </a:prstGeom>
          <a:solidFill>
            <a:srgbClr val="EB2126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ight Arrow 25">
            <a:extLst>
              <a:ext uri="{FF2B5EF4-FFF2-40B4-BE49-F238E27FC236}">
                <a16:creationId xmlns:a16="http://schemas.microsoft.com/office/drawing/2014/main" id="{C463D8B8-C3C6-49C0-9CEE-0D9B9FCACB58}"/>
              </a:ext>
            </a:extLst>
          </p:cNvPr>
          <p:cNvSpPr/>
          <p:nvPr/>
        </p:nvSpPr>
        <p:spPr>
          <a:xfrm rot="4687479">
            <a:off x="6882447" y="9359656"/>
            <a:ext cx="1639901" cy="47707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CB9B9C-5348-7D93-4856-4A4958C83E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606580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BA0567-2EE5-B9F6-E4FF-37930C6367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EC9F6D-AE55-8AB7-443E-97999166C4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Algemene principes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825C60-15EE-E052-66C3-B77941D1BB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endParaRPr lang="en-GB"/>
          </a:p>
          <a:p>
            <a:r>
              <a:rPr lang="en-GB"/>
              <a:t>Somatische pijn vs. Viscerale pijn</a:t>
            </a:r>
            <a:br>
              <a:rPr lang="en-GB"/>
            </a:br>
            <a:endParaRPr lang="en-GB"/>
          </a:p>
          <a:p>
            <a:r>
              <a:rPr lang="en-GB"/>
              <a:t>Viscerale pijn:</a:t>
            </a:r>
          </a:p>
          <a:p>
            <a:pPr marL="539999" lvl="1" indent="0">
              <a:buNone/>
            </a:pPr>
            <a:endParaRPr lang="en-GB"/>
          </a:p>
          <a:p>
            <a:pPr lvl="1"/>
            <a:r>
              <a:rPr lang="en-GB"/>
              <a:t>meelopend met autonome zenuwen, maar prikkel verloopt in omgekeerde richting</a:t>
            </a:r>
            <a:br>
              <a:rPr lang="en-GB"/>
            </a:br>
            <a:endParaRPr lang="en-GB"/>
          </a:p>
          <a:p>
            <a:pPr lvl="1"/>
            <a:r>
              <a:rPr lang="en-GB"/>
              <a:t>referred pain</a:t>
            </a:r>
            <a:br>
              <a:rPr lang="en-GB"/>
            </a:br>
            <a:endParaRPr lang="en-GB"/>
          </a:p>
          <a:p>
            <a:pPr lvl="1"/>
            <a:r>
              <a:rPr lang="en-GB"/>
              <a:t>boven en onder de pijnlijn</a:t>
            </a:r>
            <a:br>
              <a:rPr lang="en-GB"/>
            </a:br>
            <a:endParaRPr lang="en-GB"/>
          </a:p>
          <a:p>
            <a:r>
              <a:rPr lang="en-GB" b="1">
                <a:solidFill>
                  <a:srgbClr val="FF3399"/>
                </a:solidFill>
              </a:rPr>
              <a:t>3 pijn routes</a:t>
            </a:r>
          </a:p>
          <a:p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5C80602-FFB0-1E4C-AEF0-9277E754E7D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5F7EE759-1D9F-4F3F-32FE-C7A06C5D9F8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C0AA09-A941-806C-45D3-3FB70E55EB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502975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pijn routes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Vanaf rompwand en ledematen (</a:t>
            </a:r>
            <a:r>
              <a:rPr lang="en-GB" b="1">
                <a:solidFill>
                  <a:srgbClr val="FF0066"/>
                </a:solidFill>
              </a:rPr>
              <a:t>somatisch</a:t>
            </a:r>
            <a:r>
              <a:rPr lang="en-GB" b="1"/>
              <a:t>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Via 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</a:t>
            </a:r>
            <a:r>
              <a:rPr lang="en-GB" b="1">
                <a:solidFill>
                  <a:srgbClr val="FF0066"/>
                </a:solidFill>
              </a:rPr>
              <a:t>visceraal</a:t>
            </a:r>
            <a:r>
              <a:rPr lang="en-GB" b="1"/>
              <a:t>), </a:t>
            </a:r>
            <a:r>
              <a:rPr lang="en-GB" b="1" i="1">
                <a:solidFill>
                  <a:srgbClr val="FF0066"/>
                </a:solidFill>
              </a:rPr>
              <a:t>boven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/>
              <a:t>Meelopend met sympathische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</a:t>
            </a:r>
            <a:r>
              <a:rPr lang="en-GB" b="1">
                <a:solidFill>
                  <a:srgbClr val="FF0066"/>
                </a:solidFill>
              </a:rPr>
              <a:t>visceraal</a:t>
            </a:r>
            <a:r>
              <a:rPr lang="en-GB" b="1"/>
              <a:t>), </a:t>
            </a:r>
            <a:r>
              <a:rPr lang="en-GB" b="1" i="1">
                <a:solidFill>
                  <a:srgbClr val="FF0066"/>
                </a:solidFill>
              </a:rPr>
              <a:t>onder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/>
              <a:t>Meelopend met parasympathische zenuwen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6778EC-97DF-9F2A-23AF-0102BA3774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19</a:t>
            </a:fld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9D3EE19-7A2B-682D-8C55-0AC1628DAE54}"/>
              </a:ext>
            </a:extLst>
          </p:cNvPr>
          <p:cNvGrpSpPr/>
          <p:nvPr/>
        </p:nvGrpSpPr>
        <p:grpSpPr>
          <a:xfrm>
            <a:off x="1814826" y="9665582"/>
            <a:ext cx="6286690" cy="2059037"/>
            <a:chOff x="1814826" y="9665582"/>
            <a:chExt cx="6286690" cy="2059037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512EF65-ABAA-36D3-DFA4-13F343CB28F2}"/>
                </a:ext>
              </a:extLst>
            </p:cNvPr>
            <p:cNvSpPr txBox="1"/>
            <p:nvPr/>
          </p:nvSpPr>
          <p:spPr>
            <a:xfrm>
              <a:off x="2698244" y="11016733"/>
              <a:ext cx="5403272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4000" b="1">
                  <a:solidFill>
                    <a:srgbClr val="0070C0"/>
                  </a:solidFill>
                </a:rPr>
                <a:t>Klinische voorbeelden</a:t>
              </a:r>
              <a:endParaRPr lang="en-GB" sz="4000">
                <a:solidFill>
                  <a:srgbClr val="0070C0"/>
                </a:solidFill>
              </a:endParaRPr>
            </a:p>
          </p:txBody>
        </p:sp>
        <p:sp>
          <p:nvSpPr>
            <p:cNvPr id="9" name="Arc 8">
              <a:extLst>
                <a:ext uri="{FF2B5EF4-FFF2-40B4-BE49-F238E27FC236}">
                  <a16:creationId xmlns:a16="http://schemas.microsoft.com/office/drawing/2014/main" id="{BB85CC2F-B140-0F58-4E77-C68651C6711E}"/>
                </a:ext>
              </a:extLst>
            </p:cNvPr>
            <p:cNvSpPr/>
            <p:nvPr/>
          </p:nvSpPr>
          <p:spPr>
            <a:xfrm rot="11251348">
              <a:off x="1814826" y="9665582"/>
              <a:ext cx="1766836" cy="1700670"/>
            </a:xfrm>
            <a:prstGeom prst="arc">
              <a:avLst/>
            </a:prstGeom>
            <a:ln w="57150"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135005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Vooraf…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r>
              <a:rPr lang="en-GB"/>
              <a:t>Deze presentatie bouwt voort op het schema uit presentaties </a:t>
            </a:r>
            <a:r>
              <a:rPr lang="en-GB" i="1"/>
              <a:t>‘Autonome Zenuwstelsel Schematisch opgebouwd</a:t>
            </a:r>
            <a:r>
              <a:rPr lang="en-GB"/>
              <a:t>’ en ‘</a:t>
            </a:r>
            <a:r>
              <a:rPr lang="en-GB" i="1"/>
              <a:t>Autonome Zenuwstelsel Schematisch Sympathische&amp;parasymp routes</a:t>
            </a:r>
            <a:r>
              <a:rPr lang="en-GB"/>
              <a:t>’.</a:t>
            </a:r>
            <a:br>
              <a:rPr lang="en-GB"/>
            </a:br>
            <a:endParaRPr lang="en-GB"/>
          </a:p>
          <a:p>
            <a:r>
              <a:rPr lang="en-GB"/>
              <a:t>Het is aan te raden deze eerst te bestuderen.</a:t>
            </a:r>
          </a:p>
          <a:p>
            <a:endParaRPr lang="en-GB"/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A24977-359C-01F8-57E8-DDC48D1AB5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704133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pijn routes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>
                <a:solidFill>
                  <a:srgbClr val="FF0066"/>
                </a:solidFill>
              </a:rPr>
              <a:t>Vanaf rompwand en ledematen (somatisch)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rgbClr val="FF0066"/>
                </a:solidFill>
              </a:rPr>
              <a:t>Via 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(visceraal), </a:t>
            </a:r>
            <a:r>
              <a:rPr lang="en-GB" b="1" i="1"/>
              <a:t>boven</a:t>
            </a:r>
            <a:r>
              <a:rPr lang="en-GB" b="1"/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/>
              <a:t>Meelopend met sympathische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(visceraal), </a:t>
            </a:r>
            <a:r>
              <a:rPr lang="en-GB" b="1" i="1"/>
              <a:t>onder</a:t>
            </a:r>
            <a:r>
              <a:rPr lang="en-GB" b="1"/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/>
              <a:t>Meelopend met parasympathische zenuwen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976267A-242A-5162-F852-1205C16A57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136127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Uitwendige wond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of trauma ledematen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3C780E8-0F5E-D1C8-2B89-6B77C49947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0107" y="5643155"/>
            <a:ext cx="5436273" cy="515616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1D3523E-A6C0-8FA5-5985-FC36348C57AD}"/>
              </a:ext>
            </a:extLst>
          </p:cNvPr>
          <p:cNvSpPr txBox="1"/>
          <p:nvPr/>
        </p:nvSpPr>
        <p:spPr>
          <a:xfrm>
            <a:off x="3657487" y="14477835"/>
            <a:ext cx="431085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u="sng">
                <a:solidFill>
                  <a:schemeClr val="bg1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https://openclipart.org/detail/312341/injured-finger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,  By oksmith,  PD</a:t>
            </a:r>
            <a:endParaRPr lang="en-US" sz="1000">
              <a:solidFill>
                <a:schemeClr val="bg1">
                  <a:lumMod val="75000"/>
                </a:schemeClr>
              </a:solidFill>
              <a:effectLst/>
              <a:latin typeface="Arial" panose="020B0604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B9D26C5-CBCB-B5CF-C966-6C84634C06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996795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8480D9F-179A-584D-B206-B6233E863CFC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835435" y="11717127"/>
            <a:ext cx="9083954" cy="2205728"/>
            <a:chOff x="835435" y="11717127"/>
            <a:chExt cx="9083954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 hidden="1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835435" y="12466467"/>
              <a:ext cx="2116324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 albus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166021" y="1215507"/>
            <a:ext cx="10428259" cy="9889857"/>
            <a:chOff x="166021" y="1215507"/>
            <a:chExt cx="10428259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166021" y="7570811"/>
              <a:ext cx="38212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Plexus lumbalis (spinaal)</a:t>
              </a:r>
            </a:p>
            <a:p>
              <a:pPr algn="ctr"/>
              <a:r>
                <a:rPr lang="en-GB" sz="2000">
                  <a:solidFill>
                    <a:srgbClr val="00B0F0"/>
                  </a:solidFill>
                </a:rPr>
                <a:t>n.  iliohypogastricus, </a:t>
              </a:r>
            </a:p>
            <a:p>
              <a:pPr algn="ctr"/>
              <a:r>
                <a:rPr lang="en-GB" sz="2000">
                  <a:solidFill>
                    <a:srgbClr val="00B0F0"/>
                  </a:solidFill>
                </a:rPr>
                <a:t>n. ilioinguinalis, n. femoralis</a:t>
              </a:r>
              <a:r>
                <a:rPr lang="en-US" sz="2000">
                  <a:solidFill>
                    <a:srgbClr val="00B0F0"/>
                  </a:solidFill>
                </a:rPr>
                <a:t>, etc.</a:t>
              </a: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sacrales, plexus sacralis (spinaal)</a:t>
              </a:r>
              <a:endParaRPr lang="en-GB" sz="2000">
                <a:solidFill>
                  <a:srgbClr val="00B0F0"/>
                </a:solidFill>
              </a:endParaRPr>
            </a:p>
            <a:p>
              <a:pPr algn="ctr"/>
              <a:r>
                <a:rPr lang="en-GB" sz="2000">
                  <a:solidFill>
                    <a:srgbClr val="00B0F0"/>
                  </a:solidFill>
                </a:rPr>
                <a:t>n. ischiadicus, n. pudendus</a:t>
              </a:r>
              <a:endParaRPr lang="en-US" sz="200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Pijn van rompwand en ledematen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6" name="TextBox 455" hidden="1">
            <a:extLst>
              <a:ext uri="{FF2B5EF4-FFF2-40B4-BE49-F238E27FC236}">
                <a16:creationId xmlns:a16="http://schemas.microsoft.com/office/drawing/2014/main" id="{AA674C10-8C7C-493B-B065-E0311F244D34}"/>
              </a:ext>
            </a:extLst>
          </p:cNvPr>
          <p:cNvSpPr txBox="1"/>
          <p:nvPr/>
        </p:nvSpPr>
        <p:spPr>
          <a:xfrm>
            <a:off x="4040666" y="13007453"/>
            <a:ext cx="1792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>
                <a:solidFill>
                  <a:srgbClr val="00B0F0"/>
                </a:solidFill>
              </a:rPr>
              <a:t>Spinale zenuwen</a:t>
            </a:r>
            <a:endParaRPr lang="en-US" b="1">
              <a:solidFill>
                <a:srgbClr val="00B0F0"/>
              </a:solidFill>
            </a:endParaRPr>
          </a:p>
        </p:txBody>
      </p:sp>
      <p:sp>
        <p:nvSpPr>
          <p:cNvPr id="461" name="TextBox 460" hidden="1">
            <a:extLst>
              <a:ext uri="{FF2B5EF4-FFF2-40B4-BE49-F238E27FC236}">
                <a16:creationId xmlns:a16="http://schemas.microsoft.com/office/drawing/2014/main" id="{276EB330-7885-40C0-84CD-1A33D7198BFA}"/>
              </a:ext>
            </a:extLst>
          </p:cNvPr>
          <p:cNvSpPr txBox="1"/>
          <p:nvPr/>
        </p:nvSpPr>
        <p:spPr>
          <a:xfrm>
            <a:off x="681936" y="12915575"/>
            <a:ext cx="2495345" cy="4449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en-GB" b="1">
                <a:solidFill>
                  <a:schemeClr val="bg1">
                    <a:lumMod val="50000"/>
                  </a:schemeClr>
                </a:solidFill>
              </a:rPr>
              <a:t>Rami communicans griseus</a:t>
            </a:r>
            <a:endParaRPr lang="en-US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7" name="Freeform: Shape 476" hidden="1">
            <a:extLst>
              <a:ext uri="{FF2B5EF4-FFF2-40B4-BE49-F238E27FC236}">
                <a16:creationId xmlns:a16="http://schemas.microsoft.com/office/drawing/2014/main" id="{60A1841B-61ED-4CFC-ACA2-04C47650152B}"/>
              </a:ext>
            </a:extLst>
          </p:cNvPr>
          <p:cNvSpPr/>
          <p:nvPr/>
        </p:nvSpPr>
        <p:spPr>
          <a:xfrm>
            <a:off x="3108590" y="12926096"/>
            <a:ext cx="116780" cy="299039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288" h="10000">
                <a:moveTo>
                  <a:pt x="140288" y="0"/>
                </a:moveTo>
                <a:cubicBezTo>
                  <a:pt x="-33046" y="3333"/>
                  <a:pt x="-56379" y="5363"/>
                  <a:pt x="130288" y="10000"/>
                </a:cubicBezTo>
              </a:path>
            </a:pathLst>
          </a:custGeom>
          <a:noFill/>
          <a:ln w="38100">
            <a:solidFill>
              <a:schemeClr val="tx1">
                <a:lumMod val="50000"/>
                <a:lumOff val="50000"/>
              </a:schemeClr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89" name="Straight Arrow Connector 488" hidden="1">
            <a:extLst>
              <a:ext uri="{FF2B5EF4-FFF2-40B4-BE49-F238E27FC236}">
                <a16:creationId xmlns:a16="http://schemas.microsoft.com/office/drawing/2014/main" id="{5E45DD9E-028D-42DB-BFA0-9980CB38C7CB}"/>
              </a:ext>
            </a:extLst>
          </p:cNvPr>
          <p:cNvCxnSpPr>
            <a:cxnSpLocks/>
          </p:cNvCxnSpPr>
          <p:nvPr/>
        </p:nvCxnSpPr>
        <p:spPr>
          <a:xfrm>
            <a:off x="4782653" y="13360569"/>
            <a:ext cx="0" cy="256655"/>
          </a:xfrm>
          <a:prstGeom prst="straightConnector1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E3C9D19-8C2A-40EA-9259-6DF762CD3B12}"/>
              </a:ext>
            </a:extLst>
          </p:cNvPr>
          <p:cNvSpPr/>
          <p:nvPr/>
        </p:nvSpPr>
        <p:spPr>
          <a:xfrm>
            <a:off x="4284569" y="3162586"/>
            <a:ext cx="2292198" cy="319046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92198" h="319046">
                <a:moveTo>
                  <a:pt x="2292198" y="319046"/>
                </a:moveTo>
                <a:cubicBezTo>
                  <a:pt x="1995037" y="161990"/>
                  <a:pt x="1325074" y="13855"/>
                  <a:pt x="941194" y="762"/>
                </a:cubicBezTo>
                <a:cubicBezTo>
                  <a:pt x="502848" y="-10236"/>
                  <a:pt x="300872" y="99614"/>
                  <a:pt x="0" y="207237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 hidden="1">
            <a:extLst>
              <a:ext uri="{FF2B5EF4-FFF2-40B4-BE49-F238E27FC236}">
                <a16:creationId xmlns:a16="http://schemas.microsoft.com/office/drawing/2014/main" id="{0E1C8919-0A3E-447A-9D8D-A7AD4A135B3E}"/>
              </a:ext>
            </a:extLst>
          </p:cNvPr>
          <p:cNvSpPr/>
          <p:nvPr/>
        </p:nvSpPr>
        <p:spPr>
          <a:xfrm>
            <a:off x="4314335" y="2877332"/>
            <a:ext cx="2291502" cy="736276"/>
          </a:xfrm>
          <a:custGeom>
            <a:avLst/>
            <a:gdLst>
              <a:gd name="connsiteX0" fmla="*/ 2287571 w 2311717"/>
              <a:gd name="connsiteY0" fmla="*/ 736276 h 736276"/>
              <a:gd name="connsiteX1" fmla="*/ 2296998 w 2311717"/>
              <a:gd name="connsiteY1" fmla="*/ 403196 h 736276"/>
              <a:gd name="connsiteX2" fmla="*/ 2114746 w 2311717"/>
              <a:gd name="connsiteY2" fmla="*/ 280647 h 736276"/>
              <a:gd name="connsiteX3" fmla="*/ 1458012 w 2311717"/>
              <a:gd name="connsiteY3" fmla="*/ 60689 h 736276"/>
              <a:gd name="connsiteX4" fmla="*/ 707010 w 2311717"/>
              <a:gd name="connsiteY4" fmla="*/ 10412 h 736276"/>
              <a:gd name="connsiteX5" fmla="*/ 0 w 2311717"/>
              <a:gd name="connsiteY5" fmla="*/ 230371 h 736276"/>
              <a:gd name="connsiteX0" fmla="*/ 2287571 w 2297623"/>
              <a:gd name="connsiteY0" fmla="*/ 736276 h 736276"/>
              <a:gd name="connsiteX1" fmla="*/ 2268718 w 2297623"/>
              <a:gd name="connsiteY1" fmla="*/ 437761 h 736276"/>
              <a:gd name="connsiteX2" fmla="*/ 2114746 w 2297623"/>
              <a:gd name="connsiteY2" fmla="*/ 280647 h 736276"/>
              <a:gd name="connsiteX3" fmla="*/ 1458012 w 2297623"/>
              <a:gd name="connsiteY3" fmla="*/ 60689 h 736276"/>
              <a:gd name="connsiteX4" fmla="*/ 707010 w 2297623"/>
              <a:gd name="connsiteY4" fmla="*/ 10412 h 736276"/>
              <a:gd name="connsiteX5" fmla="*/ 0 w 2297623"/>
              <a:gd name="connsiteY5" fmla="*/ 230371 h 736276"/>
              <a:gd name="connsiteX0" fmla="*/ 2287571 w 2297753"/>
              <a:gd name="connsiteY0" fmla="*/ 735624 h 735624"/>
              <a:gd name="connsiteX1" fmla="*/ 2268718 w 2297753"/>
              <a:gd name="connsiteY1" fmla="*/ 437109 h 735624"/>
              <a:gd name="connsiteX2" fmla="*/ 2111603 w 2297753"/>
              <a:gd name="connsiteY2" fmla="*/ 251715 h 735624"/>
              <a:gd name="connsiteX3" fmla="*/ 1458012 w 2297753"/>
              <a:gd name="connsiteY3" fmla="*/ 60037 h 735624"/>
              <a:gd name="connsiteX4" fmla="*/ 707010 w 2297753"/>
              <a:gd name="connsiteY4" fmla="*/ 9760 h 735624"/>
              <a:gd name="connsiteX5" fmla="*/ 0 w 2297753"/>
              <a:gd name="connsiteY5" fmla="*/ 229719 h 735624"/>
              <a:gd name="connsiteX0" fmla="*/ 2287571 w 2297753"/>
              <a:gd name="connsiteY0" fmla="*/ 735624 h 735624"/>
              <a:gd name="connsiteX1" fmla="*/ 2268718 w 2297753"/>
              <a:gd name="connsiteY1" fmla="*/ 437109 h 735624"/>
              <a:gd name="connsiteX2" fmla="*/ 2111603 w 2297753"/>
              <a:gd name="connsiteY2" fmla="*/ 251715 h 735624"/>
              <a:gd name="connsiteX3" fmla="*/ 1458012 w 2297753"/>
              <a:gd name="connsiteY3" fmla="*/ 60037 h 735624"/>
              <a:gd name="connsiteX4" fmla="*/ 707010 w 2297753"/>
              <a:gd name="connsiteY4" fmla="*/ 9760 h 735624"/>
              <a:gd name="connsiteX5" fmla="*/ 0 w 2297753"/>
              <a:gd name="connsiteY5" fmla="*/ 229719 h 735624"/>
              <a:gd name="connsiteX0" fmla="*/ 2287571 w 2299886"/>
              <a:gd name="connsiteY0" fmla="*/ 735624 h 735624"/>
              <a:gd name="connsiteX1" fmla="*/ 2275003 w 2299886"/>
              <a:gd name="connsiteY1" fmla="*/ 415113 h 735624"/>
              <a:gd name="connsiteX2" fmla="*/ 2111603 w 2299886"/>
              <a:gd name="connsiteY2" fmla="*/ 251715 h 735624"/>
              <a:gd name="connsiteX3" fmla="*/ 1458012 w 2299886"/>
              <a:gd name="connsiteY3" fmla="*/ 60037 h 735624"/>
              <a:gd name="connsiteX4" fmla="*/ 707010 w 2299886"/>
              <a:gd name="connsiteY4" fmla="*/ 9760 h 735624"/>
              <a:gd name="connsiteX5" fmla="*/ 0 w 2299886"/>
              <a:gd name="connsiteY5" fmla="*/ 229719 h 735624"/>
              <a:gd name="connsiteX0" fmla="*/ 2287571 w 2315435"/>
              <a:gd name="connsiteY0" fmla="*/ 735624 h 735624"/>
              <a:gd name="connsiteX1" fmla="*/ 2275003 w 2315435"/>
              <a:gd name="connsiteY1" fmla="*/ 415113 h 735624"/>
              <a:gd name="connsiteX2" fmla="*/ 2111603 w 2315435"/>
              <a:gd name="connsiteY2" fmla="*/ 251715 h 735624"/>
              <a:gd name="connsiteX3" fmla="*/ 1458012 w 2315435"/>
              <a:gd name="connsiteY3" fmla="*/ 60037 h 735624"/>
              <a:gd name="connsiteX4" fmla="*/ 707010 w 2315435"/>
              <a:gd name="connsiteY4" fmla="*/ 9760 h 735624"/>
              <a:gd name="connsiteX5" fmla="*/ 0 w 2315435"/>
              <a:gd name="connsiteY5" fmla="*/ 229719 h 735624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303210"/>
              <a:gd name="connsiteY0" fmla="*/ 736276 h 736276"/>
              <a:gd name="connsiteX1" fmla="*/ 2287572 w 2303210"/>
              <a:gd name="connsiteY1" fmla="*/ 415765 h 736276"/>
              <a:gd name="connsiteX2" fmla="*/ 2152452 w 2303210"/>
              <a:gd name="connsiteY2" fmla="*/ 280648 h 736276"/>
              <a:gd name="connsiteX3" fmla="*/ 1458012 w 2303210"/>
              <a:gd name="connsiteY3" fmla="*/ 60689 h 736276"/>
              <a:gd name="connsiteX4" fmla="*/ 707010 w 2303210"/>
              <a:gd name="connsiteY4" fmla="*/ 10412 h 736276"/>
              <a:gd name="connsiteX5" fmla="*/ 0 w 2303210"/>
              <a:gd name="connsiteY5" fmla="*/ 230371 h 736276"/>
              <a:gd name="connsiteX0" fmla="*/ 2287571 w 2294923"/>
              <a:gd name="connsiteY0" fmla="*/ 736276 h 736276"/>
              <a:gd name="connsiteX1" fmla="*/ 2287572 w 2294923"/>
              <a:gd name="connsiteY1" fmla="*/ 415765 h 736276"/>
              <a:gd name="connsiteX2" fmla="*/ 2152452 w 2294923"/>
              <a:gd name="connsiteY2" fmla="*/ 280648 h 736276"/>
              <a:gd name="connsiteX3" fmla="*/ 1458012 w 2294923"/>
              <a:gd name="connsiteY3" fmla="*/ 60689 h 736276"/>
              <a:gd name="connsiteX4" fmla="*/ 707010 w 2294923"/>
              <a:gd name="connsiteY4" fmla="*/ 10412 h 736276"/>
              <a:gd name="connsiteX5" fmla="*/ 0 w 2294923"/>
              <a:gd name="connsiteY5" fmla="*/ 230371 h 736276"/>
              <a:gd name="connsiteX0" fmla="*/ 2287571 w 2297790"/>
              <a:gd name="connsiteY0" fmla="*/ 736276 h 736276"/>
              <a:gd name="connsiteX1" fmla="*/ 2287572 w 2297790"/>
              <a:gd name="connsiteY1" fmla="*/ 415765 h 736276"/>
              <a:gd name="connsiteX2" fmla="*/ 2152452 w 2297790"/>
              <a:gd name="connsiteY2" fmla="*/ 280648 h 736276"/>
              <a:gd name="connsiteX3" fmla="*/ 1458012 w 2297790"/>
              <a:gd name="connsiteY3" fmla="*/ 60689 h 736276"/>
              <a:gd name="connsiteX4" fmla="*/ 707010 w 2297790"/>
              <a:gd name="connsiteY4" fmla="*/ 10412 h 736276"/>
              <a:gd name="connsiteX5" fmla="*/ 0 w 2297790"/>
              <a:gd name="connsiteY5" fmla="*/ 230371 h 736276"/>
              <a:gd name="connsiteX0" fmla="*/ 2287571 w 2291502"/>
              <a:gd name="connsiteY0" fmla="*/ 736276 h 736276"/>
              <a:gd name="connsiteX1" fmla="*/ 2287572 w 2291502"/>
              <a:gd name="connsiteY1" fmla="*/ 415765 h 736276"/>
              <a:gd name="connsiteX2" fmla="*/ 2152452 w 2291502"/>
              <a:gd name="connsiteY2" fmla="*/ 280648 h 736276"/>
              <a:gd name="connsiteX3" fmla="*/ 1458012 w 2291502"/>
              <a:gd name="connsiteY3" fmla="*/ 60689 h 736276"/>
              <a:gd name="connsiteX4" fmla="*/ 707010 w 2291502"/>
              <a:gd name="connsiteY4" fmla="*/ 10412 h 736276"/>
              <a:gd name="connsiteX5" fmla="*/ 0 w 2291502"/>
              <a:gd name="connsiteY5" fmla="*/ 230371 h 73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1502" h="736276">
                <a:moveTo>
                  <a:pt x="2287571" y="736276"/>
                </a:moveTo>
                <a:cubicBezTo>
                  <a:pt x="2290975" y="585709"/>
                  <a:pt x="2294381" y="491703"/>
                  <a:pt x="2287572" y="415765"/>
                </a:cubicBezTo>
                <a:cubicBezTo>
                  <a:pt x="2246199" y="358681"/>
                  <a:pt x="2238341" y="364965"/>
                  <a:pt x="2152452" y="280648"/>
                </a:cubicBezTo>
                <a:cubicBezTo>
                  <a:pt x="2023426" y="200428"/>
                  <a:pt x="1698919" y="105728"/>
                  <a:pt x="1458012" y="60689"/>
                </a:cubicBezTo>
                <a:cubicBezTo>
                  <a:pt x="1217105" y="15650"/>
                  <a:pt x="950012" y="-17868"/>
                  <a:pt x="707010" y="10412"/>
                </a:cubicBezTo>
                <a:cubicBezTo>
                  <a:pt x="464008" y="38692"/>
                  <a:pt x="232004" y="134531"/>
                  <a:pt x="0" y="230371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 hidden="1">
            <a:extLst>
              <a:ext uri="{FF2B5EF4-FFF2-40B4-BE49-F238E27FC236}">
                <a16:creationId xmlns:a16="http://schemas.microsoft.com/office/drawing/2014/main" id="{5B6E7C07-747B-430C-8235-58229A51DA69}"/>
              </a:ext>
            </a:extLst>
          </p:cNvPr>
          <p:cNvSpPr/>
          <p:nvPr/>
        </p:nvSpPr>
        <p:spPr>
          <a:xfrm>
            <a:off x="4182358" y="3565302"/>
            <a:ext cx="2427387" cy="393956"/>
          </a:xfrm>
          <a:custGeom>
            <a:avLst/>
            <a:gdLst>
              <a:gd name="connsiteX0" fmla="*/ 2422688 w 2435426"/>
              <a:gd name="connsiteY0" fmla="*/ 22850 h 398961"/>
              <a:gd name="connsiteX1" fmla="*/ 2419546 w 2435426"/>
              <a:gd name="connsiteY1" fmla="*/ 393638 h 398961"/>
              <a:gd name="connsiteX2" fmla="*/ 2265575 w 2435426"/>
              <a:gd name="connsiteY2" fmla="*/ 230240 h 398961"/>
              <a:gd name="connsiteX3" fmla="*/ 1649690 w 2435426"/>
              <a:gd name="connsiteY3" fmla="*/ 63700 h 398961"/>
              <a:gd name="connsiteX4" fmla="*/ 794994 w 2435426"/>
              <a:gd name="connsiteY4" fmla="*/ 7139 h 398961"/>
              <a:gd name="connsiteX5" fmla="*/ 0 w 2435426"/>
              <a:gd name="connsiteY5" fmla="*/ 211386 h 398961"/>
              <a:gd name="connsiteX0" fmla="*/ 2422688 w 2435426"/>
              <a:gd name="connsiteY0" fmla="*/ 22850 h 398961"/>
              <a:gd name="connsiteX1" fmla="*/ 2419546 w 2435426"/>
              <a:gd name="connsiteY1" fmla="*/ 393638 h 398961"/>
              <a:gd name="connsiteX2" fmla="*/ 2265575 w 2435426"/>
              <a:gd name="connsiteY2" fmla="*/ 230240 h 398961"/>
              <a:gd name="connsiteX3" fmla="*/ 1649690 w 2435426"/>
              <a:gd name="connsiteY3" fmla="*/ 63700 h 398961"/>
              <a:gd name="connsiteX4" fmla="*/ 794994 w 2435426"/>
              <a:gd name="connsiteY4" fmla="*/ 7139 h 398961"/>
              <a:gd name="connsiteX5" fmla="*/ 0 w 2435426"/>
              <a:gd name="connsiteY5" fmla="*/ 211386 h 398961"/>
              <a:gd name="connsiteX0" fmla="*/ 2422688 w 2435426"/>
              <a:gd name="connsiteY0" fmla="*/ 22850 h 400996"/>
              <a:gd name="connsiteX1" fmla="*/ 2419546 w 2435426"/>
              <a:gd name="connsiteY1" fmla="*/ 393638 h 400996"/>
              <a:gd name="connsiteX2" fmla="*/ 2265575 w 2435426"/>
              <a:gd name="connsiteY2" fmla="*/ 230240 h 400996"/>
              <a:gd name="connsiteX3" fmla="*/ 1649690 w 2435426"/>
              <a:gd name="connsiteY3" fmla="*/ 63700 h 400996"/>
              <a:gd name="connsiteX4" fmla="*/ 794994 w 2435426"/>
              <a:gd name="connsiteY4" fmla="*/ 7139 h 400996"/>
              <a:gd name="connsiteX5" fmla="*/ 0 w 2435426"/>
              <a:gd name="connsiteY5" fmla="*/ 211386 h 400996"/>
              <a:gd name="connsiteX0" fmla="*/ 2422688 w 2435640"/>
              <a:gd name="connsiteY0" fmla="*/ 23168 h 403678"/>
              <a:gd name="connsiteX1" fmla="*/ 2419546 w 2435640"/>
              <a:gd name="connsiteY1" fmla="*/ 393956 h 403678"/>
              <a:gd name="connsiteX2" fmla="*/ 2262432 w 2435640"/>
              <a:gd name="connsiteY2" fmla="*/ 249411 h 403678"/>
              <a:gd name="connsiteX3" fmla="*/ 1649690 w 2435640"/>
              <a:gd name="connsiteY3" fmla="*/ 64018 h 403678"/>
              <a:gd name="connsiteX4" fmla="*/ 794994 w 2435640"/>
              <a:gd name="connsiteY4" fmla="*/ 7457 h 403678"/>
              <a:gd name="connsiteX5" fmla="*/ 0 w 2435640"/>
              <a:gd name="connsiteY5" fmla="*/ 211704 h 403678"/>
              <a:gd name="connsiteX0" fmla="*/ 2422688 w 2435640"/>
              <a:gd name="connsiteY0" fmla="*/ 23168 h 402589"/>
              <a:gd name="connsiteX1" fmla="*/ 2419546 w 2435640"/>
              <a:gd name="connsiteY1" fmla="*/ 393956 h 402589"/>
              <a:gd name="connsiteX2" fmla="*/ 2262432 w 2435640"/>
              <a:gd name="connsiteY2" fmla="*/ 249411 h 402589"/>
              <a:gd name="connsiteX3" fmla="*/ 1649690 w 2435640"/>
              <a:gd name="connsiteY3" fmla="*/ 64018 h 402589"/>
              <a:gd name="connsiteX4" fmla="*/ 794994 w 2435640"/>
              <a:gd name="connsiteY4" fmla="*/ 7457 h 402589"/>
              <a:gd name="connsiteX5" fmla="*/ 0 w 2435640"/>
              <a:gd name="connsiteY5" fmla="*/ 211704 h 402589"/>
              <a:gd name="connsiteX0" fmla="*/ 2422688 w 2435640"/>
              <a:gd name="connsiteY0" fmla="*/ 23168 h 402589"/>
              <a:gd name="connsiteX1" fmla="*/ 2419546 w 2435640"/>
              <a:gd name="connsiteY1" fmla="*/ 393956 h 402589"/>
              <a:gd name="connsiteX2" fmla="*/ 2262432 w 2435640"/>
              <a:gd name="connsiteY2" fmla="*/ 249411 h 402589"/>
              <a:gd name="connsiteX3" fmla="*/ 1649690 w 2435640"/>
              <a:gd name="connsiteY3" fmla="*/ 64018 h 402589"/>
              <a:gd name="connsiteX4" fmla="*/ 794994 w 2435640"/>
              <a:gd name="connsiteY4" fmla="*/ 7457 h 402589"/>
              <a:gd name="connsiteX5" fmla="*/ 0 w 2435640"/>
              <a:gd name="connsiteY5" fmla="*/ 211704 h 402589"/>
              <a:gd name="connsiteX0" fmla="*/ 2422688 w 2435640"/>
              <a:gd name="connsiteY0" fmla="*/ 23168 h 393956"/>
              <a:gd name="connsiteX1" fmla="*/ 2419546 w 2435640"/>
              <a:gd name="connsiteY1" fmla="*/ 393956 h 393956"/>
              <a:gd name="connsiteX2" fmla="*/ 2262432 w 2435640"/>
              <a:gd name="connsiteY2" fmla="*/ 249411 h 393956"/>
              <a:gd name="connsiteX3" fmla="*/ 1649690 w 2435640"/>
              <a:gd name="connsiteY3" fmla="*/ 64018 h 393956"/>
              <a:gd name="connsiteX4" fmla="*/ 794994 w 2435640"/>
              <a:gd name="connsiteY4" fmla="*/ 7457 h 393956"/>
              <a:gd name="connsiteX5" fmla="*/ 0 w 2435640"/>
              <a:gd name="connsiteY5" fmla="*/ 211704 h 393956"/>
              <a:gd name="connsiteX0" fmla="*/ 2422688 w 2427387"/>
              <a:gd name="connsiteY0" fmla="*/ 23168 h 393956"/>
              <a:gd name="connsiteX1" fmla="*/ 2419546 w 2427387"/>
              <a:gd name="connsiteY1" fmla="*/ 393956 h 393956"/>
              <a:gd name="connsiteX2" fmla="*/ 2262432 w 2427387"/>
              <a:gd name="connsiteY2" fmla="*/ 249411 h 393956"/>
              <a:gd name="connsiteX3" fmla="*/ 1649690 w 2427387"/>
              <a:gd name="connsiteY3" fmla="*/ 64018 h 393956"/>
              <a:gd name="connsiteX4" fmla="*/ 794994 w 2427387"/>
              <a:gd name="connsiteY4" fmla="*/ 7457 h 393956"/>
              <a:gd name="connsiteX5" fmla="*/ 0 w 2427387"/>
              <a:gd name="connsiteY5" fmla="*/ 211704 h 39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7387" h="393956">
                <a:moveTo>
                  <a:pt x="2422688" y="23168"/>
                </a:moveTo>
                <a:cubicBezTo>
                  <a:pt x="2434210" y="191279"/>
                  <a:pt x="2421117" y="315399"/>
                  <a:pt x="2419546" y="393956"/>
                </a:cubicBezTo>
                <a:cubicBezTo>
                  <a:pt x="2380268" y="346822"/>
                  <a:pt x="2384457" y="338967"/>
                  <a:pt x="2262432" y="249411"/>
                </a:cubicBezTo>
                <a:cubicBezTo>
                  <a:pt x="2134123" y="194421"/>
                  <a:pt x="1894263" y="104344"/>
                  <a:pt x="1649690" y="64018"/>
                </a:cubicBezTo>
                <a:cubicBezTo>
                  <a:pt x="1405117" y="23692"/>
                  <a:pt x="1069942" y="-17157"/>
                  <a:pt x="794994" y="7457"/>
                </a:cubicBezTo>
                <a:cubicBezTo>
                  <a:pt x="520046" y="32071"/>
                  <a:pt x="260023" y="121887"/>
                  <a:pt x="0" y="211704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 hidden="1">
            <a:extLst>
              <a:ext uri="{FF2B5EF4-FFF2-40B4-BE49-F238E27FC236}">
                <a16:creationId xmlns:a16="http://schemas.microsoft.com/office/drawing/2014/main" id="{0F7735C0-2632-4F20-B3D8-D56692503D84}"/>
              </a:ext>
            </a:extLst>
          </p:cNvPr>
          <p:cNvSpPr/>
          <p:nvPr/>
        </p:nvSpPr>
        <p:spPr>
          <a:xfrm>
            <a:off x="6636470" y="3500487"/>
            <a:ext cx="201105" cy="78556"/>
          </a:xfrm>
          <a:custGeom>
            <a:avLst/>
            <a:gdLst>
              <a:gd name="connsiteX0" fmla="*/ 0 w 201105"/>
              <a:gd name="connsiteY0" fmla="*/ 0 h 78556"/>
              <a:gd name="connsiteX1" fmla="*/ 201105 w 201105"/>
              <a:gd name="connsiteY1" fmla="*/ 78556 h 78556"/>
              <a:gd name="connsiteX2" fmla="*/ 201105 w 201105"/>
              <a:gd name="connsiteY2" fmla="*/ 78556 h 78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1105" h="78556">
                <a:moveTo>
                  <a:pt x="0" y="0"/>
                </a:moveTo>
                <a:lnTo>
                  <a:pt x="201105" y="78556"/>
                </a:lnTo>
                <a:lnTo>
                  <a:pt x="201105" y="78556"/>
                </a:ln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TextBox 486" hidden="1">
            <a:extLst>
              <a:ext uri="{FF2B5EF4-FFF2-40B4-BE49-F238E27FC236}">
                <a16:creationId xmlns:a16="http://schemas.microsoft.com/office/drawing/2014/main" id="{19CAB5AD-BAAF-4C18-8E14-48D473118F46}"/>
              </a:ext>
            </a:extLst>
          </p:cNvPr>
          <p:cNvSpPr txBox="1"/>
          <p:nvPr/>
        </p:nvSpPr>
        <p:spPr>
          <a:xfrm>
            <a:off x="1340266" y="8044989"/>
            <a:ext cx="1852413" cy="3128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1400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sz="14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1" name="TextBox 490" hidden="1">
            <a:extLst>
              <a:ext uri="{FF2B5EF4-FFF2-40B4-BE49-F238E27FC236}">
                <a16:creationId xmlns:a16="http://schemas.microsoft.com/office/drawing/2014/main" id="{73029432-752A-411D-BE64-3507BB1AEA92}"/>
              </a:ext>
            </a:extLst>
          </p:cNvPr>
          <p:cNvSpPr txBox="1"/>
          <p:nvPr/>
        </p:nvSpPr>
        <p:spPr>
          <a:xfrm>
            <a:off x="1374643" y="10048716"/>
            <a:ext cx="1852413" cy="3128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1400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sz="14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473C00E8-E39D-48A4-B15F-D2ACDD7F19A5}"/>
              </a:ext>
            </a:extLst>
          </p:cNvPr>
          <p:cNvSpPr txBox="1"/>
          <p:nvPr/>
        </p:nvSpPr>
        <p:spPr>
          <a:xfrm>
            <a:off x="-152944" y="6462198"/>
            <a:ext cx="2730835" cy="2782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en-GB" b="1">
                <a:solidFill>
                  <a:srgbClr val="C00000"/>
                </a:solidFill>
              </a:rPr>
              <a:t>OP ALLE NIVEAUS</a:t>
            </a:r>
            <a:endParaRPr lang="en-US" b="1">
              <a:solidFill>
                <a:srgbClr val="C00000"/>
              </a:solidFill>
            </a:endParaRPr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F5E8F83C-E5A2-4D5F-B016-898D6333F631}"/>
              </a:ext>
            </a:extLst>
          </p:cNvPr>
          <p:cNvSpPr/>
          <p:nvPr/>
        </p:nvSpPr>
        <p:spPr>
          <a:xfrm rot="19058598">
            <a:off x="3885782" y="6859085"/>
            <a:ext cx="2763943" cy="952361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2771264 w 2771264"/>
              <a:gd name="connsiteY0" fmla="*/ 918647 h 918647"/>
              <a:gd name="connsiteX1" fmla="*/ 941194 w 2771264"/>
              <a:gd name="connsiteY1" fmla="*/ 762 h 918647"/>
              <a:gd name="connsiteX2" fmla="*/ 0 w 2771264"/>
              <a:gd name="connsiteY2" fmla="*/ 207237 h 918647"/>
              <a:gd name="connsiteX0" fmla="*/ 2771264 w 2771264"/>
              <a:gd name="connsiteY0" fmla="*/ 918647 h 918647"/>
              <a:gd name="connsiteX1" fmla="*/ 941194 w 2771264"/>
              <a:gd name="connsiteY1" fmla="*/ 762 h 918647"/>
              <a:gd name="connsiteX2" fmla="*/ 0 w 2771264"/>
              <a:gd name="connsiteY2" fmla="*/ 207237 h 918647"/>
              <a:gd name="connsiteX0" fmla="*/ 2771264 w 2771264"/>
              <a:gd name="connsiteY0" fmla="*/ 904631 h 904631"/>
              <a:gd name="connsiteX1" fmla="*/ 1188829 w 2771264"/>
              <a:gd name="connsiteY1" fmla="*/ 864 h 904631"/>
              <a:gd name="connsiteX2" fmla="*/ 0 w 2771264"/>
              <a:gd name="connsiteY2" fmla="*/ 193221 h 904631"/>
              <a:gd name="connsiteX0" fmla="*/ 2771264 w 2771264"/>
              <a:gd name="connsiteY0" fmla="*/ 904631 h 904631"/>
              <a:gd name="connsiteX1" fmla="*/ 1188829 w 2771264"/>
              <a:gd name="connsiteY1" fmla="*/ 864 h 904631"/>
              <a:gd name="connsiteX2" fmla="*/ 0 w 2771264"/>
              <a:gd name="connsiteY2" fmla="*/ 193221 h 904631"/>
              <a:gd name="connsiteX0" fmla="*/ 2771264 w 2771264"/>
              <a:gd name="connsiteY0" fmla="*/ 904631 h 904631"/>
              <a:gd name="connsiteX1" fmla="*/ 1188829 w 2771264"/>
              <a:gd name="connsiteY1" fmla="*/ 864 h 904631"/>
              <a:gd name="connsiteX2" fmla="*/ 0 w 2771264"/>
              <a:gd name="connsiteY2" fmla="*/ 193221 h 904631"/>
              <a:gd name="connsiteX0" fmla="*/ 2771264 w 2771264"/>
              <a:gd name="connsiteY0" fmla="*/ 927880 h 927880"/>
              <a:gd name="connsiteX1" fmla="*/ 1188829 w 2771264"/>
              <a:gd name="connsiteY1" fmla="*/ 24113 h 927880"/>
              <a:gd name="connsiteX2" fmla="*/ 0 w 2771264"/>
              <a:gd name="connsiteY2" fmla="*/ 216470 h 927880"/>
              <a:gd name="connsiteX0" fmla="*/ 2771264 w 2771264"/>
              <a:gd name="connsiteY0" fmla="*/ 898315 h 898315"/>
              <a:gd name="connsiteX1" fmla="*/ 1207394 w 2771264"/>
              <a:gd name="connsiteY1" fmla="*/ 27758 h 898315"/>
              <a:gd name="connsiteX2" fmla="*/ 0 w 2771264"/>
              <a:gd name="connsiteY2" fmla="*/ 186905 h 898315"/>
              <a:gd name="connsiteX0" fmla="*/ 2771264 w 2771264"/>
              <a:gd name="connsiteY0" fmla="*/ 898315 h 898315"/>
              <a:gd name="connsiteX1" fmla="*/ 1207394 w 2771264"/>
              <a:gd name="connsiteY1" fmla="*/ 27758 h 898315"/>
              <a:gd name="connsiteX2" fmla="*/ 0 w 2771264"/>
              <a:gd name="connsiteY2" fmla="*/ 186905 h 898315"/>
              <a:gd name="connsiteX0" fmla="*/ 2771264 w 2771264"/>
              <a:gd name="connsiteY0" fmla="*/ 898315 h 898315"/>
              <a:gd name="connsiteX1" fmla="*/ 1207394 w 2771264"/>
              <a:gd name="connsiteY1" fmla="*/ 27758 h 898315"/>
              <a:gd name="connsiteX2" fmla="*/ 0 w 2771264"/>
              <a:gd name="connsiteY2" fmla="*/ 186905 h 898315"/>
              <a:gd name="connsiteX0" fmla="*/ 2729949 w 2729949"/>
              <a:gd name="connsiteY0" fmla="*/ 940266 h 940266"/>
              <a:gd name="connsiteX1" fmla="*/ 1207394 w 2729949"/>
              <a:gd name="connsiteY1" fmla="*/ 42251 h 940266"/>
              <a:gd name="connsiteX2" fmla="*/ 0 w 2729949"/>
              <a:gd name="connsiteY2" fmla="*/ 201398 h 940266"/>
              <a:gd name="connsiteX0" fmla="*/ 2729949 w 2729949"/>
              <a:gd name="connsiteY0" fmla="*/ 940266 h 940266"/>
              <a:gd name="connsiteX1" fmla="*/ 1207394 w 2729949"/>
              <a:gd name="connsiteY1" fmla="*/ 42251 h 940266"/>
              <a:gd name="connsiteX2" fmla="*/ 0 w 2729949"/>
              <a:gd name="connsiteY2" fmla="*/ 201398 h 940266"/>
              <a:gd name="connsiteX0" fmla="*/ 2729949 w 2729949"/>
              <a:gd name="connsiteY0" fmla="*/ 948551 h 948551"/>
              <a:gd name="connsiteX1" fmla="*/ 1232497 w 2729949"/>
              <a:gd name="connsiteY1" fmla="*/ 40860 h 948551"/>
              <a:gd name="connsiteX2" fmla="*/ 0 w 2729949"/>
              <a:gd name="connsiteY2" fmla="*/ 209683 h 948551"/>
              <a:gd name="connsiteX0" fmla="*/ 2729949 w 2729949"/>
              <a:gd name="connsiteY0" fmla="*/ 926885 h 926885"/>
              <a:gd name="connsiteX1" fmla="*/ 1232497 w 2729949"/>
              <a:gd name="connsiteY1" fmla="*/ 19194 h 926885"/>
              <a:gd name="connsiteX2" fmla="*/ 0 w 2729949"/>
              <a:gd name="connsiteY2" fmla="*/ 188017 h 926885"/>
              <a:gd name="connsiteX0" fmla="*/ 2729949 w 2729949"/>
              <a:gd name="connsiteY0" fmla="*/ 926885 h 926885"/>
              <a:gd name="connsiteX1" fmla="*/ 1232497 w 2729949"/>
              <a:gd name="connsiteY1" fmla="*/ 19194 h 926885"/>
              <a:gd name="connsiteX2" fmla="*/ 0 w 2729949"/>
              <a:gd name="connsiteY2" fmla="*/ 188017 h 926885"/>
              <a:gd name="connsiteX0" fmla="*/ 2763943 w 2763943"/>
              <a:gd name="connsiteY0" fmla="*/ 946874 h 946874"/>
              <a:gd name="connsiteX1" fmla="*/ 1232497 w 2763943"/>
              <a:gd name="connsiteY1" fmla="*/ 40752 h 946874"/>
              <a:gd name="connsiteX2" fmla="*/ 0 w 2763943"/>
              <a:gd name="connsiteY2" fmla="*/ 209575 h 946874"/>
              <a:gd name="connsiteX0" fmla="*/ 2763943 w 2763943"/>
              <a:gd name="connsiteY0" fmla="*/ 946874 h 946874"/>
              <a:gd name="connsiteX1" fmla="*/ 1232497 w 2763943"/>
              <a:gd name="connsiteY1" fmla="*/ 40752 h 946874"/>
              <a:gd name="connsiteX2" fmla="*/ 0 w 2763943"/>
              <a:gd name="connsiteY2" fmla="*/ 209575 h 946874"/>
              <a:gd name="connsiteX0" fmla="*/ 2763943 w 2763943"/>
              <a:gd name="connsiteY0" fmla="*/ 946874 h 946874"/>
              <a:gd name="connsiteX1" fmla="*/ 1232497 w 2763943"/>
              <a:gd name="connsiteY1" fmla="*/ 40752 h 946874"/>
              <a:gd name="connsiteX2" fmla="*/ 0 w 2763943"/>
              <a:gd name="connsiteY2" fmla="*/ 209575 h 946874"/>
              <a:gd name="connsiteX0" fmla="*/ 2763943 w 2763943"/>
              <a:gd name="connsiteY0" fmla="*/ 917322 h 917322"/>
              <a:gd name="connsiteX1" fmla="*/ 1395932 w 2763943"/>
              <a:gd name="connsiteY1" fmla="*/ 46238 h 917322"/>
              <a:gd name="connsiteX2" fmla="*/ 0 w 2763943"/>
              <a:gd name="connsiteY2" fmla="*/ 180023 h 917322"/>
              <a:gd name="connsiteX0" fmla="*/ 2763943 w 2763943"/>
              <a:gd name="connsiteY0" fmla="*/ 970820 h 970820"/>
              <a:gd name="connsiteX1" fmla="*/ 1273814 w 2763943"/>
              <a:gd name="connsiteY1" fmla="*/ 37241 h 970820"/>
              <a:gd name="connsiteX2" fmla="*/ 0 w 2763943"/>
              <a:gd name="connsiteY2" fmla="*/ 233521 h 970820"/>
              <a:gd name="connsiteX0" fmla="*/ 2763943 w 2763943"/>
              <a:gd name="connsiteY0" fmla="*/ 941267 h 941267"/>
              <a:gd name="connsiteX1" fmla="*/ 1275384 w 2763943"/>
              <a:gd name="connsiteY1" fmla="*/ 41682 h 941267"/>
              <a:gd name="connsiteX2" fmla="*/ 0 w 2763943"/>
              <a:gd name="connsiteY2" fmla="*/ 203968 h 941267"/>
              <a:gd name="connsiteX0" fmla="*/ 2763943 w 2763943"/>
              <a:gd name="connsiteY0" fmla="*/ 961035 h 961035"/>
              <a:gd name="connsiteX1" fmla="*/ 1275384 w 2763943"/>
              <a:gd name="connsiteY1" fmla="*/ 61450 h 961035"/>
              <a:gd name="connsiteX2" fmla="*/ 0 w 2763943"/>
              <a:gd name="connsiteY2" fmla="*/ 223736 h 961035"/>
              <a:gd name="connsiteX0" fmla="*/ 2763943 w 2763943"/>
              <a:gd name="connsiteY0" fmla="*/ 952361 h 952361"/>
              <a:gd name="connsiteX1" fmla="*/ 1275384 w 2763943"/>
              <a:gd name="connsiteY1" fmla="*/ 52776 h 952361"/>
              <a:gd name="connsiteX2" fmla="*/ 0 w 2763943"/>
              <a:gd name="connsiteY2" fmla="*/ 215062 h 95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63943" h="952361">
                <a:moveTo>
                  <a:pt x="2763943" y="952361"/>
                </a:moveTo>
                <a:cubicBezTo>
                  <a:pt x="2239278" y="294809"/>
                  <a:pt x="1736041" y="175659"/>
                  <a:pt x="1275384" y="52776"/>
                </a:cubicBezTo>
                <a:cubicBezTo>
                  <a:pt x="814727" y="-70107"/>
                  <a:pt x="348725" y="37097"/>
                  <a:pt x="0" y="215062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TextBox 494">
            <a:extLst>
              <a:ext uri="{FF2B5EF4-FFF2-40B4-BE49-F238E27FC236}">
                <a16:creationId xmlns:a16="http://schemas.microsoft.com/office/drawing/2014/main" id="{56BA34B7-50E4-4039-A2F0-CC10CE02E82E}"/>
              </a:ext>
            </a:extLst>
          </p:cNvPr>
          <p:cNvSpPr txBox="1"/>
          <p:nvPr/>
        </p:nvSpPr>
        <p:spPr>
          <a:xfrm>
            <a:off x="1711875" y="1042226"/>
            <a:ext cx="2284124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Via spinale zenuwen</a:t>
            </a:r>
            <a:endParaRPr lang="en-US" sz="3200">
              <a:solidFill>
                <a:srgbClr val="C00000"/>
              </a:solidFill>
            </a:endParaRPr>
          </a:p>
        </p:txBody>
      </p:sp>
      <p:sp>
        <p:nvSpPr>
          <p:cNvPr id="496" name="TextBox 495">
            <a:extLst>
              <a:ext uri="{FF2B5EF4-FFF2-40B4-BE49-F238E27FC236}">
                <a16:creationId xmlns:a16="http://schemas.microsoft.com/office/drawing/2014/main" id="{22CF3B87-B762-DC82-850A-6C7627A413F0}"/>
              </a:ext>
            </a:extLst>
          </p:cNvPr>
          <p:cNvSpPr txBox="1"/>
          <p:nvPr/>
        </p:nvSpPr>
        <p:spPr>
          <a:xfrm>
            <a:off x="5852159" y="11704321"/>
            <a:ext cx="49476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Somatische pijn: </a:t>
            </a:r>
          </a:p>
          <a:p>
            <a:r>
              <a:rPr lang="en-US" sz="3600">
                <a:solidFill>
                  <a:srgbClr val="FF0066"/>
                </a:solidFill>
              </a:rPr>
              <a:t>goed lokaliseerbaar, scherp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183F772E-71FC-8E6B-4F52-1028512ACD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83976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pijn routes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Vanaf rompwand en ledematen (somatisch)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Via 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rgbClr val="FF0066"/>
                </a:solidFill>
              </a:rPr>
              <a:t>Vanaf ingewanden (visceraal), </a:t>
            </a:r>
            <a:r>
              <a:rPr lang="en-GB" b="1" i="1">
                <a:solidFill>
                  <a:srgbClr val="FF0066"/>
                </a:solidFill>
              </a:rPr>
              <a:t>boven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rgbClr val="FF0066"/>
                </a:solidFill>
              </a:rPr>
              <a:t>Meelopend met </a:t>
            </a:r>
            <a:r>
              <a:rPr lang="en-GB" b="1">
                <a:solidFill>
                  <a:srgbClr val="FF0066"/>
                </a:solidFill>
              </a:rPr>
              <a:t>sympathische</a:t>
            </a:r>
            <a:r>
              <a:rPr lang="en-GB">
                <a:solidFill>
                  <a:srgbClr val="FF0066"/>
                </a:solidFill>
              </a:rPr>
              <a:t> </a:t>
            </a:r>
            <a:r>
              <a:rPr lang="en-GB"/>
              <a:t>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(visceraal), </a:t>
            </a:r>
            <a:r>
              <a:rPr lang="en-GB" b="1" i="1"/>
              <a:t>onder</a:t>
            </a:r>
            <a:r>
              <a:rPr lang="en-GB" b="1"/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/>
              <a:t>Meelopend met parasympathische zenuwen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D33315-9031-F211-88ED-BF56B4D93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490675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Coronair ischemie,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hartinfarct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FDC73165-17A7-61B4-F634-3D0B8BC31CD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3361" y="4778539"/>
            <a:ext cx="4479374" cy="7605049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923BBE1-E552-FC53-83A5-ED62276D8D44}"/>
              </a:ext>
            </a:extLst>
          </p:cNvPr>
          <p:cNvSpPr txBox="1"/>
          <p:nvPr/>
        </p:nvSpPr>
        <p:spPr>
          <a:xfrm>
            <a:off x="3657487" y="14477835"/>
            <a:ext cx="431085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https://openclipart.org/detail/154747/heart-attack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By Moini  PD</a:t>
            </a:r>
            <a:endParaRPr lang="en-US" sz="1000">
              <a:solidFill>
                <a:schemeClr val="bg1">
                  <a:lumMod val="75000"/>
                </a:schemeClr>
              </a:solidFill>
              <a:effectLst/>
              <a:latin typeface="Arial" panose="020B0604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7DB5591-52DA-D558-D2A6-53DE5F5EB7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147132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3F71562-016D-5EAD-C022-67F2B505C1C4}"/>
              </a:ext>
            </a:extLst>
          </p:cNvPr>
          <p:cNvSpPr/>
          <p:nvPr/>
        </p:nvSpPr>
        <p:spPr>
          <a:xfrm>
            <a:off x="0" y="11678194"/>
            <a:ext cx="10799763" cy="3622132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Credits">
            <a:extLst>
              <a:ext uri="{FF2B5EF4-FFF2-40B4-BE49-F238E27FC236}">
                <a16:creationId xmlns:a16="http://schemas.microsoft.com/office/drawing/2014/main" id="{872ECB5D-0375-AFD3-9A38-FA706EB328E0}"/>
              </a:ext>
            </a:extLst>
          </p:cNvPr>
          <p:cNvGrpSpPr/>
          <p:nvPr/>
        </p:nvGrpSpPr>
        <p:grpSpPr>
          <a:xfrm>
            <a:off x="2656599" y="13903069"/>
            <a:ext cx="6490661" cy="1651015"/>
            <a:chOff x="4278776" y="13501083"/>
            <a:chExt cx="6490661" cy="1651015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BA74DC7-F367-8863-4721-88E40BDA5DB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487" name="TextBox 486">
              <a:extLst>
                <a:ext uri="{FF2B5EF4-FFF2-40B4-BE49-F238E27FC236}">
                  <a16:creationId xmlns:a16="http://schemas.microsoft.com/office/drawing/2014/main" id="{08B49971-1700-46A9-F929-F45C1818ACAE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Fire icon: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https://freesvg.org/fire-and-flames-remixes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By Open Clipart,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1100B491-B5A7-E228-CA15-7A6335408D93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1" name="TextBox 490">
              <a:extLst>
                <a:ext uri="{FF2B5EF4-FFF2-40B4-BE49-F238E27FC236}">
                  <a16:creationId xmlns:a16="http://schemas.microsoft.com/office/drawing/2014/main" id="{34186354-C698-D781-37B3-9AA0F2AF810C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665E9EE3-EBF7-261E-CCAB-3F1ACAAEBA9C}"/>
              </a:ext>
            </a:extLst>
          </p:cNvPr>
          <p:cNvGrpSpPr/>
          <p:nvPr/>
        </p:nvGrpSpPr>
        <p:grpSpPr>
          <a:xfrm>
            <a:off x="4963886" y="11410769"/>
            <a:ext cx="1739682" cy="2611929"/>
            <a:chOff x="297675" y="3821248"/>
            <a:chExt cx="1739682" cy="2611929"/>
          </a:xfrm>
        </p:grpSpPr>
        <p:pic>
          <p:nvPicPr>
            <p:cNvPr id="493" name="Picture 492">
              <a:extLst>
                <a:ext uri="{FF2B5EF4-FFF2-40B4-BE49-F238E27FC236}">
                  <a16:creationId xmlns:a16="http://schemas.microsoft.com/office/drawing/2014/main" id="{F709EDB0-7182-1D16-83D4-B4F357115C4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7675" y="3821248"/>
              <a:ext cx="1739682" cy="2171428"/>
            </a:xfrm>
            <a:prstGeom prst="rect">
              <a:avLst/>
            </a:prstGeom>
          </p:spPr>
        </p:pic>
        <p:sp>
          <p:nvSpPr>
            <p:cNvPr id="494" name="TextBox 493">
              <a:extLst>
                <a:ext uri="{FF2B5EF4-FFF2-40B4-BE49-F238E27FC236}">
                  <a16:creationId xmlns:a16="http://schemas.microsoft.com/office/drawing/2014/main" id="{68BC67B6-353C-93EE-142A-7FE0BF81C44C}"/>
                </a:ext>
              </a:extLst>
            </p:cNvPr>
            <p:cNvSpPr txBox="1"/>
            <p:nvPr/>
          </p:nvSpPr>
          <p:spPr>
            <a:xfrm>
              <a:off x="496388" y="5786846"/>
              <a:ext cx="1283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>
                  <a:solidFill>
                    <a:srgbClr val="FF0000"/>
                  </a:solidFill>
                </a:rPr>
                <a:t>SYMP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399227" y="2472548"/>
              <a:ext cx="320502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462791" y="4160205"/>
              <a:ext cx="3141464" cy="564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Cardiopulmonale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865522" y="2990686"/>
              <a:ext cx="2269735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701240" y="3382399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Sympathisch naar hart, long, oesophagus</a:t>
            </a:r>
            <a:endParaRPr lang="en-US" sz="2400" b="1">
              <a:solidFill>
                <a:schemeClr val="bg1"/>
              </a:solidFill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CDCE34-E207-46D7-84D4-78410DA5EAC3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109"/>
          <a:stretch/>
        </p:blipFill>
        <p:spPr>
          <a:xfrm>
            <a:off x="6345887" y="2320427"/>
            <a:ext cx="1835460" cy="1521422"/>
          </a:xfrm>
          <a:prstGeom prst="rect">
            <a:avLst/>
          </a:prstGeom>
        </p:spPr>
      </p:pic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C56C8EB2-8446-474C-8A1D-2AE79F29DF9B}"/>
              </a:ext>
            </a:extLst>
          </p:cNvPr>
          <p:cNvSpPr/>
          <p:nvPr/>
        </p:nvSpPr>
        <p:spPr>
          <a:xfrm flipH="1">
            <a:off x="7090012" y="2710820"/>
            <a:ext cx="620120" cy="379002"/>
          </a:xfrm>
          <a:custGeom>
            <a:avLst/>
            <a:gdLst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6732"/>
              <a:gd name="connsiteY0" fmla="*/ 87204 h 379706"/>
              <a:gd name="connsiteX1" fmla="*/ 318 w 556732"/>
              <a:gd name="connsiteY1" fmla="*/ 4077 h 379706"/>
              <a:gd name="connsiteX2" fmla="*/ 249700 w 556732"/>
              <a:gd name="connsiteY2" fmla="*/ 201504 h 379706"/>
              <a:gd name="connsiteX3" fmla="*/ 514668 w 556732"/>
              <a:gd name="connsiteY3" fmla="*/ 378150 h 379706"/>
              <a:gd name="connsiteX4" fmla="*/ 556232 w 556732"/>
              <a:gd name="connsiteY4" fmla="*/ 97595 h 379706"/>
              <a:gd name="connsiteX0" fmla="*/ 208137 w 556732"/>
              <a:gd name="connsiteY0" fmla="*/ 87204 h 378150"/>
              <a:gd name="connsiteX1" fmla="*/ 318 w 556732"/>
              <a:gd name="connsiteY1" fmla="*/ 4077 h 378150"/>
              <a:gd name="connsiteX2" fmla="*/ 249700 w 556732"/>
              <a:gd name="connsiteY2" fmla="*/ 201504 h 378150"/>
              <a:gd name="connsiteX3" fmla="*/ 514668 w 556732"/>
              <a:gd name="connsiteY3" fmla="*/ 378150 h 378150"/>
              <a:gd name="connsiteX4" fmla="*/ 556232 w 556732"/>
              <a:gd name="connsiteY4" fmla="*/ 97595 h 378150"/>
              <a:gd name="connsiteX0" fmla="*/ 208083 w 556678"/>
              <a:gd name="connsiteY0" fmla="*/ 88056 h 379002"/>
              <a:gd name="connsiteX1" fmla="*/ 264 w 556678"/>
              <a:gd name="connsiteY1" fmla="*/ 4929 h 379002"/>
              <a:gd name="connsiteX2" fmla="*/ 245738 w 556678"/>
              <a:gd name="connsiteY2" fmla="*/ 217987 h 379002"/>
              <a:gd name="connsiteX3" fmla="*/ 514614 w 556678"/>
              <a:gd name="connsiteY3" fmla="*/ 379002 h 379002"/>
              <a:gd name="connsiteX4" fmla="*/ 556178 w 556678"/>
              <a:gd name="connsiteY4" fmla="*/ 98447 h 379002"/>
              <a:gd name="connsiteX0" fmla="*/ 208083 w 556178"/>
              <a:gd name="connsiteY0" fmla="*/ 88056 h 379002"/>
              <a:gd name="connsiteX1" fmla="*/ 264 w 556178"/>
              <a:gd name="connsiteY1" fmla="*/ 4929 h 379002"/>
              <a:gd name="connsiteX2" fmla="*/ 245738 w 556178"/>
              <a:gd name="connsiteY2" fmla="*/ 217987 h 379002"/>
              <a:gd name="connsiteX3" fmla="*/ 514614 w 556178"/>
              <a:gd name="connsiteY3" fmla="*/ 379002 h 379002"/>
              <a:gd name="connsiteX4" fmla="*/ 556178 w 556178"/>
              <a:gd name="connsiteY4" fmla="*/ 98447 h 3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6178" h="379002">
                <a:moveTo>
                  <a:pt x="208083" y="88056"/>
                </a:moveTo>
                <a:cubicBezTo>
                  <a:pt x="100710" y="36967"/>
                  <a:pt x="-6012" y="-16726"/>
                  <a:pt x="264" y="4929"/>
                </a:cubicBezTo>
                <a:cubicBezTo>
                  <a:pt x="6540" y="26584"/>
                  <a:pt x="160013" y="155642"/>
                  <a:pt x="245738" y="217987"/>
                </a:cubicBezTo>
                <a:cubicBezTo>
                  <a:pt x="331463" y="280333"/>
                  <a:pt x="354110" y="322074"/>
                  <a:pt x="514614" y="379002"/>
                </a:cubicBezTo>
                <a:cubicBezTo>
                  <a:pt x="530534" y="291345"/>
                  <a:pt x="533586" y="245696"/>
                  <a:pt x="556178" y="98447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ACBD9666-5696-42DD-98A6-845C03F168C5}"/>
              </a:ext>
            </a:extLst>
          </p:cNvPr>
          <p:cNvSpPr/>
          <p:nvPr/>
        </p:nvSpPr>
        <p:spPr>
          <a:xfrm flipH="1">
            <a:off x="7166393" y="2952491"/>
            <a:ext cx="279749" cy="400935"/>
          </a:xfrm>
          <a:custGeom>
            <a:avLst/>
            <a:gdLst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4866"/>
              <a:gd name="connsiteX1" fmla="*/ 5195 w 264968"/>
              <a:gd name="connsiteY1" fmla="*/ 368877 h 394866"/>
              <a:gd name="connsiteX2" fmla="*/ 116697 w 264968"/>
              <a:gd name="connsiteY2" fmla="*/ 358531 h 394866"/>
              <a:gd name="connsiteX3" fmla="*/ 264968 w 264968"/>
              <a:gd name="connsiteY3" fmla="*/ 280554 h 394866"/>
              <a:gd name="connsiteX0" fmla="*/ 0 w 264968"/>
              <a:gd name="connsiteY0" fmla="*/ 0 h 419818"/>
              <a:gd name="connsiteX1" fmla="*/ 9103 w 264968"/>
              <a:gd name="connsiteY1" fmla="*/ 400139 h 419818"/>
              <a:gd name="connsiteX2" fmla="*/ 116697 w 264968"/>
              <a:gd name="connsiteY2" fmla="*/ 358531 h 419818"/>
              <a:gd name="connsiteX3" fmla="*/ 264968 w 264968"/>
              <a:gd name="connsiteY3" fmla="*/ 280554 h 419818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749" h="400935">
                <a:moveTo>
                  <a:pt x="14781" y="0"/>
                </a:moveTo>
                <a:cubicBezTo>
                  <a:pt x="12085" y="177325"/>
                  <a:pt x="89" y="276558"/>
                  <a:pt x="0" y="400139"/>
                </a:cubicBezTo>
                <a:cubicBezTo>
                  <a:pt x="54619" y="406489"/>
                  <a:pt x="88183" y="373251"/>
                  <a:pt x="131478" y="358531"/>
                </a:cubicBezTo>
                <a:cubicBezTo>
                  <a:pt x="174773" y="343811"/>
                  <a:pt x="214663" y="321427"/>
                  <a:pt x="279749" y="280554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2BFF4C2F-CA97-4B9B-A7EF-D62F2A264FD4}"/>
              </a:ext>
            </a:extLst>
          </p:cNvPr>
          <p:cNvSpPr/>
          <p:nvPr/>
        </p:nvSpPr>
        <p:spPr>
          <a:xfrm flipH="1">
            <a:off x="7208670" y="2578330"/>
            <a:ext cx="218386" cy="379357"/>
          </a:xfrm>
          <a:custGeom>
            <a:avLst/>
            <a:gdLst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48095 h 348095"/>
              <a:gd name="connsiteX1" fmla="*/ 17878 w 163350"/>
              <a:gd name="connsiteY1" fmla="*/ 0 h 348095"/>
              <a:gd name="connsiteX2" fmla="*/ 163350 w 163350"/>
              <a:gd name="connsiteY2" fmla="*/ 155863 h 348095"/>
              <a:gd name="connsiteX0" fmla="*/ 4534 w 160397"/>
              <a:gd name="connsiteY0" fmla="*/ 379357 h 379357"/>
              <a:gd name="connsiteX1" fmla="*/ 22740 w 160397"/>
              <a:gd name="connsiteY1" fmla="*/ 0 h 379357"/>
              <a:gd name="connsiteX2" fmla="*/ 160397 w 160397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0 w 155863"/>
              <a:gd name="connsiteY0" fmla="*/ 379357 h 379357"/>
              <a:gd name="connsiteX1" fmla="*/ 18206 w 155863"/>
              <a:gd name="connsiteY1" fmla="*/ 0 h 379357"/>
              <a:gd name="connsiteX2" fmla="*/ 155863 w 155863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87125"/>
              <a:gd name="connsiteY0" fmla="*/ 379357 h 379357"/>
              <a:gd name="connsiteX1" fmla="*/ 6483 w 187125"/>
              <a:gd name="connsiteY1" fmla="*/ 0 h 379357"/>
              <a:gd name="connsiteX2" fmla="*/ 187125 w 187125"/>
              <a:gd name="connsiteY2" fmla="*/ 226202 h 379357"/>
              <a:gd name="connsiteX0" fmla="*/ 0 w 218386"/>
              <a:gd name="connsiteY0" fmla="*/ 379357 h 379357"/>
              <a:gd name="connsiteX1" fmla="*/ 6483 w 218386"/>
              <a:gd name="connsiteY1" fmla="*/ 0 h 379357"/>
              <a:gd name="connsiteX2" fmla="*/ 218386 w 218386"/>
              <a:gd name="connsiteY2" fmla="*/ 253555 h 379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8386" h="379357">
                <a:moveTo>
                  <a:pt x="0" y="379357"/>
                </a:moveTo>
                <a:cubicBezTo>
                  <a:pt x="11746" y="209606"/>
                  <a:pt x="44" y="125823"/>
                  <a:pt x="6483" y="0"/>
                </a:cubicBezTo>
                <a:cubicBezTo>
                  <a:pt x="91076" y="100823"/>
                  <a:pt x="146915" y="163512"/>
                  <a:pt x="218386" y="253555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1C8550EB-981B-4F63-A6F0-DE4616089F63}"/>
              </a:ext>
            </a:extLst>
          </p:cNvPr>
          <p:cNvCxnSpPr/>
          <p:nvPr/>
        </p:nvCxnSpPr>
        <p:spPr>
          <a:xfrm flipV="1">
            <a:off x="391886" y="2672603"/>
            <a:ext cx="7341" cy="2067114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8FE6FB2C-9117-D121-3A9C-DAA5398E8EC0}"/>
              </a:ext>
            </a:extLst>
          </p:cNvPr>
          <p:cNvSpPr/>
          <p:nvPr/>
        </p:nvSpPr>
        <p:spPr>
          <a:xfrm>
            <a:off x="7435633" y="3081623"/>
            <a:ext cx="263181" cy="263743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99338381-D64B-4CDA-1282-1673235A0B83}"/>
              </a:ext>
            </a:extLst>
          </p:cNvPr>
          <p:cNvSpPr/>
          <p:nvPr/>
        </p:nvSpPr>
        <p:spPr>
          <a:xfrm>
            <a:off x="7440838" y="2449918"/>
            <a:ext cx="254260" cy="240499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62447 w 254260"/>
              <a:gd name="connsiteY0" fmla="*/ 63246 h 267469"/>
              <a:gd name="connsiteX1" fmla="*/ 254248 w 254260"/>
              <a:gd name="connsiteY1" fmla="*/ 8761 h 267469"/>
              <a:gd name="connsiteX2" fmla="*/ 0 w 254260"/>
              <a:gd name="connsiteY2" fmla="*/ 267469 h 26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4260" h="267469">
                <a:moveTo>
                  <a:pt x="62447" y="63246"/>
                </a:moveTo>
                <a:cubicBezTo>
                  <a:pt x="193288" y="7490"/>
                  <a:pt x="252761" y="-13541"/>
                  <a:pt x="254248" y="8761"/>
                </a:cubicBezTo>
                <a:cubicBezTo>
                  <a:pt x="255735" y="31063"/>
                  <a:pt x="118946" y="153727"/>
                  <a:pt x="0" y="267469"/>
                </a:cubicBez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0002CE6A-2AB7-A79B-566C-D500DB10AC7B}"/>
              </a:ext>
            </a:extLst>
          </p:cNvPr>
          <p:cNvSpPr/>
          <p:nvPr/>
        </p:nvSpPr>
        <p:spPr>
          <a:xfrm>
            <a:off x="7458680" y="3416734"/>
            <a:ext cx="199978" cy="1962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C9166403-355E-54E6-C1B6-010A0FF7C0EF}"/>
              </a:ext>
            </a:extLst>
          </p:cNvPr>
          <p:cNvSpPr/>
          <p:nvPr/>
        </p:nvSpPr>
        <p:spPr>
          <a:xfrm>
            <a:off x="7452819" y="3791061"/>
            <a:ext cx="206580" cy="2196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20429 w 254259"/>
              <a:gd name="connsiteY0" fmla="*/ 77735 h 265217"/>
              <a:gd name="connsiteX1" fmla="*/ 254247 w 254259"/>
              <a:gd name="connsiteY1" fmla="*/ 6509 h 265217"/>
              <a:gd name="connsiteX2" fmla="*/ -1 w 254259"/>
              <a:gd name="connsiteY2" fmla="*/ 265217 h 265217"/>
              <a:gd name="connsiteX0" fmla="*/ 38042 w 271869"/>
              <a:gd name="connsiteY0" fmla="*/ 77735 h 295188"/>
              <a:gd name="connsiteX1" fmla="*/ 271860 w 271869"/>
              <a:gd name="connsiteY1" fmla="*/ 6509 h 295188"/>
              <a:gd name="connsiteX2" fmla="*/ 0 w 271869"/>
              <a:gd name="connsiteY2" fmla="*/ 295188 h 2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869" h="295188">
                <a:moveTo>
                  <a:pt x="38042" y="77735"/>
                </a:moveTo>
                <a:cubicBezTo>
                  <a:pt x="168883" y="21979"/>
                  <a:pt x="270373" y="-15793"/>
                  <a:pt x="271860" y="6509"/>
                </a:cubicBezTo>
                <a:cubicBezTo>
                  <a:pt x="273347" y="28811"/>
                  <a:pt x="118946" y="181446"/>
                  <a:pt x="0" y="295188"/>
                </a:cubicBez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8A4B4B87-6C0B-57E6-A6EB-B588DFA36742}"/>
              </a:ext>
            </a:extLst>
          </p:cNvPr>
          <p:cNvSpPr/>
          <p:nvPr/>
        </p:nvSpPr>
        <p:spPr>
          <a:xfrm>
            <a:off x="7190306" y="3389970"/>
            <a:ext cx="267629" cy="588785"/>
          </a:xfrm>
          <a:custGeom>
            <a:avLst/>
            <a:gdLst>
              <a:gd name="connsiteX0" fmla="*/ 236406 w 236406"/>
              <a:gd name="connsiteY0" fmla="*/ 602166 h 602166"/>
              <a:gd name="connsiteX1" fmla="*/ 89210 w 236406"/>
              <a:gd name="connsiteY1" fmla="*/ 370220 h 602166"/>
              <a:gd name="connsiteX2" fmla="*/ 0 w 236406"/>
              <a:gd name="connsiteY2" fmla="*/ 0 h 602166"/>
              <a:gd name="connsiteX0" fmla="*/ 267629 w 267629"/>
              <a:gd name="connsiteY0" fmla="*/ 588785 h 588785"/>
              <a:gd name="connsiteX1" fmla="*/ 89210 w 267629"/>
              <a:gd name="connsiteY1" fmla="*/ 370220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3670 w 267629"/>
              <a:gd name="connsiteY1" fmla="*/ 36575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8131 w 267629"/>
              <a:gd name="connsiteY1" fmla="*/ 361298 h 588785"/>
              <a:gd name="connsiteX2" fmla="*/ 0 w 267629"/>
              <a:gd name="connsiteY2" fmla="*/ 0 h 588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629" h="588785">
                <a:moveTo>
                  <a:pt x="267629" y="588785"/>
                </a:moveTo>
                <a:cubicBezTo>
                  <a:pt x="213731" y="522992"/>
                  <a:pt x="150913" y="466118"/>
                  <a:pt x="98131" y="361298"/>
                </a:cubicBezTo>
                <a:cubicBezTo>
                  <a:pt x="54270" y="260937"/>
                  <a:pt x="24904" y="134929"/>
                  <a:pt x="0" y="0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897EC8E5-F974-A78F-2C74-054D77A11FD4}"/>
              </a:ext>
            </a:extLst>
          </p:cNvPr>
          <p:cNvSpPr/>
          <p:nvPr/>
        </p:nvSpPr>
        <p:spPr>
          <a:xfrm>
            <a:off x="7248293" y="3510404"/>
            <a:ext cx="236406" cy="98319"/>
          </a:xfrm>
          <a:custGeom>
            <a:avLst/>
            <a:gdLst>
              <a:gd name="connsiteX0" fmla="*/ 178420 w 178420"/>
              <a:gd name="connsiteY0" fmla="*/ 80289 h 80289"/>
              <a:gd name="connsiteX1" fmla="*/ 0 w 178420"/>
              <a:gd name="connsiteY1" fmla="*/ 0 h 80289"/>
              <a:gd name="connsiteX0" fmla="*/ 236406 w 236406"/>
              <a:gd name="connsiteY0" fmla="*/ 133815 h 133815"/>
              <a:gd name="connsiteX1" fmla="*/ 0 w 236406"/>
              <a:gd name="connsiteY1" fmla="*/ 0 h 133815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36406 w 236406"/>
              <a:gd name="connsiteY0" fmla="*/ 98131 h 98131"/>
              <a:gd name="connsiteX1" fmla="*/ 0 w 236406"/>
              <a:gd name="connsiteY1" fmla="*/ 0 h 98131"/>
              <a:gd name="connsiteX0" fmla="*/ 236406 w 236406"/>
              <a:gd name="connsiteY0" fmla="*/ 98131 h 98319"/>
              <a:gd name="connsiteX1" fmla="*/ 0 w 236406"/>
              <a:gd name="connsiteY1" fmla="*/ 0 h 98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6406" h="98319">
                <a:moveTo>
                  <a:pt x="236406" y="98131"/>
                </a:moveTo>
                <a:cubicBezTo>
                  <a:pt x="150170" y="102592"/>
                  <a:pt x="59473" y="26763"/>
                  <a:pt x="0" y="0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81FF2E8-B50C-EC26-9F71-BC791E3957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94917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00FF6B7-DB26-2ABA-00C2-0F48A0144D01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Pijn van hart, long, oesophagus</a:t>
            </a:r>
            <a:endParaRPr lang="en-US" sz="2400" b="1">
              <a:solidFill>
                <a:schemeClr val="bg1"/>
              </a:solidFill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CDCE34-E207-46D7-84D4-78410DA5EAC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109"/>
          <a:stretch/>
        </p:blipFill>
        <p:spPr>
          <a:xfrm>
            <a:off x="6345887" y="2320427"/>
            <a:ext cx="1835460" cy="1521422"/>
          </a:xfrm>
          <a:prstGeom prst="rect">
            <a:avLst/>
          </a:prstGeom>
        </p:spPr>
      </p:pic>
      <p:sp>
        <p:nvSpPr>
          <p:cNvPr id="477" name="TextBox 476">
            <a:extLst>
              <a:ext uri="{FF2B5EF4-FFF2-40B4-BE49-F238E27FC236}">
                <a16:creationId xmlns:a16="http://schemas.microsoft.com/office/drawing/2014/main" id="{744DB3C8-98B0-4773-980B-D6DFC3C0D3C3}"/>
              </a:ext>
            </a:extLst>
          </p:cNvPr>
          <p:cNvSpPr txBox="1"/>
          <p:nvPr/>
        </p:nvSpPr>
        <p:spPr>
          <a:xfrm>
            <a:off x="1444156" y="704591"/>
            <a:ext cx="489355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sympathische zenuwen</a:t>
            </a:r>
            <a:endParaRPr lang="en-US" sz="3200" b="1">
              <a:solidFill>
                <a:srgbClr val="C00000"/>
              </a:solidFill>
            </a:endParaRPr>
          </a:p>
        </p:txBody>
      </p:sp>
      <p:grpSp>
        <p:nvGrpSpPr>
          <p:cNvPr id="487" name="Labels">
            <a:extLst>
              <a:ext uri="{FF2B5EF4-FFF2-40B4-BE49-F238E27FC236}">
                <a16:creationId xmlns:a16="http://schemas.microsoft.com/office/drawing/2014/main" id="{D61BAF2F-A44D-4AB9-AC03-12A7A75391F1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C6E03812-B593-4FA0-B02A-8DB0DCDD9DAD}"/>
                </a:ext>
              </a:extLst>
            </p:cNvPr>
            <p:cNvSpPr txBox="1"/>
            <p:nvPr/>
          </p:nvSpPr>
          <p:spPr>
            <a:xfrm>
              <a:off x="399227" y="2472548"/>
              <a:ext cx="320502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1" name="TextBox 490">
              <a:extLst>
                <a:ext uri="{FF2B5EF4-FFF2-40B4-BE49-F238E27FC236}">
                  <a16:creationId xmlns:a16="http://schemas.microsoft.com/office/drawing/2014/main" id="{DB1AC181-3803-4DB6-A6E3-3244DD05A554}"/>
                </a:ext>
              </a:extLst>
            </p:cNvPr>
            <p:cNvSpPr txBox="1"/>
            <p:nvPr/>
          </p:nvSpPr>
          <p:spPr>
            <a:xfrm>
              <a:off x="462791" y="4160205"/>
              <a:ext cx="3141464" cy="564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Cardiopulmonale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492" name="TextBox 491" hidden="1">
              <a:extLst>
                <a:ext uri="{FF2B5EF4-FFF2-40B4-BE49-F238E27FC236}">
                  <a16:creationId xmlns:a16="http://schemas.microsoft.com/office/drawing/2014/main" id="{2986E9B5-EA37-487D-B4F1-1C8812B35D4C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3" name="TextBox 492" hidden="1">
              <a:extLst>
                <a:ext uri="{FF2B5EF4-FFF2-40B4-BE49-F238E27FC236}">
                  <a16:creationId xmlns:a16="http://schemas.microsoft.com/office/drawing/2014/main" id="{6E0D23E2-0A1C-4B17-88FC-FE8EDF91AC60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4" name="TextBox 493">
              <a:extLst>
                <a:ext uri="{FF2B5EF4-FFF2-40B4-BE49-F238E27FC236}">
                  <a16:creationId xmlns:a16="http://schemas.microsoft.com/office/drawing/2014/main" id="{4DEF428F-0576-4770-A30B-E874E836658D}"/>
                </a:ext>
              </a:extLst>
            </p:cNvPr>
            <p:cNvSpPr txBox="1"/>
            <p:nvPr/>
          </p:nvSpPr>
          <p:spPr>
            <a:xfrm>
              <a:off x="865522" y="2990686"/>
              <a:ext cx="2269735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3B422D64-718C-47DF-8CBE-556244561BCD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F0B1B227-6DBB-4D90-8DFB-345877D552D1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497" name="TextBox 496">
              <a:extLst>
                <a:ext uri="{FF2B5EF4-FFF2-40B4-BE49-F238E27FC236}">
                  <a16:creationId xmlns:a16="http://schemas.microsoft.com/office/drawing/2014/main" id="{F35FBE9B-396E-412A-A7DF-A6440735ACBD}"/>
                </a:ext>
              </a:extLst>
            </p:cNvPr>
            <p:cNvSpPr txBox="1"/>
            <p:nvPr/>
          </p:nvSpPr>
          <p:spPr>
            <a:xfrm>
              <a:off x="701240" y="3382399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3D60915C-775E-4CB1-9514-8C703C936EC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AD3413DE-1DA0-4D06-826D-2327F5DA2B82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0" name="TextBox 499" hidden="1">
              <a:extLst>
                <a:ext uri="{FF2B5EF4-FFF2-40B4-BE49-F238E27FC236}">
                  <a16:creationId xmlns:a16="http://schemas.microsoft.com/office/drawing/2014/main" id="{274F8FA1-6032-4876-ABD3-A6326122D544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2B30AB4D-F56B-42B5-A1A5-A48935F6C386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185BE218-50F0-4813-A8C2-356A1387883D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8CE6297E-D85B-463A-BB91-F2A625E166F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E55222A-B0E3-461A-8809-E95E316599C5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77CFE9BF-53D1-4E91-A811-0E19D92614BB}"/>
              </a:ext>
            </a:extLst>
          </p:cNvPr>
          <p:cNvCxnSpPr>
            <a:endCxn id="489" idx="1"/>
          </p:cNvCxnSpPr>
          <p:nvPr/>
        </p:nvCxnSpPr>
        <p:spPr>
          <a:xfrm flipV="1">
            <a:off x="391886" y="2672603"/>
            <a:ext cx="7341" cy="2067114"/>
          </a:xfrm>
          <a:prstGeom prst="straightConnector1">
            <a:avLst/>
          </a:prstGeom>
          <a:ln w="1270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" name="Credits">
            <a:extLst>
              <a:ext uri="{FF2B5EF4-FFF2-40B4-BE49-F238E27FC236}">
                <a16:creationId xmlns:a16="http://schemas.microsoft.com/office/drawing/2014/main" id="{3DE52A2E-A06F-62D2-CCE8-F283D67C74F7}"/>
              </a:ext>
            </a:extLst>
          </p:cNvPr>
          <p:cNvGrpSpPr/>
          <p:nvPr/>
        </p:nvGrpSpPr>
        <p:grpSpPr>
          <a:xfrm>
            <a:off x="2682724" y="13803199"/>
            <a:ext cx="6490661" cy="1497126"/>
            <a:chOff x="4278776" y="13501083"/>
            <a:chExt cx="6490661" cy="1497126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E864A84-E062-2D61-00C9-7312E88F383D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155465FC-DDAF-9CFE-2CE0-7BD66702AC31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1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https://pxhere.com/en/photo/1624222, By Mohamed Hassan, CC0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BE76AEF2-9ABA-0DBD-9F44-A624C2D2205F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05" name="TextBox 504">
              <a:extLst>
                <a:ext uri="{FF2B5EF4-FFF2-40B4-BE49-F238E27FC236}">
                  <a16:creationId xmlns:a16="http://schemas.microsoft.com/office/drawing/2014/main" id="{831CFC4C-4B0A-D020-5984-3BDBF003C896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A36FBBB9-09DE-3685-A962-C1C66862CF80}"/>
              </a:ext>
            </a:extLst>
          </p:cNvPr>
          <p:cNvSpPr/>
          <p:nvPr/>
        </p:nvSpPr>
        <p:spPr>
          <a:xfrm flipH="1">
            <a:off x="7090012" y="2710820"/>
            <a:ext cx="620120" cy="379002"/>
          </a:xfrm>
          <a:custGeom>
            <a:avLst/>
            <a:gdLst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6732"/>
              <a:gd name="connsiteY0" fmla="*/ 87204 h 379706"/>
              <a:gd name="connsiteX1" fmla="*/ 318 w 556732"/>
              <a:gd name="connsiteY1" fmla="*/ 4077 h 379706"/>
              <a:gd name="connsiteX2" fmla="*/ 249700 w 556732"/>
              <a:gd name="connsiteY2" fmla="*/ 201504 h 379706"/>
              <a:gd name="connsiteX3" fmla="*/ 514668 w 556732"/>
              <a:gd name="connsiteY3" fmla="*/ 378150 h 379706"/>
              <a:gd name="connsiteX4" fmla="*/ 556232 w 556732"/>
              <a:gd name="connsiteY4" fmla="*/ 97595 h 379706"/>
              <a:gd name="connsiteX0" fmla="*/ 208137 w 556732"/>
              <a:gd name="connsiteY0" fmla="*/ 87204 h 378150"/>
              <a:gd name="connsiteX1" fmla="*/ 318 w 556732"/>
              <a:gd name="connsiteY1" fmla="*/ 4077 h 378150"/>
              <a:gd name="connsiteX2" fmla="*/ 249700 w 556732"/>
              <a:gd name="connsiteY2" fmla="*/ 201504 h 378150"/>
              <a:gd name="connsiteX3" fmla="*/ 514668 w 556732"/>
              <a:gd name="connsiteY3" fmla="*/ 378150 h 378150"/>
              <a:gd name="connsiteX4" fmla="*/ 556232 w 556732"/>
              <a:gd name="connsiteY4" fmla="*/ 97595 h 378150"/>
              <a:gd name="connsiteX0" fmla="*/ 208083 w 556678"/>
              <a:gd name="connsiteY0" fmla="*/ 88056 h 379002"/>
              <a:gd name="connsiteX1" fmla="*/ 264 w 556678"/>
              <a:gd name="connsiteY1" fmla="*/ 4929 h 379002"/>
              <a:gd name="connsiteX2" fmla="*/ 245738 w 556678"/>
              <a:gd name="connsiteY2" fmla="*/ 217987 h 379002"/>
              <a:gd name="connsiteX3" fmla="*/ 514614 w 556678"/>
              <a:gd name="connsiteY3" fmla="*/ 379002 h 379002"/>
              <a:gd name="connsiteX4" fmla="*/ 556178 w 556678"/>
              <a:gd name="connsiteY4" fmla="*/ 98447 h 379002"/>
              <a:gd name="connsiteX0" fmla="*/ 208083 w 556178"/>
              <a:gd name="connsiteY0" fmla="*/ 88056 h 379002"/>
              <a:gd name="connsiteX1" fmla="*/ 264 w 556178"/>
              <a:gd name="connsiteY1" fmla="*/ 4929 h 379002"/>
              <a:gd name="connsiteX2" fmla="*/ 245738 w 556178"/>
              <a:gd name="connsiteY2" fmla="*/ 217987 h 379002"/>
              <a:gd name="connsiteX3" fmla="*/ 514614 w 556178"/>
              <a:gd name="connsiteY3" fmla="*/ 379002 h 379002"/>
              <a:gd name="connsiteX4" fmla="*/ 556178 w 556178"/>
              <a:gd name="connsiteY4" fmla="*/ 98447 h 3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6178" h="379002">
                <a:moveTo>
                  <a:pt x="208083" y="88056"/>
                </a:moveTo>
                <a:cubicBezTo>
                  <a:pt x="100710" y="36967"/>
                  <a:pt x="-6012" y="-16726"/>
                  <a:pt x="264" y="4929"/>
                </a:cubicBezTo>
                <a:cubicBezTo>
                  <a:pt x="6540" y="26584"/>
                  <a:pt x="160013" y="155642"/>
                  <a:pt x="245738" y="217987"/>
                </a:cubicBezTo>
                <a:cubicBezTo>
                  <a:pt x="331463" y="280333"/>
                  <a:pt x="354110" y="322074"/>
                  <a:pt x="514614" y="379002"/>
                </a:cubicBezTo>
                <a:cubicBezTo>
                  <a:pt x="530534" y="291345"/>
                  <a:pt x="533586" y="245696"/>
                  <a:pt x="556178" y="98447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521A2F42-2044-810C-0406-31522E90BD1F}"/>
              </a:ext>
            </a:extLst>
          </p:cNvPr>
          <p:cNvSpPr/>
          <p:nvPr/>
        </p:nvSpPr>
        <p:spPr>
          <a:xfrm flipH="1">
            <a:off x="7166393" y="2952491"/>
            <a:ext cx="279749" cy="400935"/>
          </a:xfrm>
          <a:custGeom>
            <a:avLst/>
            <a:gdLst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4866"/>
              <a:gd name="connsiteX1" fmla="*/ 5195 w 264968"/>
              <a:gd name="connsiteY1" fmla="*/ 368877 h 394866"/>
              <a:gd name="connsiteX2" fmla="*/ 116697 w 264968"/>
              <a:gd name="connsiteY2" fmla="*/ 358531 h 394866"/>
              <a:gd name="connsiteX3" fmla="*/ 264968 w 264968"/>
              <a:gd name="connsiteY3" fmla="*/ 280554 h 394866"/>
              <a:gd name="connsiteX0" fmla="*/ 0 w 264968"/>
              <a:gd name="connsiteY0" fmla="*/ 0 h 419818"/>
              <a:gd name="connsiteX1" fmla="*/ 9103 w 264968"/>
              <a:gd name="connsiteY1" fmla="*/ 400139 h 419818"/>
              <a:gd name="connsiteX2" fmla="*/ 116697 w 264968"/>
              <a:gd name="connsiteY2" fmla="*/ 358531 h 419818"/>
              <a:gd name="connsiteX3" fmla="*/ 264968 w 264968"/>
              <a:gd name="connsiteY3" fmla="*/ 280554 h 419818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749" h="400935">
                <a:moveTo>
                  <a:pt x="14781" y="0"/>
                </a:moveTo>
                <a:cubicBezTo>
                  <a:pt x="12085" y="177325"/>
                  <a:pt x="89" y="276558"/>
                  <a:pt x="0" y="400139"/>
                </a:cubicBezTo>
                <a:cubicBezTo>
                  <a:pt x="54619" y="406489"/>
                  <a:pt x="88183" y="373251"/>
                  <a:pt x="131478" y="358531"/>
                </a:cubicBezTo>
                <a:cubicBezTo>
                  <a:pt x="174773" y="343811"/>
                  <a:pt x="214663" y="321427"/>
                  <a:pt x="279749" y="280554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315AE4C6-0FF8-6F5E-02F4-B4FFA1A2DAEF}"/>
              </a:ext>
            </a:extLst>
          </p:cNvPr>
          <p:cNvSpPr/>
          <p:nvPr/>
        </p:nvSpPr>
        <p:spPr>
          <a:xfrm flipH="1">
            <a:off x="7208670" y="2578330"/>
            <a:ext cx="218386" cy="379357"/>
          </a:xfrm>
          <a:custGeom>
            <a:avLst/>
            <a:gdLst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48095 h 348095"/>
              <a:gd name="connsiteX1" fmla="*/ 17878 w 163350"/>
              <a:gd name="connsiteY1" fmla="*/ 0 h 348095"/>
              <a:gd name="connsiteX2" fmla="*/ 163350 w 163350"/>
              <a:gd name="connsiteY2" fmla="*/ 155863 h 348095"/>
              <a:gd name="connsiteX0" fmla="*/ 4534 w 160397"/>
              <a:gd name="connsiteY0" fmla="*/ 379357 h 379357"/>
              <a:gd name="connsiteX1" fmla="*/ 22740 w 160397"/>
              <a:gd name="connsiteY1" fmla="*/ 0 h 379357"/>
              <a:gd name="connsiteX2" fmla="*/ 160397 w 160397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0 w 155863"/>
              <a:gd name="connsiteY0" fmla="*/ 379357 h 379357"/>
              <a:gd name="connsiteX1" fmla="*/ 18206 w 155863"/>
              <a:gd name="connsiteY1" fmla="*/ 0 h 379357"/>
              <a:gd name="connsiteX2" fmla="*/ 155863 w 155863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87125"/>
              <a:gd name="connsiteY0" fmla="*/ 379357 h 379357"/>
              <a:gd name="connsiteX1" fmla="*/ 6483 w 187125"/>
              <a:gd name="connsiteY1" fmla="*/ 0 h 379357"/>
              <a:gd name="connsiteX2" fmla="*/ 187125 w 187125"/>
              <a:gd name="connsiteY2" fmla="*/ 226202 h 379357"/>
              <a:gd name="connsiteX0" fmla="*/ 0 w 218386"/>
              <a:gd name="connsiteY0" fmla="*/ 379357 h 379357"/>
              <a:gd name="connsiteX1" fmla="*/ 6483 w 218386"/>
              <a:gd name="connsiteY1" fmla="*/ 0 h 379357"/>
              <a:gd name="connsiteX2" fmla="*/ 218386 w 218386"/>
              <a:gd name="connsiteY2" fmla="*/ 253555 h 379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8386" h="379357">
                <a:moveTo>
                  <a:pt x="0" y="379357"/>
                </a:moveTo>
                <a:cubicBezTo>
                  <a:pt x="11746" y="209606"/>
                  <a:pt x="44" y="125823"/>
                  <a:pt x="6483" y="0"/>
                </a:cubicBezTo>
                <a:cubicBezTo>
                  <a:pt x="91076" y="100823"/>
                  <a:pt x="146915" y="163512"/>
                  <a:pt x="218386" y="253555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D54A3E9E-7036-1EAE-933F-62C381B53BDC}"/>
              </a:ext>
            </a:extLst>
          </p:cNvPr>
          <p:cNvSpPr/>
          <p:nvPr/>
        </p:nvSpPr>
        <p:spPr>
          <a:xfrm>
            <a:off x="7435633" y="3081623"/>
            <a:ext cx="263181" cy="263743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2EEAA538-8AA7-E05A-2032-A389FF4D161D}"/>
              </a:ext>
            </a:extLst>
          </p:cNvPr>
          <p:cNvSpPr/>
          <p:nvPr/>
        </p:nvSpPr>
        <p:spPr>
          <a:xfrm>
            <a:off x="7440838" y="2449918"/>
            <a:ext cx="254260" cy="240499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62447 w 254260"/>
              <a:gd name="connsiteY0" fmla="*/ 63246 h 267469"/>
              <a:gd name="connsiteX1" fmla="*/ 254248 w 254260"/>
              <a:gd name="connsiteY1" fmla="*/ 8761 h 267469"/>
              <a:gd name="connsiteX2" fmla="*/ 0 w 254260"/>
              <a:gd name="connsiteY2" fmla="*/ 267469 h 26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4260" h="267469">
                <a:moveTo>
                  <a:pt x="62447" y="63246"/>
                </a:moveTo>
                <a:cubicBezTo>
                  <a:pt x="193288" y="7490"/>
                  <a:pt x="252761" y="-13541"/>
                  <a:pt x="254248" y="8761"/>
                </a:cubicBezTo>
                <a:cubicBezTo>
                  <a:pt x="255735" y="31063"/>
                  <a:pt x="118946" y="153727"/>
                  <a:pt x="0" y="267469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5FFDFCEA-A4D6-50EF-C2F3-CD79ABBFD11C}"/>
              </a:ext>
            </a:extLst>
          </p:cNvPr>
          <p:cNvSpPr/>
          <p:nvPr/>
        </p:nvSpPr>
        <p:spPr>
          <a:xfrm>
            <a:off x="7458680" y="3416734"/>
            <a:ext cx="199978" cy="1962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6F1749D3-FA1A-4BE0-C5B9-F195B7211C7D}"/>
              </a:ext>
            </a:extLst>
          </p:cNvPr>
          <p:cNvSpPr/>
          <p:nvPr/>
        </p:nvSpPr>
        <p:spPr>
          <a:xfrm>
            <a:off x="7452819" y="3791061"/>
            <a:ext cx="206580" cy="2196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20429 w 254259"/>
              <a:gd name="connsiteY0" fmla="*/ 77735 h 265217"/>
              <a:gd name="connsiteX1" fmla="*/ 254247 w 254259"/>
              <a:gd name="connsiteY1" fmla="*/ 6509 h 265217"/>
              <a:gd name="connsiteX2" fmla="*/ -1 w 254259"/>
              <a:gd name="connsiteY2" fmla="*/ 265217 h 265217"/>
              <a:gd name="connsiteX0" fmla="*/ 38042 w 271869"/>
              <a:gd name="connsiteY0" fmla="*/ 77735 h 295188"/>
              <a:gd name="connsiteX1" fmla="*/ 271860 w 271869"/>
              <a:gd name="connsiteY1" fmla="*/ 6509 h 295188"/>
              <a:gd name="connsiteX2" fmla="*/ 0 w 271869"/>
              <a:gd name="connsiteY2" fmla="*/ 295188 h 2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869" h="295188">
                <a:moveTo>
                  <a:pt x="38042" y="77735"/>
                </a:moveTo>
                <a:cubicBezTo>
                  <a:pt x="168883" y="21979"/>
                  <a:pt x="270373" y="-15793"/>
                  <a:pt x="271860" y="6509"/>
                </a:cubicBezTo>
                <a:cubicBezTo>
                  <a:pt x="273347" y="28811"/>
                  <a:pt x="118946" y="181446"/>
                  <a:pt x="0" y="29518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65974B80-26B0-D2A7-51AC-A4F7499C4177}"/>
              </a:ext>
            </a:extLst>
          </p:cNvPr>
          <p:cNvSpPr/>
          <p:nvPr/>
        </p:nvSpPr>
        <p:spPr>
          <a:xfrm>
            <a:off x="7190306" y="3389970"/>
            <a:ext cx="267629" cy="588785"/>
          </a:xfrm>
          <a:custGeom>
            <a:avLst/>
            <a:gdLst>
              <a:gd name="connsiteX0" fmla="*/ 236406 w 236406"/>
              <a:gd name="connsiteY0" fmla="*/ 602166 h 602166"/>
              <a:gd name="connsiteX1" fmla="*/ 89210 w 236406"/>
              <a:gd name="connsiteY1" fmla="*/ 370220 h 602166"/>
              <a:gd name="connsiteX2" fmla="*/ 0 w 236406"/>
              <a:gd name="connsiteY2" fmla="*/ 0 h 602166"/>
              <a:gd name="connsiteX0" fmla="*/ 267629 w 267629"/>
              <a:gd name="connsiteY0" fmla="*/ 588785 h 588785"/>
              <a:gd name="connsiteX1" fmla="*/ 89210 w 267629"/>
              <a:gd name="connsiteY1" fmla="*/ 370220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3670 w 267629"/>
              <a:gd name="connsiteY1" fmla="*/ 36575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8131 w 267629"/>
              <a:gd name="connsiteY1" fmla="*/ 361298 h 588785"/>
              <a:gd name="connsiteX2" fmla="*/ 0 w 267629"/>
              <a:gd name="connsiteY2" fmla="*/ 0 h 588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629" h="588785">
                <a:moveTo>
                  <a:pt x="267629" y="588785"/>
                </a:moveTo>
                <a:cubicBezTo>
                  <a:pt x="213731" y="522992"/>
                  <a:pt x="150913" y="466118"/>
                  <a:pt x="98131" y="361298"/>
                </a:cubicBezTo>
                <a:cubicBezTo>
                  <a:pt x="54270" y="260937"/>
                  <a:pt x="24904" y="134929"/>
                  <a:pt x="0" y="0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1A61CBFB-E3F4-1A47-FE7C-46498AB807C7}"/>
              </a:ext>
            </a:extLst>
          </p:cNvPr>
          <p:cNvSpPr/>
          <p:nvPr/>
        </p:nvSpPr>
        <p:spPr>
          <a:xfrm>
            <a:off x="7248293" y="3510404"/>
            <a:ext cx="236406" cy="98319"/>
          </a:xfrm>
          <a:custGeom>
            <a:avLst/>
            <a:gdLst>
              <a:gd name="connsiteX0" fmla="*/ 178420 w 178420"/>
              <a:gd name="connsiteY0" fmla="*/ 80289 h 80289"/>
              <a:gd name="connsiteX1" fmla="*/ 0 w 178420"/>
              <a:gd name="connsiteY1" fmla="*/ 0 h 80289"/>
              <a:gd name="connsiteX0" fmla="*/ 236406 w 236406"/>
              <a:gd name="connsiteY0" fmla="*/ 133815 h 133815"/>
              <a:gd name="connsiteX1" fmla="*/ 0 w 236406"/>
              <a:gd name="connsiteY1" fmla="*/ 0 h 133815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36406 w 236406"/>
              <a:gd name="connsiteY0" fmla="*/ 98131 h 98131"/>
              <a:gd name="connsiteX1" fmla="*/ 0 w 236406"/>
              <a:gd name="connsiteY1" fmla="*/ 0 h 98131"/>
              <a:gd name="connsiteX0" fmla="*/ 236406 w 236406"/>
              <a:gd name="connsiteY0" fmla="*/ 98131 h 98319"/>
              <a:gd name="connsiteX1" fmla="*/ 0 w 236406"/>
              <a:gd name="connsiteY1" fmla="*/ 0 h 98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6406" h="98319">
                <a:moveTo>
                  <a:pt x="236406" y="98131"/>
                </a:moveTo>
                <a:cubicBezTo>
                  <a:pt x="150170" y="102592"/>
                  <a:pt x="59473" y="26763"/>
                  <a:pt x="0" y="0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F5DE932B-3F15-CF47-C88D-2F40F05B7857}"/>
              </a:ext>
            </a:extLst>
          </p:cNvPr>
          <p:cNvSpPr txBox="1"/>
          <p:nvPr/>
        </p:nvSpPr>
        <p:spPr>
          <a:xfrm>
            <a:off x="6513006" y="3696788"/>
            <a:ext cx="1023037" cy="646331"/>
          </a:xfrm>
          <a:prstGeom prst="rect">
            <a:avLst/>
          </a:prstGeom>
          <a:solidFill>
            <a:srgbClr val="F8F8F8">
              <a:alpha val="49020"/>
            </a:srgbClr>
          </a:solidFill>
        </p:spPr>
        <p:txBody>
          <a:bodyPr wrap="none" rtlCol="0">
            <a:spAutoFit/>
          </a:bodyPr>
          <a:lstStyle/>
          <a:p>
            <a:r>
              <a:rPr lang="en-US" sz="3600" b="1"/>
              <a:t>T1-5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02941EEA-680F-C1BE-AB0C-7D6FBAFD9CB3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3360" y="11164529"/>
            <a:ext cx="2507488" cy="2509691"/>
          </a:xfrm>
          <a:prstGeom prst="rect">
            <a:avLst/>
          </a:prstGeom>
        </p:spPr>
      </p:pic>
      <p:sp>
        <p:nvSpPr>
          <p:cNvPr id="90" name="TextBox 89">
            <a:extLst>
              <a:ext uri="{FF2B5EF4-FFF2-40B4-BE49-F238E27FC236}">
                <a16:creationId xmlns:a16="http://schemas.microsoft.com/office/drawing/2014/main" id="{00C30523-9CC3-9234-D5B7-7E11F197F8CA}"/>
              </a:ext>
            </a:extLst>
          </p:cNvPr>
          <p:cNvSpPr txBox="1"/>
          <p:nvPr/>
        </p:nvSpPr>
        <p:spPr>
          <a:xfrm>
            <a:off x="5852159" y="11625944"/>
            <a:ext cx="49476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pijn: </a:t>
            </a:r>
          </a:p>
          <a:p>
            <a:r>
              <a:rPr lang="en-US" sz="3600">
                <a:solidFill>
                  <a:srgbClr val="FF0066"/>
                </a:solidFill>
              </a:rPr>
              <a:t>slecht lokaliseerbaar, gepaard gaan met autonome verschijnselen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EFA7043-9A16-54A5-093D-4163C6C635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73774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Pijn van hart, long, oesophagus</a:t>
            </a:r>
            <a:endParaRPr lang="en-US" sz="2400" b="1">
              <a:solidFill>
                <a:schemeClr val="bg1"/>
              </a:solidFill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CDCE34-E207-46D7-84D4-78410DA5EAC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109"/>
          <a:stretch/>
        </p:blipFill>
        <p:spPr>
          <a:xfrm>
            <a:off x="6345887" y="2320427"/>
            <a:ext cx="1835460" cy="1521422"/>
          </a:xfrm>
          <a:prstGeom prst="rect">
            <a:avLst/>
          </a:prstGeom>
        </p:spPr>
      </p:pic>
      <p:grpSp>
        <p:nvGrpSpPr>
          <p:cNvPr id="487" name="Labels">
            <a:extLst>
              <a:ext uri="{FF2B5EF4-FFF2-40B4-BE49-F238E27FC236}">
                <a16:creationId xmlns:a16="http://schemas.microsoft.com/office/drawing/2014/main" id="{D61BAF2F-A44D-4AB9-AC03-12A7A75391F1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C6E03812-B593-4FA0-B02A-8DB0DCDD9DAD}"/>
                </a:ext>
              </a:extLst>
            </p:cNvPr>
            <p:cNvSpPr txBox="1"/>
            <p:nvPr/>
          </p:nvSpPr>
          <p:spPr>
            <a:xfrm>
              <a:off x="399227" y="2472548"/>
              <a:ext cx="320502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2" name="TextBox 491" hidden="1">
              <a:extLst>
                <a:ext uri="{FF2B5EF4-FFF2-40B4-BE49-F238E27FC236}">
                  <a16:creationId xmlns:a16="http://schemas.microsoft.com/office/drawing/2014/main" id="{2986E9B5-EA37-487D-B4F1-1C8812B35D4C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3" name="TextBox 492" hidden="1">
              <a:extLst>
                <a:ext uri="{FF2B5EF4-FFF2-40B4-BE49-F238E27FC236}">
                  <a16:creationId xmlns:a16="http://schemas.microsoft.com/office/drawing/2014/main" id="{6E0D23E2-0A1C-4B17-88FC-FE8EDF91AC60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3B422D64-718C-47DF-8CBE-556244561BCD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F0B1B227-6DBB-4D90-8DFB-345877D552D1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3D60915C-775E-4CB1-9514-8C703C936EC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AD3413DE-1DA0-4D06-826D-2327F5DA2B82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0" name="TextBox 499" hidden="1">
              <a:extLst>
                <a:ext uri="{FF2B5EF4-FFF2-40B4-BE49-F238E27FC236}">
                  <a16:creationId xmlns:a16="http://schemas.microsoft.com/office/drawing/2014/main" id="{274F8FA1-6032-4876-ABD3-A6326122D544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2B30AB4D-F56B-42B5-A1A5-A48935F6C386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185BE218-50F0-4813-A8C2-356A1387883D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8CE6297E-D85B-463A-BB91-F2A625E166F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E55222A-B0E3-461A-8809-E95E316599C5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F00FF6B7-DB26-2ABA-00C2-0F48A0144D01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Credits">
            <a:extLst>
              <a:ext uri="{FF2B5EF4-FFF2-40B4-BE49-F238E27FC236}">
                <a16:creationId xmlns:a16="http://schemas.microsoft.com/office/drawing/2014/main" id="{3DE52A2E-A06F-62D2-CCE8-F283D67C74F7}"/>
              </a:ext>
            </a:extLst>
          </p:cNvPr>
          <p:cNvGrpSpPr/>
          <p:nvPr/>
        </p:nvGrpSpPr>
        <p:grpSpPr>
          <a:xfrm>
            <a:off x="2682724" y="13803199"/>
            <a:ext cx="6490661" cy="1343238"/>
            <a:chOff x="4278776" y="13501083"/>
            <a:chExt cx="6490661" cy="1343238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E864A84-E062-2D61-00C9-7312E88F383D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155465FC-DDAF-9CFE-2CE0-7BD66702AC31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6155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1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BE76AEF2-9ABA-0DBD-9F44-A624C2D2205F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05" name="TextBox 504">
              <a:extLst>
                <a:ext uri="{FF2B5EF4-FFF2-40B4-BE49-F238E27FC236}">
                  <a16:creationId xmlns:a16="http://schemas.microsoft.com/office/drawing/2014/main" id="{831CFC4C-4B0A-D020-5984-3BDBF003C896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A36FBBB9-09DE-3685-A962-C1C66862CF80}"/>
              </a:ext>
            </a:extLst>
          </p:cNvPr>
          <p:cNvSpPr/>
          <p:nvPr/>
        </p:nvSpPr>
        <p:spPr>
          <a:xfrm flipH="1">
            <a:off x="7090012" y="2710820"/>
            <a:ext cx="620120" cy="379002"/>
          </a:xfrm>
          <a:custGeom>
            <a:avLst/>
            <a:gdLst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9013"/>
              <a:gd name="connsiteY0" fmla="*/ 87204 h 379706"/>
              <a:gd name="connsiteX1" fmla="*/ 318 w 559013"/>
              <a:gd name="connsiteY1" fmla="*/ 4077 h 379706"/>
              <a:gd name="connsiteX2" fmla="*/ 249700 w 559013"/>
              <a:gd name="connsiteY2" fmla="*/ 201504 h 379706"/>
              <a:gd name="connsiteX3" fmla="*/ 514668 w 559013"/>
              <a:gd name="connsiteY3" fmla="*/ 378150 h 379706"/>
              <a:gd name="connsiteX4" fmla="*/ 556232 w 559013"/>
              <a:gd name="connsiteY4" fmla="*/ 97595 h 379706"/>
              <a:gd name="connsiteX0" fmla="*/ 208137 w 556732"/>
              <a:gd name="connsiteY0" fmla="*/ 87204 h 379706"/>
              <a:gd name="connsiteX1" fmla="*/ 318 w 556732"/>
              <a:gd name="connsiteY1" fmla="*/ 4077 h 379706"/>
              <a:gd name="connsiteX2" fmla="*/ 249700 w 556732"/>
              <a:gd name="connsiteY2" fmla="*/ 201504 h 379706"/>
              <a:gd name="connsiteX3" fmla="*/ 514668 w 556732"/>
              <a:gd name="connsiteY3" fmla="*/ 378150 h 379706"/>
              <a:gd name="connsiteX4" fmla="*/ 556232 w 556732"/>
              <a:gd name="connsiteY4" fmla="*/ 97595 h 379706"/>
              <a:gd name="connsiteX0" fmla="*/ 208137 w 556732"/>
              <a:gd name="connsiteY0" fmla="*/ 87204 h 378150"/>
              <a:gd name="connsiteX1" fmla="*/ 318 w 556732"/>
              <a:gd name="connsiteY1" fmla="*/ 4077 h 378150"/>
              <a:gd name="connsiteX2" fmla="*/ 249700 w 556732"/>
              <a:gd name="connsiteY2" fmla="*/ 201504 h 378150"/>
              <a:gd name="connsiteX3" fmla="*/ 514668 w 556732"/>
              <a:gd name="connsiteY3" fmla="*/ 378150 h 378150"/>
              <a:gd name="connsiteX4" fmla="*/ 556232 w 556732"/>
              <a:gd name="connsiteY4" fmla="*/ 97595 h 378150"/>
              <a:gd name="connsiteX0" fmla="*/ 208083 w 556678"/>
              <a:gd name="connsiteY0" fmla="*/ 88056 h 379002"/>
              <a:gd name="connsiteX1" fmla="*/ 264 w 556678"/>
              <a:gd name="connsiteY1" fmla="*/ 4929 h 379002"/>
              <a:gd name="connsiteX2" fmla="*/ 245738 w 556678"/>
              <a:gd name="connsiteY2" fmla="*/ 217987 h 379002"/>
              <a:gd name="connsiteX3" fmla="*/ 514614 w 556678"/>
              <a:gd name="connsiteY3" fmla="*/ 379002 h 379002"/>
              <a:gd name="connsiteX4" fmla="*/ 556178 w 556678"/>
              <a:gd name="connsiteY4" fmla="*/ 98447 h 379002"/>
              <a:gd name="connsiteX0" fmla="*/ 208083 w 556178"/>
              <a:gd name="connsiteY0" fmla="*/ 88056 h 379002"/>
              <a:gd name="connsiteX1" fmla="*/ 264 w 556178"/>
              <a:gd name="connsiteY1" fmla="*/ 4929 h 379002"/>
              <a:gd name="connsiteX2" fmla="*/ 245738 w 556178"/>
              <a:gd name="connsiteY2" fmla="*/ 217987 h 379002"/>
              <a:gd name="connsiteX3" fmla="*/ 514614 w 556178"/>
              <a:gd name="connsiteY3" fmla="*/ 379002 h 379002"/>
              <a:gd name="connsiteX4" fmla="*/ 556178 w 556178"/>
              <a:gd name="connsiteY4" fmla="*/ 98447 h 3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6178" h="379002">
                <a:moveTo>
                  <a:pt x="208083" y="88056"/>
                </a:moveTo>
                <a:cubicBezTo>
                  <a:pt x="100710" y="36967"/>
                  <a:pt x="-6012" y="-16726"/>
                  <a:pt x="264" y="4929"/>
                </a:cubicBezTo>
                <a:cubicBezTo>
                  <a:pt x="6540" y="26584"/>
                  <a:pt x="160013" y="155642"/>
                  <a:pt x="245738" y="217987"/>
                </a:cubicBezTo>
                <a:cubicBezTo>
                  <a:pt x="331463" y="280333"/>
                  <a:pt x="354110" y="322074"/>
                  <a:pt x="514614" y="379002"/>
                </a:cubicBezTo>
                <a:cubicBezTo>
                  <a:pt x="530534" y="291345"/>
                  <a:pt x="533586" y="245696"/>
                  <a:pt x="556178" y="98447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521A2F42-2044-810C-0406-31522E90BD1F}"/>
              </a:ext>
            </a:extLst>
          </p:cNvPr>
          <p:cNvSpPr/>
          <p:nvPr/>
        </p:nvSpPr>
        <p:spPr>
          <a:xfrm flipH="1">
            <a:off x="7166393" y="2952491"/>
            <a:ext cx="279749" cy="400935"/>
          </a:xfrm>
          <a:custGeom>
            <a:avLst/>
            <a:gdLst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14088 w 279056"/>
              <a:gd name="connsiteY0" fmla="*/ 0 h 391294"/>
              <a:gd name="connsiteX1" fmla="*/ 19283 w 279056"/>
              <a:gd name="connsiteY1" fmla="*/ 368877 h 391294"/>
              <a:gd name="connsiteX2" fmla="*/ 201124 w 279056"/>
              <a:gd name="connsiteY2" fmla="*/ 342900 h 391294"/>
              <a:gd name="connsiteX3" fmla="*/ 279056 w 279056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3692 w 268660"/>
              <a:gd name="connsiteY0" fmla="*/ 0 h 391294"/>
              <a:gd name="connsiteX1" fmla="*/ 8887 w 268660"/>
              <a:gd name="connsiteY1" fmla="*/ 368877 h 391294"/>
              <a:gd name="connsiteX2" fmla="*/ 190728 w 268660"/>
              <a:gd name="connsiteY2" fmla="*/ 342900 h 391294"/>
              <a:gd name="connsiteX3" fmla="*/ 268660 w 268660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1294"/>
              <a:gd name="connsiteX1" fmla="*/ 5195 w 264968"/>
              <a:gd name="connsiteY1" fmla="*/ 368877 h 391294"/>
              <a:gd name="connsiteX2" fmla="*/ 187036 w 264968"/>
              <a:gd name="connsiteY2" fmla="*/ 342900 h 391294"/>
              <a:gd name="connsiteX3" fmla="*/ 264968 w 264968"/>
              <a:gd name="connsiteY3" fmla="*/ 280554 h 391294"/>
              <a:gd name="connsiteX0" fmla="*/ 0 w 264968"/>
              <a:gd name="connsiteY0" fmla="*/ 0 h 394866"/>
              <a:gd name="connsiteX1" fmla="*/ 5195 w 264968"/>
              <a:gd name="connsiteY1" fmla="*/ 368877 h 394866"/>
              <a:gd name="connsiteX2" fmla="*/ 116697 w 264968"/>
              <a:gd name="connsiteY2" fmla="*/ 358531 h 394866"/>
              <a:gd name="connsiteX3" fmla="*/ 264968 w 264968"/>
              <a:gd name="connsiteY3" fmla="*/ 280554 h 394866"/>
              <a:gd name="connsiteX0" fmla="*/ 0 w 264968"/>
              <a:gd name="connsiteY0" fmla="*/ 0 h 419818"/>
              <a:gd name="connsiteX1" fmla="*/ 9103 w 264968"/>
              <a:gd name="connsiteY1" fmla="*/ 400139 h 419818"/>
              <a:gd name="connsiteX2" fmla="*/ 116697 w 264968"/>
              <a:gd name="connsiteY2" fmla="*/ 358531 h 419818"/>
              <a:gd name="connsiteX3" fmla="*/ 264968 w 264968"/>
              <a:gd name="connsiteY3" fmla="*/ 280554 h 419818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0 w 264968"/>
              <a:gd name="connsiteY0" fmla="*/ 0 h 400935"/>
              <a:gd name="connsiteX1" fmla="*/ 9103 w 264968"/>
              <a:gd name="connsiteY1" fmla="*/ 400139 h 400935"/>
              <a:gd name="connsiteX2" fmla="*/ 116697 w 264968"/>
              <a:gd name="connsiteY2" fmla="*/ 358531 h 400935"/>
              <a:gd name="connsiteX3" fmla="*/ 264968 w 264968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  <a:gd name="connsiteX0" fmla="*/ 14781 w 279749"/>
              <a:gd name="connsiteY0" fmla="*/ 0 h 400935"/>
              <a:gd name="connsiteX1" fmla="*/ 0 w 279749"/>
              <a:gd name="connsiteY1" fmla="*/ 400139 h 400935"/>
              <a:gd name="connsiteX2" fmla="*/ 131478 w 279749"/>
              <a:gd name="connsiteY2" fmla="*/ 358531 h 400935"/>
              <a:gd name="connsiteX3" fmla="*/ 279749 w 279749"/>
              <a:gd name="connsiteY3" fmla="*/ 280554 h 400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749" h="400935">
                <a:moveTo>
                  <a:pt x="14781" y="0"/>
                </a:moveTo>
                <a:cubicBezTo>
                  <a:pt x="12085" y="177325"/>
                  <a:pt x="89" y="276558"/>
                  <a:pt x="0" y="400139"/>
                </a:cubicBezTo>
                <a:cubicBezTo>
                  <a:pt x="54619" y="406489"/>
                  <a:pt x="88183" y="373251"/>
                  <a:pt x="131478" y="358531"/>
                </a:cubicBezTo>
                <a:cubicBezTo>
                  <a:pt x="174773" y="343811"/>
                  <a:pt x="214663" y="321427"/>
                  <a:pt x="279749" y="280554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315AE4C6-0FF8-6F5E-02F4-B4FFA1A2DAEF}"/>
              </a:ext>
            </a:extLst>
          </p:cNvPr>
          <p:cNvSpPr/>
          <p:nvPr/>
        </p:nvSpPr>
        <p:spPr>
          <a:xfrm flipH="1">
            <a:off x="7208670" y="2578330"/>
            <a:ext cx="218386" cy="379357"/>
          </a:xfrm>
          <a:custGeom>
            <a:avLst/>
            <a:gdLst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54492 h 354492"/>
              <a:gd name="connsiteX1" fmla="*/ 17878 w 163350"/>
              <a:gd name="connsiteY1" fmla="*/ 6397 h 354492"/>
              <a:gd name="connsiteX2" fmla="*/ 163350 w 163350"/>
              <a:gd name="connsiteY2" fmla="*/ 162260 h 354492"/>
              <a:gd name="connsiteX0" fmla="*/ 7487 w 163350"/>
              <a:gd name="connsiteY0" fmla="*/ 348095 h 348095"/>
              <a:gd name="connsiteX1" fmla="*/ 17878 w 163350"/>
              <a:gd name="connsiteY1" fmla="*/ 0 h 348095"/>
              <a:gd name="connsiteX2" fmla="*/ 163350 w 163350"/>
              <a:gd name="connsiteY2" fmla="*/ 155863 h 348095"/>
              <a:gd name="connsiteX0" fmla="*/ 4534 w 160397"/>
              <a:gd name="connsiteY0" fmla="*/ 379357 h 379357"/>
              <a:gd name="connsiteX1" fmla="*/ 22740 w 160397"/>
              <a:gd name="connsiteY1" fmla="*/ 0 h 379357"/>
              <a:gd name="connsiteX2" fmla="*/ 160397 w 160397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1806 w 157669"/>
              <a:gd name="connsiteY0" fmla="*/ 379357 h 379357"/>
              <a:gd name="connsiteX1" fmla="*/ 20012 w 157669"/>
              <a:gd name="connsiteY1" fmla="*/ 0 h 379357"/>
              <a:gd name="connsiteX2" fmla="*/ 157669 w 157669"/>
              <a:gd name="connsiteY2" fmla="*/ 187125 h 379357"/>
              <a:gd name="connsiteX0" fmla="*/ 0 w 155863"/>
              <a:gd name="connsiteY0" fmla="*/ 379357 h 379357"/>
              <a:gd name="connsiteX1" fmla="*/ 18206 w 155863"/>
              <a:gd name="connsiteY1" fmla="*/ 0 h 379357"/>
              <a:gd name="connsiteX2" fmla="*/ 155863 w 155863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44140"/>
              <a:gd name="connsiteY0" fmla="*/ 379357 h 379357"/>
              <a:gd name="connsiteX1" fmla="*/ 6483 w 144140"/>
              <a:gd name="connsiteY1" fmla="*/ 0 h 379357"/>
              <a:gd name="connsiteX2" fmla="*/ 144140 w 144140"/>
              <a:gd name="connsiteY2" fmla="*/ 187125 h 379357"/>
              <a:gd name="connsiteX0" fmla="*/ 0 w 187125"/>
              <a:gd name="connsiteY0" fmla="*/ 379357 h 379357"/>
              <a:gd name="connsiteX1" fmla="*/ 6483 w 187125"/>
              <a:gd name="connsiteY1" fmla="*/ 0 h 379357"/>
              <a:gd name="connsiteX2" fmla="*/ 187125 w 187125"/>
              <a:gd name="connsiteY2" fmla="*/ 226202 h 379357"/>
              <a:gd name="connsiteX0" fmla="*/ 0 w 218386"/>
              <a:gd name="connsiteY0" fmla="*/ 379357 h 379357"/>
              <a:gd name="connsiteX1" fmla="*/ 6483 w 218386"/>
              <a:gd name="connsiteY1" fmla="*/ 0 h 379357"/>
              <a:gd name="connsiteX2" fmla="*/ 218386 w 218386"/>
              <a:gd name="connsiteY2" fmla="*/ 253555 h 379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8386" h="379357">
                <a:moveTo>
                  <a:pt x="0" y="379357"/>
                </a:moveTo>
                <a:cubicBezTo>
                  <a:pt x="11746" y="209606"/>
                  <a:pt x="44" y="125823"/>
                  <a:pt x="6483" y="0"/>
                </a:cubicBezTo>
                <a:cubicBezTo>
                  <a:pt x="91076" y="100823"/>
                  <a:pt x="146915" y="163512"/>
                  <a:pt x="218386" y="253555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D54A3E9E-7036-1EAE-933F-62C381B53BDC}"/>
              </a:ext>
            </a:extLst>
          </p:cNvPr>
          <p:cNvSpPr/>
          <p:nvPr/>
        </p:nvSpPr>
        <p:spPr>
          <a:xfrm>
            <a:off x="7435633" y="3081623"/>
            <a:ext cx="263181" cy="263743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2EEAA538-8AA7-E05A-2032-A389FF4D161D}"/>
              </a:ext>
            </a:extLst>
          </p:cNvPr>
          <p:cNvSpPr/>
          <p:nvPr/>
        </p:nvSpPr>
        <p:spPr>
          <a:xfrm>
            <a:off x="7440838" y="2449918"/>
            <a:ext cx="254260" cy="240499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62447 w 254260"/>
              <a:gd name="connsiteY0" fmla="*/ 63246 h 267469"/>
              <a:gd name="connsiteX1" fmla="*/ 254248 w 254260"/>
              <a:gd name="connsiteY1" fmla="*/ 8761 h 267469"/>
              <a:gd name="connsiteX2" fmla="*/ 0 w 254260"/>
              <a:gd name="connsiteY2" fmla="*/ 267469 h 26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4260" h="267469">
                <a:moveTo>
                  <a:pt x="62447" y="63246"/>
                </a:moveTo>
                <a:cubicBezTo>
                  <a:pt x="193288" y="7490"/>
                  <a:pt x="252761" y="-13541"/>
                  <a:pt x="254248" y="8761"/>
                </a:cubicBezTo>
                <a:cubicBezTo>
                  <a:pt x="255735" y="31063"/>
                  <a:pt x="118946" y="153727"/>
                  <a:pt x="0" y="267469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5FFDFCEA-A4D6-50EF-C2F3-CD79ABBFD11C}"/>
              </a:ext>
            </a:extLst>
          </p:cNvPr>
          <p:cNvSpPr/>
          <p:nvPr/>
        </p:nvSpPr>
        <p:spPr>
          <a:xfrm>
            <a:off x="7458680" y="3416734"/>
            <a:ext cx="199978" cy="1962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81" h="263743">
                <a:moveTo>
                  <a:pt x="0" y="94244"/>
                </a:moveTo>
                <a:cubicBezTo>
                  <a:pt x="130841" y="38488"/>
                  <a:pt x="261682" y="-17267"/>
                  <a:pt x="263169" y="5035"/>
                </a:cubicBezTo>
                <a:cubicBezTo>
                  <a:pt x="264656" y="27337"/>
                  <a:pt x="127867" y="150001"/>
                  <a:pt x="8921" y="2637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6F1749D3-FA1A-4BE0-C5B9-F195B7211C7D}"/>
              </a:ext>
            </a:extLst>
          </p:cNvPr>
          <p:cNvSpPr/>
          <p:nvPr/>
        </p:nvSpPr>
        <p:spPr>
          <a:xfrm>
            <a:off x="7452819" y="3791061"/>
            <a:ext cx="206580" cy="219662"/>
          </a:xfrm>
          <a:custGeom>
            <a:avLst/>
            <a:gdLst>
              <a:gd name="connsiteX0" fmla="*/ 0 w 263181"/>
              <a:gd name="connsiteY0" fmla="*/ 94244 h 228059"/>
              <a:gd name="connsiteX1" fmla="*/ 263169 w 263181"/>
              <a:gd name="connsiteY1" fmla="*/ 5035 h 228059"/>
              <a:gd name="connsiteX2" fmla="*/ 8921 w 263181"/>
              <a:gd name="connsiteY2" fmla="*/ 228059 h 228059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0 w 263181"/>
              <a:gd name="connsiteY0" fmla="*/ 94244 h 263743"/>
              <a:gd name="connsiteX1" fmla="*/ 263169 w 263181"/>
              <a:gd name="connsiteY1" fmla="*/ 5035 h 263743"/>
              <a:gd name="connsiteX2" fmla="*/ 8921 w 263181"/>
              <a:gd name="connsiteY2" fmla="*/ 263743 h 263743"/>
              <a:gd name="connsiteX0" fmla="*/ 20429 w 254259"/>
              <a:gd name="connsiteY0" fmla="*/ 77735 h 265217"/>
              <a:gd name="connsiteX1" fmla="*/ 254247 w 254259"/>
              <a:gd name="connsiteY1" fmla="*/ 6509 h 265217"/>
              <a:gd name="connsiteX2" fmla="*/ -1 w 254259"/>
              <a:gd name="connsiteY2" fmla="*/ 265217 h 265217"/>
              <a:gd name="connsiteX0" fmla="*/ 38042 w 271869"/>
              <a:gd name="connsiteY0" fmla="*/ 77735 h 295188"/>
              <a:gd name="connsiteX1" fmla="*/ 271860 w 271869"/>
              <a:gd name="connsiteY1" fmla="*/ 6509 h 295188"/>
              <a:gd name="connsiteX2" fmla="*/ 0 w 271869"/>
              <a:gd name="connsiteY2" fmla="*/ 295188 h 29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869" h="295188">
                <a:moveTo>
                  <a:pt x="38042" y="77735"/>
                </a:moveTo>
                <a:cubicBezTo>
                  <a:pt x="168883" y="21979"/>
                  <a:pt x="270373" y="-15793"/>
                  <a:pt x="271860" y="6509"/>
                </a:cubicBezTo>
                <a:cubicBezTo>
                  <a:pt x="273347" y="28811"/>
                  <a:pt x="118946" y="181446"/>
                  <a:pt x="0" y="29518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65974B80-26B0-D2A7-51AC-A4F7499C4177}"/>
              </a:ext>
            </a:extLst>
          </p:cNvPr>
          <p:cNvSpPr/>
          <p:nvPr/>
        </p:nvSpPr>
        <p:spPr>
          <a:xfrm>
            <a:off x="7190306" y="3389970"/>
            <a:ext cx="267629" cy="588785"/>
          </a:xfrm>
          <a:custGeom>
            <a:avLst/>
            <a:gdLst>
              <a:gd name="connsiteX0" fmla="*/ 236406 w 236406"/>
              <a:gd name="connsiteY0" fmla="*/ 602166 h 602166"/>
              <a:gd name="connsiteX1" fmla="*/ 89210 w 236406"/>
              <a:gd name="connsiteY1" fmla="*/ 370220 h 602166"/>
              <a:gd name="connsiteX2" fmla="*/ 0 w 236406"/>
              <a:gd name="connsiteY2" fmla="*/ 0 h 602166"/>
              <a:gd name="connsiteX0" fmla="*/ 267629 w 267629"/>
              <a:gd name="connsiteY0" fmla="*/ 588785 h 588785"/>
              <a:gd name="connsiteX1" fmla="*/ 89210 w 267629"/>
              <a:gd name="connsiteY1" fmla="*/ 370220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107052 w 267629"/>
              <a:gd name="connsiteY1" fmla="*/ 36129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3670 w 267629"/>
              <a:gd name="connsiteY1" fmla="*/ 365759 h 588785"/>
              <a:gd name="connsiteX2" fmla="*/ 0 w 267629"/>
              <a:gd name="connsiteY2" fmla="*/ 0 h 588785"/>
              <a:gd name="connsiteX0" fmla="*/ 267629 w 267629"/>
              <a:gd name="connsiteY0" fmla="*/ 588785 h 588785"/>
              <a:gd name="connsiteX1" fmla="*/ 98131 w 267629"/>
              <a:gd name="connsiteY1" fmla="*/ 361298 h 588785"/>
              <a:gd name="connsiteX2" fmla="*/ 0 w 267629"/>
              <a:gd name="connsiteY2" fmla="*/ 0 h 588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629" h="588785">
                <a:moveTo>
                  <a:pt x="267629" y="588785"/>
                </a:moveTo>
                <a:cubicBezTo>
                  <a:pt x="213731" y="522992"/>
                  <a:pt x="150913" y="466118"/>
                  <a:pt x="98131" y="361298"/>
                </a:cubicBezTo>
                <a:cubicBezTo>
                  <a:pt x="54270" y="260937"/>
                  <a:pt x="24904" y="134929"/>
                  <a:pt x="0" y="0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1A61CBFB-E3F4-1A47-FE7C-46498AB807C7}"/>
              </a:ext>
            </a:extLst>
          </p:cNvPr>
          <p:cNvSpPr/>
          <p:nvPr/>
        </p:nvSpPr>
        <p:spPr>
          <a:xfrm>
            <a:off x="7248293" y="3510404"/>
            <a:ext cx="236406" cy="98319"/>
          </a:xfrm>
          <a:custGeom>
            <a:avLst/>
            <a:gdLst>
              <a:gd name="connsiteX0" fmla="*/ 178420 w 178420"/>
              <a:gd name="connsiteY0" fmla="*/ 80289 h 80289"/>
              <a:gd name="connsiteX1" fmla="*/ 0 w 178420"/>
              <a:gd name="connsiteY1" fmla="*/ 0 h 80289"/>
              <a:gd name="connsiteX0" fmla="*/ 236406 w 236406"/>
              <a:gd name="connsiteY0" fmla="*/ 133815 h 133815"/>
              <a:gd name="connsiteX1" fmla="*/ 0 w 236406"/>
              <a:gd name="connsiteY1" fmla="*/ 0 h 133815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09643 w 209643"/>
              <a:gd name="connsiteY0" fmla="*/ 98131 h 98131"/>
              <a:gd name="connsiteX1" fmla="*/ 0 w 209643"/>
              <a:gd name="connsiteY1" fmla="*/ 0 h 98131"/>
              <a:gd name="connsiteX0" fmla="*/ 236406 w 236406"/>
              <a:gd name="connsiteY0" fmla="*/ 98131 h 98131"/>
              <a:gd name="connsiteX1" fmla="*/ 0 w 236406"/>
              <a:gd name="connsiteY1" fmla="*/ 0 h 98131"/>
              <a:gd name="connsiteX0" fmla="*/ 236406 w 236406"/>
              <a:gd name="connsiteY0" fmla="*/ 98131 h 98319"/>
              <a:gd name="connsiteX1" fmla="*/ 0 w 236406"/>
              <a:gd name="connsiteY1" fmla="*/ 0 h 98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6406" h="98319">
                <a:moveTo>
                  <a:pt x="236406" y="98131"/>
                </a:moveTo>
                <a:cubicBezTo>
                  <a:pt x="150170" y="102592"/>
                  <a:pt x="59473" y="26763"/>
                  <a:pt x="0" y="0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27DCCFE4-4ACA-D6DC-A5D0-61996953DF2B}"/>
              </a:ext>
            </a:extLst>
          </p:cNvPr>
          <p:cNvSpPr/>
          <p:nvPr/>
        </p:nvSpPr>
        <p:spPr>
          <a:xfrm flipH="1">
            <a:off x="7694219" y="2256255"/>
            <a:ext cx="1765337" cy="214543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1981926 w 1981926"/>
              <a:gd name="connsiteY0" fmla="*/ 253731 h 253731"/>
              <a:gd name="connsiteX1" fmla="*/ 941194 w 1981926"/>
              <a:gd name="connsiteY1" fmla="*/ 762 h 253731"/>
              <a:gd name="connsiteX2" fmla="*/ 0 w 1981926"/>
              <a:gd name="connsiteY2" fmla="*/ 207237 h 253731"/>
              <a:gd name="connsiteX0" fmla="*/ 1996701 w 1996701"/>
              <a:gd name="connsiteY0" fmla="*/ 214543 h 214543"/>
              <a:gd name="connsiteX1" fmla="*/ 941194 w 1996701"/>
              <a:gd name="connsiteY1" fmla="*/ 762 h 214543"/>
              <a:gd name="connsiteX2" fmla="*/ 0 w 1996701"/>
              <a:gd name="connsiteY2" fmla="*/ 207237 h 214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6701" h="214543">
                <a:moveTo>
                  <a:pt x="1996701" y="214543"/>
                </a:moveTo>
                <a:cubicBezTo>
                  <a:pt x="1699540" y="57487"/>
                  <a:pt x="1325074" y="13855"/>
                  <a:pt x="941194" y="762"/>
                </a:cubicBezTo>
                <a:cubicBezTo>
                  <a:pt x="502848" y="-10236"/>
                  <a:pt x="300872" y="99614"/>
                  <a:pt x="0" y="207237"/>
                </a:cubicBezTo>
              </a:path>
            </a:pathLst>
          </a:custGeom>
          <a:noFill/>
          <a:ln w="5715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3372C169-76EE-94D1-57C1-C0E1B8B02B92}"/>
              </a:ext>
            </a:extLst>
          </p:cNvPr>
          <p:cNvSpPr/>
          <p:nvPr/>
        </p:nvSpPr>
        <p:spPr>
          <a:xfrm flipH="1">
            <a:off x="7729053" y="2526220"/>
            <a:ext cx="1765337" cy="214543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1981926 w 1981926"/>
              <a:gd name="connsiteY0" fmla="*/ 253731 h 253731"/>
              <a:gd name="connsiteX1" fmla="*/ 941194 w 1981926"/>
              <a:gd name="connsiteY1" fmla="*/ 762 h 253731"/>
              <a:gd name="connsiteX2" fmla="*/ 0 w 1981926"/>
              <a:gd name="connsiteY2" fmla="*/ 207237 h 253731"/>
              <a:gd name="connsiteX0" fmla="*/ 1996701 w 1996701"/>
              <a:gd name="connsiteY0" fmla="*/ 214543 h 214543"/>
              <a:gd name="connsiteX1" fmla="*/ 941194 w 1996701"/>
              <a:gd name="connsiteY1" fmla="*/ 762 h 214543"/>
              <a:gd name="connsiteX2" fmla="*/ 0 w 1996701"/>
              <a:gd name="connsiteY2" fmla="*/ 207237 h 214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6701" h="214543">
                <a:moveTo>
                  <a:pt x="1996701" y="214543"/>
                </a:moveTo>
                <a:cubicBezTo>
                  <a:pt x="1699540" y="57487"/>
                  <a:pt x="1325074" y="13855"/>
                  <a:pt x="941194" y="762"/>
                </a:cubicBezTo>
                <a:cubicBezTo>
                  <a:pt x="502848" y="-10236"/>
                  <a:pt x="300872" y="99614"/>
                  <a:pt x="0" y="207237"/>
                </a:cubicBezTo>
              </a:path>
            </a:pathLst>
          </a:custGeom>
          <a:noFill/>
          <a:ln w="5715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D951844C-ACE5-DAD5-5705-0ED7E59626D3}"/>
              </a:ext>
            </a:extLst>
          </p:cNvPr>
          <p:cNvSpPr/>
          <p:nvPr/>
        </p:nvSpPr>
        <p:spPr>
          <a:xfrm rot="21378681" flipH="1">
            <a:off x="7738905" y="2896996"/>
            <a:ext cx="1765337" cy="179012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1981926 w 1981926"/>
              <a:gd name="connsiteY0" fmla="*/ 253731 h 253731"/>
              <a:gd name="connsiteX1" fmla="*/ 941194 w 1981926"/>
              <a:gd name="connsiteY1" fmla="*/ 762 h 253731"/>
              <a:gd name="connsiteX2" fmla="*/ 0 w 1981926"/>
              <a:gd name="connsiteY2" fmla="*/ 207237 h 253731"/>
              <a:gd name="connsiteX0" fmla="*/ 1996701 w 1996701"/>
              <a:gd name="connsiteY0" fmla="*/ 214543 h 214543"/>
              <a:gd name="connsiteX1" fmla="*/ 941194 w 1996701"/>
              <a:gd name="connsiteY1" fmla="*/ 762 h 214543"/>
              <a:gd name="connsiteX2" fmla="*/ 0 w 1996701"/>
              <a:gd name="connsiteY2" fmla="*/ 207237 h 214543"/>
              <a:gd name="connsiteX0" fmla="*/ 1996701 w 1996701"/>
              <a:gd name="connsiteY0" fmla="*/ 179012 h 179012"/>
              <a:gd name="connsiteX1" fmla="*/ 930519 w 1996701"/>
              <a:gd name="connsiteY1" fmla="*/ 1082 h 179012"/>
              <a:gd name="connsiteX2" fmla="*/ 0 w 1996701"/>
              <a:gd name="connsiteY2" fmla="*/ 171706 h 179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6701" h="179012">
                <a:moveTo>
                  <a:pt x="1996701" y="179012"/>
                </a:moveTo>
                <a:cubicBezTo>
                  <a:pt x="1699540" y="21956"/>
                  <a:pt x="1314399" y="14175"/>
                  <a:pt x="930519" y="1082"/>
                </a:cubicBezTo>
                <a:cubicBezTo>
                  <a:pt x="492173" y="-9916"/>
                  <a:pt x="300872" y="64083"/>
                  <a:pt x="0" y="171706"/>
                </a:cubicBezTo>
              </a:path>
            </a:pathLst>
          </a:custGeom>
          <a:noFill/>
          <a:ln w="5715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DE172FF-9849-50AF-9219-270C9BC6D9AF}"/>
              </a:ext>
            </a:extLst>
          </p:cNvPr>
          <p:cNvSpPr/>
          <p:nvPr/>
        </p:nvSpPr>
        <p:spPr>
          <a:xfrm flipH="1">
            <a:off x="7746471" y="3207712"/>
            <a:ext cx="1765337" cy="216675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1981926 w 1981926"/>
              <a:gd name="connsiteY0" fmla="*/ 253731 h 253731"/>
              <a:gd name="connsiteX1" fmla="*/ 941194 w 1981926"/>
              <a:gd name="connsiteY1" fmla="*/ 762 h 253731"/>
              <a:gd name="connsiteX2" fmla="*/ 0 w 1981926"/>
              <a:gd name="connsiteY2" fmla="*/ 207237 h 253731"/>
              <a:gd name="connsiteX0" fmla="*/ 1996701 w 1996701"/>
              <a:gd name="connsiteY0" fmla="*/ 214543 h 214543"/>
              <a:gd name="connsiteX1" fmla="*/ 941194 w 1996701"/>
              <a:gd name="connsiteY1" fmla="*/ 762 h 214543"/>
              <a:gd name="connsiteX2" fmla="*/ 0 w 1996701"/>
              <a:gd name="connsiteY2" fmla="*/ 207237 h 214543"/>
              <a:gd name="connsiteX0" fmla="*/ 1996701 w 1996701"/>
              <a:gd name="connsiteY0" fmla="*/ 219790 h 219790"/>
              <a:gd name="connsiteX1" fmla="*/ 941194 w 1996701"/>
              <a:gd name="connsiteY1" fmla="*/ 6009 h 219790"/>
              <a:gd name="connsiteX2" fmla="*/ 0 w 1996701"/>
              <a:gd name="connsiteY2" fmla="*/ 94918 h 219790"/>
              <a:gd name="connsiteX0" fmla="*/ 1996701 w 1996701"/>
              <a:gd name="connsiteY0" fmla="*/ 216675 h 216675"/>
              <a:gd name="connsiteX1" fmla="*/ 941194 w 1996701"/>
              <a:gd name="connsiteY1" fmla="*/ 2894 h 216675"/>
              <a:gd name="connsiteX2" fmla="*/ 0 w 1996701"/>
              <a:gd name="connsiteY2" fmla="*/ 91803 h 21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6701" h="216675">
                <a:moveTo>
                  <a:pt x="1996701" y="216675"/>
                </a:moveTo>
                <a:cubicBezTo>
                  <a:pt x="1699540" y="59619"/>
                  <a:pt x="1325074" y="15987"/>
                  <a:pt x="941194" y="2894"/>
                </a:cubicBezTo>
                <a:cubicBezTo>
                  <a:pt x="502848" y="-8104"/>
                  <a:pt x="300872" y="10306"/>
                  <a:pt x="0" y="91803"/>
                </a:cubicBezTo>
              </a:path>
            </a:pathLst>
          </a:custGeom>
          <a:noFill/>
          <a:ln w="5715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03C9ACE1-6941-A4BD-7A7A-15CA7B4B7551}"/>
              </a:ext>
            </a:extLst>
          </p:cNvPr>
          <p:cNvSpPr/>
          <p:nvPr/>
        </p:nvSpPr>
        <p:spPr>
          <a:xfrm rot="21320513" flipH="1">
            <a:off x="7756228" y="3557845"/>
            <a:ext cx="1765337" cy="188715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1981926 w 1981926"/>
              <a:gd name="connsiteY0" fmla="*/ 253731 h 253731"/>
              <a:gd name="connsiteX1" fmla="*/ 941194 w 1981926"/>
              <a:gd name="connsiteY1" fmla="*/ 762 h 253731"/>
              <a:gd name="connsiteX2" fmla="*/ 0 w 1981926"/>
              <a:gd name="connsiteY2" fmla="*/ 207237 h 253731"/>
              <a:gd name="connsiteX0" fmla="*/ 1996701 w 1996701"/>
              <a:gd name="connsiteY0" fmla="*/ 214543 h 214543"/>
              <a:gd name="connsiteX1" fmla="*/ 941194 w 1996701"/>
              <a:gd name="connsiteY1" fmla="*/ 762 h 214543"/>
              <a:gd name="connsiteX2" fmla="*/ 0 w 1996701"/>
              <a:gd name="connsiteY2" fmla="*/ 207237 h 214543"/>
              <a:gd name="connsiteX0" fmla="*/ 1996701 w 1996701"/>
              <a:gd name="connsiteY0" fmla="*/ 188715 h 188715"/>
              <a:gd name="connsiteX1" fmla="*/ 943594 w 1996701"/>
              <a:gd name="connsiteY1" fmla="*/ 972 h 188715"/>
              <a:gd name="connsiteX2" fmla="*/ 0 w 1996701"/>
              <a:gd name="connsiteY2" fmla="*/ 181409 h 188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6701" h="188715">
                <a:moveTo>
                  <a:pt x="1996701" y="188715"/>
                </a:moveTo>
                <a:cubicBezTo>
                  <a:pt x="1699540" y="31659"/>
                  <a:pt x="1327474" y="14065"/>
                  <a:pt x="943594" y="972"/>
                </a:cubicBezTo>
                <a:cubicBezTo>
                  <a:pt x="505248" y="-10026"/>
                  <a:pt x="300872" y="73786"/>
                  <a:pt x="0" y="181409"/>
                </a:cubicBezTo>
              </a:path>
            </a:pathLst>
          </a:custGeom>
          <a:noFill/>
          <a:ln w="5715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6E752CA5-8169-BD2C-C4C6-CFAF8C1DEE28}"/>
              </a:ext>
            </a:extLst>
          </p:cNvPr>
          <p:cNvSpPr txBox="1"/>
          <p:nvPr/>
        </p:nvSpPr>
        <p:spPr>
          <a:xfrm>
            <a:off x="1444156" y="704591"/>
            <a:ext cx="48935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Referred pain</a:t>
            </a:r>
            <a:endParaRPr lang="en-US" sz="3200" b="1">
              <a:solidFill>
                <a:srgbClr val="7030A0"/>
              </a:solidFill>
            </a:endParaRPr>
          </a:p>
        </p:txBody>
      </p:sp>
      <p:sp>
        <p:nvSpPr>
          <p:cNvPr id="471" name="TextBox 470">
            <a:extLst>
              <a:ext uri="{FF2B5EF4-FFF2-40B4-BE49-F238E27FC236}">
                <a16:creationId xmlns:a16="http://schemas.microsoft.com/office/drawing/2014/main" id="{02FC51BE-7E8E-61E8-4354-C6E85FDB9F2A}"/>
              </a:ext>
            </a:extLst>
          </p:cNvPr>
          <p:cNvSpPr txBox="1"/>
          <p:nvPr/>
        </p:nvSpPr>
        <p:spPr>
          <a:xfrm>
            <a:off x="6513006" y="3696788"/>
            <a:ext cx="1023037" cy="646331"/>
          </a:xfrm>
          <a:prstGeom prst="rect">
            <a:avLst/>
          </a:prstGeom>
          <a:solidFill>
            <a:srgbClr val="F8F8F8">
              <a:alpha val="49020"/>
            </a:srgbClr>
          </a:solidFill>
        </p:spPr>
        <p:txBody>
          <a:bodyPr wrap="none" rtlCol="0">
            <a:spAutoFit/>
          </a:bodyPr>
          <a:lstStyle/>
          <a:p>
            <a:r>
              <a:rPr lang="en-US" sz="3600" b="1"/>
              <a:t>T1-5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EC47FB36-BC8A-4082-7D8B-5C1656A13C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735734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Referred pain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bij cardiale ischemie: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in mediale zijde linker arm 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8913" y="14338793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A12E532-9027-48F7-9ADC-AF892761C4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370" y="3922482"/>
            <a:ext cx="5935125" cy="108906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0C33649-8BD8-4DF3-A6F1-9155ACD19B0A}"/>
              </a:ext>
            </a:extLst>
          </p:cNvPr>
          <p:cNvSpPr txBox="1"/>
          <p:nvPr/>
        </p:nvSpPr>
        <p:spPr>
          <a:xfrm>
            <a:off x="1311206" y="14834723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fig.16.13 - Dermatomes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credit: modification of work by Mikael Häggström. Source: book 'Anatomy and Physiology', https://openstax.org/details/books/anatomy-and-physiology.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C81643B-A5AF-CEFA-E051-14FC55131B48}"/>
              </a:ext>
            </a:extLst>
          </p:cNvPr>
          <p:cNvSpPr/>
          <p:nvPr/>
        </p:nvSpPr>
        <p:spPr>
          <a:xfrm flipH="1">
            <a:off x="4645679" y="5842781"/>
            <a:ext cx="1954413" cy="4451138"/>
          </a:xfrm>
          <a:custGeom>
            <a:avLst/>
            <a:gdLst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17" fmla="*/ 1821473 w 1912511"/>
              <a:gd name="connsiteY17" fmla="*/ 21339 h 4310676"/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17" fmla="*/ 1821473 w 1912511"/>
              <a:gd name="connsiteY17" fmla="*/ 21339 h 4310676"/>
              <a:gd name="connsiteX0" fmla="*/ 1868365 w 1912511"/>
              <a:gd name="connsiteY0" fmla="*/ 0 h 4254167"/>
              <a:gd name="connsiteX1" fmla="*/ 1200150 w 1912511"/>
              <a:gd name="connsiteY1" fmla="*/ 46892 h 4254167"/>
              <a:gd name="connsiteX2" fmla="*/ 754673 w 1912511"/>
              <a:gd name="connsiteY2" fmla="*/ 773723 h 4254167"/>
              <a:gd name="connsiteX3" fmla="*/ 590550 w 1912511"/>
              <a:gd name="connsiteY3" fmla="*/ 1770184 h 4254167"/>
              <a:gd name="connsiteX4" fmla="*/ 227134 w 1912511"/>
              <a:gd name="connsiteY4" fmla="*/ 2696307 h 4254167"/>
              <a:gd name="connsiteX5" fmla="*/ 109903 w 1912511"/>
              <a:gd name="connsiteY5" fmla="*/ 3294184 h 4254167"/>
              <a:gd name="connsiteX6" fmla="*/ 4396 w 1912511"/>
              <a:gd name="connsiteY6" fmla="*/ 4067907 h 4254167"/>
              <a:gd name="connsiteX7" fmla="*/ 39565 w 1912511"/>
              <a:gd name="connsiteY7" fmla="*/ 4243753 h 4254167"/>
              <a:gd name="connsiteX8" fmla="*/ 215411 w 1912511"/>
              <a:gd name="connsiteY8" fmla="*/ 3856892 h 4254167"/>
              <a:gd name="connsiteX9" fmla="*/ 238857 w 1912511"/>
              <a:gd name="connsiteY9" fmla="*/ 3141784 h 4254167"/>
              <a:gd name="connsiteX10" fmla="*/ 801565 w 1912511"/>
              <a:gd name="connsiteY10" fmla="*/ 2227384 h 4254167"/>
              <a:gd name="connsiteX11" fmla="*/ 907073 w 1912511"/>
              <a:gd name="connsiteY11" fmla="*/ 1793630 h 4254167"/>
              <a:gd name="connsiteX12" fmla="*/ 942242 w 1912511"/>
              <a:gd name="connsiteY12" fmla="*/ 1289538 h 4254167"/>
              <a:gd name="connsiteX13" fmla="*/ 848457 w 1912511"/>
              <a:gd name="connsiteY13" fmla="*/ 820615 h 4254167"/>
              <a:gd name="connsiteX14" fmla="*/ 1317380 w 1912511"/>
              <a:gd name="connsiteY14" fmla="*/ 762000 h 4254167"/>
              <a:gd name="connsiteX15" fmla="*/ 1856642 w 1912511"/>
              <a:gd name="connsiteY15" fmla="*/ 715107 h 4254167"/>
              <a:gd name="connsiteX16" fmla="*/ 1868365 w 1912511"/>
              <a:gd name="connsiteY16" fmla="*/ 0 h 4254167"/>
              <a:gd name="connsiteX0" fmla="*/ 1868365 w 1912511"/>
              <a:gd name="connsiteY0" fmla="*/ 0 h 4324506"/>
              <a:gd name="connsiteX1" fmla="*/ 1200150 w 1912511"/>
              <a:gd name="connsiteY1" fmla="*/ 117231 h 4324506"/>
              <a:gd name="connsiteX2" fmla="*/ 754673 w 1912511"/>
              <a:gd name="connsiteY2" fmla="*/ 844062 h 4324506"/>
              <a:gd name="connsiteX3" fmla="*/ 590550 w 1912511"/>
              <a:gd name="connsiteY3" fmla="*/ 1840523 h 4324506"/>
              <a:gd name="connsiteX4" fmla="*/ 227134 w 1912511"/>
              <a:gd name="connsiteY4" fmla="*/ 2766646 h 4324506"/>
              <a:gd name="connsiteX5" fmla="*/ 109903 w 1912511"/>
              <a:gd name="connsiteY5" fmla="*/ 3364523 h 4324506"/>
              <a:gd name="connsiteX6" fmla="*/ 4396 w 1912511"/>
              <a:gd name="connsiteY6" fmla="*/ 4138246 h 4324506"/>
              <a:gd name="connsiteX7" fmla="*/ 39565 w 1912511"/>
              <a:gd name="connsiteY7" fmla="*/ 4314092 h 4324506"/>
              <a:gd name="connsiteX8" fmla="*/ 215411 w 1912511"/>
              <a:gd name="connsiteY8" fmla="*/ 3927231 h 4324506"/>
              <a:gd name="connsiteX9" fmla="*/ 238857 w 1912511"/>
              <a:gd name="connsiteY9" fmla="*/ 3212123 h 4324506"/>
              <a:gd name="connsiteX10" fmla="*/ 801565 w 1912511"/>
              <a:gd name="connsiteY10" fmla="*/ 2297723 h 4324506"/>
              <a:gd name="connsiteX11" fmla="*/ 907073 w 1912511"/>
              <a:gd name="connsiteY11" fmla="*/ 1863969 h 4324506"/>
              <a:gd name="connsiteX12" fmla="*/ 942242 w 1912511"/>
              <a:gd name="connsiteY12" fmla="*/ 1359877 h 4324506"/>
              <a:gd name="connsiteX13" fmla="*/ 848457 w 1912511"/>
              <a:gd name="connsiteY13" fmla="*/ 890954 h 4324506"/>
              <a:gd name="connsiteX14" fmla="*/ 1317380 w 1912511"/>
              <a:gd name="connsiteY14" fmla="*/ 832339 h 4324506"/>
              <a:gd name="connsiteX15" fmla="*/ 1856642 w 1912511"/>
              <a:gd name="connsiteY15" fmla="*/ 785446 h 4324506"/>
              <a:gd name="connsiteX16" fmla="*/ 1868365 w 1912511"/>
              <a:gd name="connsiteY16" fmla="*/ 0 h 4324506"/>
              <a:gd name="connsiteX0" fmla="*/ 1868365 w 1893961"/>
              <a:gd name="connsiteY0" fmla="*/ 0 h 4324506"/>
              <a:gd name="connsiteX1" fmla="*/ 1200150 w 1893961"/>
              <a:gd name="connsiteY1" fmla="*/ 117231 h 4324506"/>
              <a:gd name="connsiteX2" fmla="*/ 754673 w 1893961"/>
              <a:gd name="connsiteY2" fmla="*/ 844062 h 4324506"/>
              <a:gd name="connsiteX3" fmla="*/ 590550 w 1893961"/>
              <a:gd name="connsiteY3" fmla="*/ 1840523 h 4324506"/>
              <a:gd name="connsiteX4" fmla="*/ 227134 w 1893961"/>
              <a:gd name="connsiteY4" fmla="*/ 2766646 h 4324506"/>
              <a:gd name="connsiteX5" fmla="*/ 109903 w 1893961"/>
              <a:gd name="connsiteY5" fmla="*/ 3364523 h 4324506"/>
              <a:gd name="connsiteX6" fmla="*/ 4396 w 1893961"/>
              <a:gd name="connsiteY6" fmla="*/ 4138246 h 4324506"/>
              <a:gd name="connsiteX7" fmla="*/ 39565 w 1893961"/>
              <a:gd name="connsiteY7" fmla="*/ 4314092 h 4324506"/>
              <a:gd name="connsiteX8" fmla="*/ 215411 w 1893961"/>
              <a:gd name="connsiteY8" fmla="*/ 3927231 h 4324506"/>
              <a:gd name="connsiteX9" fmla="*/ 238857 w 1893961"/>
              <a:gd name="connsiteY9" fmla="*/ 3212123 h 4324506"/>
              <a:gd name="connsiteX10" fmla="*/ 801565 w 1893961"/>
              <a:gd name="connsiteY10" fmla="*/ 2297723 h 4324506"/>
              <a:gd name="connsiteX11" fmla="*/ 907073 w 1893961"/>
              <a:gd name="connsiteY11" fmla="*/ 1863969 h 4324506"/>
              <a:gd name="connsiteX12" fmla="*/ 942242 w 1893961"/>
              <a:gd name="connsiteY12" fmla="*/ 1359877 h 4324506"/>
              <a:gd name="connsiteX13" fmla="*/ 848457 w 1893961"/>
              <a:gd name="connsiteY13" fmla="*/ 890954 h 4324506"/>
              <a:gd name="connsiteX14" fmla="*/ 1317380 w 1893961"/>
              <a:gd name="connsiteY14" fmla="*/ 832339 h 4324506"/>
              <a:gd name="connsiteX15" fmla="*/ 1856642 w 1893961"/>
              <a:gd name="connsiteY15" fmla="*/ 785446 h 4324506"/>
              <a:gd name="connsiteX16" fmla="*/ 1868365 w 1893961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922055 w 1922055"/>
              <a:gd name="connsiteY0" fmla="*/ 0 h 4303426"/>
              <a:gd name="connsiteX1" fmla="*/ 1253840 w 1922055"/>
              <a:gd name="connsiteY1" fmla="*/ 117231 h 4303426"/>
              <a:gd name="connsiteX2" fmla="*/ 808363 w 1922055"/>
              <a:gd name="connsiteY2" fmla="*/ 844062 h 4303426"/>
              <a:gd name="connsiteX3" fmla="*/ 644240 w 1922055"/>
              <a:gd name="connsiteY3" fmla="*/ 1840523 h 4303426"/>
              <a:gd name="connsiteX4" fmla="*/ 280824 w 1922055"/>
              <a:gd name="connsiteY4" fmla="*/ 2766646 h 4303426"/>
              <a:gd name="connsiteX5" fmla="*/ 163593 w 1922055"/>
              <a:gd name="connsiteY5" fmla="*/ 3364523 h 4303426"/>
              <a:gd name="connsiteX6" fmla="*/ 58086 w 1922055"/>
              <a:gd name="connsiteY6" fmla="*/ 4138246 h 4303426"/>
              <a:gd name="connsiteX7" fmla="*/ 11194 w 1922055"/>
              <a:gd name="connsiteY7" fmla="*/ 4290646 h 4303426"/>
              <a:gd name="connsiteX8" fmla="*/ 269101 w 1922055"/>
              <a:gd name="connsiteY8" fmla="*/ 3927231 h 4303426"/>
              <a:gd name="connsiteX9" fmla="*/ 327716 w 1922055"/>
              <a:gd name="connsiteY9" fmla="*/ 3223846 h 4303426"/>
              <a:gd name="connsiteX10" fmla="*/ 855255 w 1922055"/>
              <a:gd name="connsiteY10" fmla="*/ 2297723 h 4303426"/>
              <a:gd name="connsiteX11" fmla="*/ 960763 w 1922055"/>
              <a:gd name="connsiteY11" fmla="*/ 1863969 h 4303426"/>
              <a:gd name="connsiteX12" fmla="*/ 995932 w 1922055"/>
              <a:gd name="connsiteY12" fmla="*/ 1359877 h 4303426"/>
              <a:gd name="connsiteX13" fmla="*/ 960764 w 1922055"/>
              <a:gd name="connsiteY13" fmla="*/ 844063 h 4303426"/>
              <a:gd name="connsiteX14" fmla="*/ 1324178 w 1922055"/>
              <a:gd name="connsiteY14" fmla="*/ 879231 h 4303426"/>
              <a:gd name="connsiteX15" fmla="*/ 1910332 w 1922055"/>
              <a:gd name="connsiteY15" fmla="*/ 750277 h 4303426"/>
              <a:gd name="connsiteX16" fmla="*/ 1922055 w 1922055"/>
              <a:gd name="connsiteY16" fmla="*/ 0 h 4303426"/>
              <a:gd name="connsiteX0" fmla="*/ 1921266 w 1921266"/>
              <a:gd name="connsiteY0" fmla="*/ 0 h 4303426"/>
              <a:gd name="connsiteX1" fmla="*/ 1253051 w 1921266"/>
              <a:gd name="connsiteY1" fmla="*/ 117231 h 4303426"/>
              <a:gd name="connsiteX2" fmla="*/ 807574 w 1921266"/>
              <a:gd name="connsiteY2" fmla="*/ 844062 h 4303426"/>
              <a:gd name="connsiteX3" fmla="*/ 643451 w 1921266"/>
              <a:gd name="connsiteY3" fmla="*/ 1840523 h 4303426"/>
              <a:gd name="connsiteX4" fmla="*/ 280035 w 1921266"/>
              <a:gd name="connsiteY4" fmla="*/ 2766646 h 4303426"/>
              <a:gd name="connsiteX5" fmla="*/ 162804 w 1921266"/>
              <a:gd name="connsiteY5" fmla="*/ 3364523 h 4303426"/>
              <a:gd name="connsiteX6" fmla="*/ 57297 w 1921266"/>
              <a:gd name="connsiteY6" fmla="*/ 4138246 h 4303426"/>
              <a:gd name="connsiteX7" fmla="*/ 10405 w 1921266"/>
              <a:gd name="connsiteY7" fmla="*/ 4290646 h 4303426"/>
              <a:gd name="connsiteX8" fmla="*/ 256589 w 1921266"/>
              <a:gd name="connsiteY8" fmla="*/ 3927231 h 4303426"/>
              <a:gd name="connsiteX9" fmla="*/ 326927 w 1921266"/>
              <a:gd name="connsiteY9" fmla="*/ 3223846 h 4303426"/>
              <a:gd name="connsiteX10" fmla="*/ 854466 w 1921266"/>
              <a:gd name="connsiteY10" fmla="*/ 2297723 h 4303426"/>
              <a:gd name="connsiteX11" fmla="*/ 959974 w 1921266"/>
              <a:gd name="connsiteY11" fmla="*/ 1863969 h 4303426"/>
              <a:gd name="connsiteX12" fmla="*/ 995143 w 1921266"/>
              <a:gd name="connsiteY12" fmla="*/ 1359877 h 4303426"/>
              <a:gd name="connsiteX13" fmla="*/ 959975 w 1921266"/>
              <a:gd name="connsiteY13" fmla="*/ 844063 h 4303426"/>
              <a:gd name="connsiteX14" fmla="*/ 1323389 w 1921266"/>
              <a:gd name="connsiteY14" fmla="*/ 879231 h 4303426"/>
              <a:gd name="connsiteX15" fmla="*/ 1909543 w 1921266"/>
              <a:gd name="connsiteY15" fmla="*/ 750277 h 4303426"/>
              <a:gd name="connsiteX16" fmla="*/ 1921266 w 1921266"/>
              <a:gd name="connsiteY16" fmla="*/ 0 h 4303426"/>
              <a:gd name="connsiteX0" fmla="*/ 1921266 w 1926656"/>
              <a:gd name="connsiteY0" fmla="*/ 0 h 4303426"/>
              <a:gd name="connsiteX1" fmla="*/ 1253051 w 1926656"/>
              <a:gd name="connsiteY1" fmla="*/ 117231 h 4303426"/>
              <a:gd name="connsiteX2" fmla="*/ 807574 w 1926656"/>
              <a:gd name="connsiteY2" fmla="*/ 844062 h 4303426"/>
              <a:gd name="connsiteX3" fmla="*/ 643451 w 1926656"/>
              <a:gd name="connsiteY3" fmla="*/ 1840523 h 4303426"/>
              <a:gd name="connsiteX4" fmla="*/ 280035 w 1926656"/>
              <a:gd name="connsiteY4" fmla="*/ 2766646 h 4303426"/>
              <a:gd name="connsiteX5" fmla="*/ 162804 w 1926656"/>
              <a:gd name="connsiteY5" fmla="*/ 3364523 h 4303426"/>
              <a:gd name="connsiteX6" fmla="*/ 57297 w 1926656"/>
              <a:gd name="connsiteY6" fmla="*/ 4138246 h 4303426"/>
              <a:gd name="connsiteX7" fmla="*/ 10405 w 1926656"/>
              <a:gd name="connsiteY7" fmla="*/ 4290646 h 4303426"/>
              <a:gd name="connsiteX8" fmla="*/ 256589 w 1926656"/>
              <a:gd name="connsiteY8" fmla="*/ 3927231 h 4303426"/>
              <a:gd name="connsiteX9" fmla="*/ 326927 w 1926656"/>
              <a:gd name="connsiteY9" fmla="*/ 3223846 h 4303426"/>
              <a:gd name="connsiteX10" fmla="*/ 854466 w 1926656"/>
              <a:gd name="connsiteY10" fmla="*/ 2297723 h 4303426"/>
              <a:gd name="connsiteX11" fmla="*/ 959974 w 1926656"/>
              <a:gd name="connsiteY11" fmla="*/ 1863969 h 4303426"/>
              <a:gd name="connsiteX12" fmla="*/ 995143 w 1926656"/>
              <a:gd name="connsiteY12" fmla="*/ 1359877 h 4303426"/>
              <a:gd name="connsiteX13" fmla="*/ 959975 w 1926656"/>
              <a:gd name="connsiteY13" fmla="*/ 844063 h 4303426"/>
              <a:gd name="connsiteX14" fmla="*/ 1323389 w 1926656"/>
              <a:gd name="connsiteY14" fmla="*/ 879231 h 4303426"/>
              <a:gd name="connsiteX15" fmla="*/ 1921266 w 1926656"/>
              <a:gd name="connsiteY15" fmla="*/ 867508 h 4303426"/>
              <a:gd name="connsiteX16" fmla="*/ 1921266 w 1926656"/>
              <a:gd name="connsiteY16" fmla="*/ 0 h 4303426"/>
              <a:gd name="connsiteX0" fmla="*/ 1874373 w 1924358"/>
              <a:gd name="connsiteY0" fmla="*/ 29567 h 4239209"/>
              <a:gd name="connsiteX1" fmla="*/ 1253051 w 1924358"/>
              <a:gd name="connsiteY1" fmla="*/ 53014 h 4239209"/>
              <a:gd name="connsiteX2" fmla="*/ 807574 w 1924358"/>
              <a:gd name="connsiteY2" fmla="*/ 779845 h 4239209"/>
              <a:gd name="connsiteX3" fmla="*/ 643451 w 1924358"/>
              <a:gd name="connsiteY3" fmla="*/ 1776306 h 4239209"/>
              <a:gd name="connsiteX4" fmla="*/ 280035 w 1924358"/>
              <a:gd name="connsiteY4" fmla="*/ 2702429 h 4239209"/>
              <a:gd name="connsiteX5" fmla="*/ 162804 w 1924358"/>
              <a:gd name="connsiteY5" fmla="*/ 3300306 h 4239209"/>
              <a:gd name="connsiteX6" fmla="*/ 57297 w 1924358"/>
              <a:gd name="connsiteY6" fmla="*/ 4074029 h 4239209"/>
              <a:gd name="connsiteX7" fmla="*/ 10405 w 1924358"/>
              <a:gd name="connsiteY7" fmla="*/ 4226429 h 4239209"/>
              <a:gd name="connsiteX8" fmla="*/ 256589 w 1924358"/>
              <a:gd name="connsiteY8" fmla="*/ 3863014 h 4239209"/>
              <a:gd name="connsiteX9" fmla="*/ 326927 w 1924358"/>
              <a:gd name="connsiteY9" fmla="*/ 3159629 h 4239209"/>
              <a:gd name="connsiteX10" fmla="*/ 854466 w 1924358"/>
              <a:gd name="connsiteY10" fmla="*/ 2233506 h 4239209"/>
              <a:gd name="connsiteX11" fmla="*/ 959974 w 1924358"/>
              <a:gd name="connsiteY11" fmla="*/ 1799752 h 4239209"/>
              <a:gd name="connsiteX12" fmla="*/ 995143 w 1924358"/>
              <a:gd name="connsiteY12" fmla="*/ 1295660 h 4239209"/>
              <a:gd name="connsiteX13" fmla="*/ 959975 w 1924358"/>
              <a:gd name="connsiteY13" fmla="*/ 779846 h 4239209"/>
              <a:gd name="connsiteX14" fmla="*/ 1323389 w 1924358"/>
              <a:gd name="connsiteY14" fmla="*/ 815014 h 4239209"/>
              <a:gd name="connsiteX15" fmla="*/ 1921266 w 1924358"/>
              <a:gd name="connsiteY15" fmla="*/ 803291 h 4239209"/>
              <a:gd name="connsiteX16" fmla="*/ 1874373 w 1924358"/>
              <a:gd name="connsiteY16" fmla="*/ 29567 h 4239209"/>
              <a:gd name="connsiteX0" fmla="*/ 1874373 w 1924358"/>
              <a:gd name="connsiteY0" fmla="*/ 0 h 4209642"/>
              <a:gd name="connsiteX1" fmla="*/ 1253051 w 1924358"/>
              <a:gd name="connsiteY1" fmla="*/ 82062 h 4209642"/>
              <a:gd name="connsiteX2" fmla="*/ 807574 w 1924358"/>
              <a:gd name="connsiteY2" fmla="*/ 750278 h 4209642"/>
              <a:gd name="connsiteX3" fmla="*/ 643451 w 1924358"/>
              <a:gd name="connsiteY3" fmla="*/ 1746739 h 4209642"/>
              <a:gd name="connsiteX4" fmla="*/ 280035 w 1924358"/>
              <a:gd name="connsiteY4" fmla="*/ 2672862 h 4209642"/>
              <a:gd name="connsiteX5" fmla="*/ 162804 w 1924358"/>
              <a:gd name="connsiteY5" fmla="*/ 3270739 h 4209642"/>
              <a:gd name="connsiteX6" fmla="*/ 57297 w 1924358"/>
              <a:gd name="connsiteY6" fmla="*/ 4044462 h 4209642"/>
              <a:gd name="connsiteX7" fmla="*/ 10405 w 1924358"/>
              <a:gd name="connsiteY7" fmla="*/ 4196862 h 4209642"/>
              <a:gd name="connsiteX8" fmla="*/ 256589 w 1924358"/>
              <a:gd name="connsiteY8" fmla="*/ 3833447 h 4209642"/>
              <a:gd name="connsiteX9" fmla="*/ 326927 w 1924358"/>
              <a:gd name="connsiteY9" fmla="*/ 3130062 h 4209642"/>
              <a:gd name="connsiteX10" fmla="*/ 854466 w 1924358"/>
              <a:gd name="connsiteY10" fmla="*/ 2203939 h 4209642"/>
              <a:gd name="connsiteX11" fmla="*/ 959974 w 1924358"/>
              <a:gd name="connsiteY11" fmla="*/ 1770185 h 4209642"/>
              <a:gd name="connsiteX12" fmla="*/ 995143 w 1924358"/>
              <a:gd name="connsiteY12" fmla="*/ 1266093 h 4209642"/>
              <a:gd name="connsiteX13" fmla="*/ 959975 w 1924358"/>
              <a:gd name="connsiteY13" fmla="*/ 750279 h 4209642"/>
              <a:gd name="connsiteX14" fmla="*/ 1323389 w 1924358"/>
              <a:gd name="connsiteY14" fmla="*/ 785447 h 4209642"/>
              <a:gd name="connsiteX15" fmla="*/ 1921266 w 1924358"/>
              <a:gd name="connsiteY15" fmla="*/ 773724 h 4209642"/>
              <a:gd name="connsiteX16" fmla="*/ 1874373 w 1924358"/>
              <a:gd name="connsiteY16" fmla="*/ 0 h 4209642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43451 w 1944711"/>
              <a:gd name="connsiteY3" fmla="*/ 1717264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43451 w 1944711"/>
              <a:gd name="connsiteY3" fmla="*/ 1717264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534404 w 1944711"/>
              <a:gd name="connsiteY14" fmla="*/ 362076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773555 w 1944711"/>
              <a:gd name="connsiteY14" fmla="*/ 713768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437249 w 1944711"/>
              <a:gd name="connsiteY14" fmla="*/ 695011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577926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577926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06061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06061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577926 w 1944711"/>
              <a:gd name="connsiteY14" fmla="*/ 301115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34197 w 1944711"/>
              <a:gd name="connsiteY14" fmla="*/ 301115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689149 w 1944711"/>
              <a:gd name="connsiteY15" fmla="*/ 713767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689149 w 1944711"/>
              <a:gd name="connsiteY15" fmla="*/ 699699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240878 h 4403628"/>
              <a:gd name="connsiteX1" fmla="*/ 1084239 w 1944711"/>
              <a:gd name="connsiteY1" fmla="*/ 22829 h 4403628"/>
              <a:gd name="connsiteX2" fmla="*/ 807574 w 1944711"/>
              <a:gd name="connsiteY2" fmla="*/ 944264 h 4403628"/>
              <a:gd name="connsiteX3" fmla="*/ 666897 w 1944711"/>
              <a:gd name="connsiteY3" fmla="*/ 2011064 h 4403628"/>
              <a:gd name="connsiteX4" fmla="*/ 280035 w 1944711"/>
              <a:gd name="connsiteY4" fmla="*/ 2866848 h 4403628"/>
              <a:gd name="connsiteX5" fmla="*/ 162804 w 1944711"/>
              <a:gd name="connsiteY5" fmla="*/ 3464725 h 4403628"/>
              <a:gd name="connsiteX6" fmla="*/ 57297 w 1944711"/>
              <a:gd name="connsiteY6" fmla="*/ 4238448 h 4403628"/>
              <a:gd name="connsiteX7" fmla="*/ 10405 w 1944711"/>
              <a:gd name="connsiteY7" fmla="*/ 4390848 h 4403628"/>
              <a:gd name="connsiteX8" fmla="*/ 256589 w 1944711"/>
              <a:gd name="connsiteY8" fmla="*/ 4027433 h 4403628"/>
              <a:gd name="connsiteX9" fmla="*/ 326927 w 1944711"/>
              <a:gd name="connsiteY9" fmla="*/ 3324048 h 4403628"/>
              <a:gd name="connsiteX10" fmla="*/ 854466 w 1944711"/>
              <a:gd name="connsiteY10" fmla="*/ 2397925 h 4403628"/>
              <a:gd name="connsiteX11" fmla="*/ 959974 w 1944711"/>
              <a:gd name="connsiteY11" fmla="*/ 1964171 h 4403628"/>
              <a:gd name="connsiteX12" fmla="*/ 995143 w 1944711"/>
              <a:gd name="connsiteY12" fmla="*/ 1460079 h 4403628"/>
              <a:gd name="connsiteX13" fmla="*/ 1128787 w 1944711"/>
              <a:gd name="connsiteY13" fmla="*/ 733250 h 4403628"/>
              <a:gd name="connsiteX14" fmla="*/ 1662332 w 1944711"/>
              <a:gd name="connsiteY14" fmla="*/ 594914 h 4403628"/>
              <a:gd name="connsiteX15" fmla="*/ 1689149 w 1944711"/>
              <a:gd name="connsiteY15" fmla="*/ 923160 h 4403628"/>
              <a:gd name="connsiteX16" fmla="*/ 1921266 w 1944711"/>
              <a:gd name="connsiteY16" fmla="*/ 967710 h 4403628"/>
              <a:gd name="connsiteX17" fmla="*/ 1944711 w 1944711"/>
              <a:gd name="connsiteY17" fmla="*/ 240878 h 4403628"/>
              <a:gd name="connsiteX0" fmla="*/ 1944711 w 1944711"/>
              <a:gd name="connsiteY0" fmla="*/ 308134 h 4470884"/>
              <a:gd name="connsiteX1" fmla="*/ 1042036 w 1944711"/>
              <a:gd name="connsiteY1" fmla="*/ 19746 h 4470884"/>
              <a:gd name="connsiteX2" fmla="*/ 807574 w 1944711"/>
              <a:gd name="connsiteY2" fmla="*/ 1011520 h 4470884"/>
              <a:gd name="connsiteX3" fmla="*/ 666897 w 1944711"/>
              <a:gd name="connsiteY3" fmla="*/ 2078320 h 4470884"/>
              <a:gd name="connsiteX4" fmla="*/ 280035 w 1944711"/>
              <a:gd name="connsiteY4" fmla="*/ 2934104 h 4470884"/>
              <a:gd name="connsiteX5" fmla="*/ 162804 w 1944711"/>
              <a:gd name="connsiteY5" fmla="*/ 3531981 h 4470884"/>
              <a:gd name="connsiteX6" fmla="*/ 57297 w 1944711"/>
              <a:gd name="connsiteY6" fmla="*/ 4305704 h 4470884"/>
              <a:gd name="connsiteX7" fmla="*/ 10405 w 1944711"/>
              <a:gd name="connsiteY7" fmla="*/ 4458104 h 4470884"/>
              <a:gd name="connsiteX8" fmla="*/ 256589 w 1944711"/>
              <a:gd name="connsiteY8" fmla="*/ 4094689 h 4470884"/>
              <a:gd name="connsiteX9" fmla="*/ 326927 w 1944711"/>
              <a:gd name="connsiteY9" fmla="*/ 3391304 h 4470884"/>
              <a:gd name="connsiteX10" fmla="*/ 854466 w 1944711"/>
              <a:gd name="connsiteY10" fmla="*/ 2465181 h 4470884"/>
              <a:gd name="connsiteX11" fmla="*/ 959974 w 1944711"/>
              <a:gd name="connsiteY11" fmla="*/ 2031427 h 4470884"/>
              <a:gd name="connsiteX12" fmla="*/ 995143 w 1944711"/>
              <a:gd name="connsiteY12" fmla="*/ 1527335 h 4470884"/>
              <a:gd name="connsiteX13" fmla="*/ 1128787 w 1944711"/>
              <a:gd name="connsiteY13" fmla="*/ 800506 h 4470884"/>
              <a:gd name="connsiteX14" fmla="*/ 1662332 w 1944711"/>
              <a:gd name="connsiteY14" fmla="*/ 662170 h 4470884"/>
              <a:gd name="connsiteX15" fmla="*/ 1689149 w 1944711"/>
              <a:gd name="connsiteY15" fmla="*/ 990416 h 4470884"/>
              <a:gd name="connsiteX16" fmla="*/ 1921266 w 1944711"/>
              <a:gd name="connsiteY16" fmla="*/ 1034966 h 4470884"/>
              <a:gd name="connsiteX17" fmla="*/ 1944711 w 1944711"/>
              <a:gd name="connsiteY17" fmla="*/ 308134 h 4470884"/>
              <a:gd name="connsiteX0" fmla="*/ 1944711 w 1944711"/>
              <a:gd name="connsiteY0" fmla="*/ 308134 h 4470884"/>
              <a:gd name="connsiteX1" fmla="*/ 1042036 w 1944711"/>
              <a:gd name="connsiteY1" fmla="*/ 19746 h 4470884"/>
              <a:gd name="connsiteX2" fmla="*/ 807574 w 1944711"/>
              <a:gd name="connsiteY2" fmla="*/ 1011520 h 4470884"/>
              <a:gd name="connsiteX3" fmla="*/ 666897 w 1944711"/>
              <a:gd name="connsiteY3" fmla="*/ 2078320 h 4470884"/>
              <a:gd name="connsiteX4" fmla="*/ 280035 w 1944711"/>
              <a:gd name="connsiteY4" fmla="*/ 2934104 h 4470884"/>
              <a:gd name="connsiteX5" fmla="*/ 162804 w 1944711"/>
              <a:gd name="connsiteY5" fmla="*/ 3531981 h 4470884"/>
              <a:gd name="connsiteX6" fmla="*/ 57297 w 1944711"/>
              <a:gd name="connsiteY6" fmla="*/ 4305704 h 4470884"/>
              <a:gd name="connsiteX7" fmla="*/ 10405 w 1944711"/>
              <a:gd name="connsiteY7" fmla="*/ 4458104 h 4470884"/>
              <a:gd name="connsiteX8" fmla="*/ 256589 w 1944711"/>
              <a:gd name="connsiteY8" fmla="*/ 4094689 h 4470884"/>
              <a:gd name="connsiteX9" fmla="*/ 326927 w 1944711"/>
              <a:gd name="connsiteY9" fmla="*/ 3391304 h 4470884"/>
              <a:gd name="connsiteX10" fmla="*/ 854466 w 1944711"/>
              <a:gd name="connsiteY10" fmla="*/ 2465181 h 4470884"/>
              <a:gd name="connsiteX11" fmla="*/ 959974 w 1944711"/>
              <a:gd name="connsiteY11" fmla="*/ 2031427 h 4470884"/>
              <a:gd name="connsiteX12" fmla="*/ 995143 w 1944711"/>
              <a:gd name="connsiteY12" fmla="*/ 1527335 h 4470884"/>
              <a:gd name="connsiteX13" fmla="*/ 1128787 w 1944711"/>
              <a:gd name="connsiteY13" fmla="*/ 800506 h 4470884"/>
              <a:gd name="connsiteX14" fmla="*/ 1662332 w 1944711"/>
              <a:gd name="connsiteY14" fmla="*/ 662170 h 4470884"/>
              <a:gd name="connsiteX15" fmla="*/ 1689149 w 1944711"/>
              <a:gd name="connsiteY15" fmla="*/ 990416 h 4470884"/>
              <a:gd name="connsiteX16" fmla="*/ 1921266 w 1944711"/>
              <a:gd name="connsiteY16" fmla="*/ 1034966 h 4470884"/>
              <a:gd name="connsiteX17" fmla="*/ 1944711 w 1944711"/>
              <a:gd name="connsiteY17" fmla="*/ 308134 h 4470884"/>
              <a:gd name="connsiteX0" fmla="*/ 1944711 w 1944711"/>
              <a:gd name="connsiteY0" fmla="*/ 291752 h 4454502"/>
              <a:gd name="connsiteX1" fmla="*/ 1042036 w 1944711"/>
              <a:gd name="connsiteY1" fmla="*/ 3364 h 4454502"/>
              <a:gd name="connsiteX2" fmla="*/ 737235 w 1944711"/>
              <a:gd name="connsiteY2" fmla="*/ 544972 h 4454502"/>
              <a:gd name="connsiteX3" fmla="*/ 666897 w 1944711"/>
              <a:gd name="connsiteY3" fmla="*/ 2061938 h 4454502"/>
              <a:gd name="connsiteX4" fmla="*/ 280035 w 1944711"/>
              <a:gd name="connsiteY4" fmla="*/ 2917722 h 4454502"/>
              <a:gd name="connsiteX5" fmla="*/ 162804 w 1944711"/>
              <a:gd name="connsiteY5" fmla="*/ 3515599 h 4454502"/>
              <a:gd name="connsiteX6" fmla="*/ 57297 w 1944711"/>
              <a:gd name="connsiteY6" fmla="*/ 4289322 h 4454502"/>
              <a:gd name="connsiteX7" fmla="*/ 10405 w 1944711"/>
              <a:gd name="connsiteY7" fmla="*/ 4441722 h 4454502"/>
              <a:gd name="connsiteX8" fmla="*/ 256589 w 1944711"/>
              <a:gd name="connsiteY8" fmla="*/ 4078307 h 4454502"/>
              <a:gd name="connsiteX9" fmla="*/ 326927 w 1944711"/>
              <a:gd name="connsiteY9" fmla="*/ 3374922 h 4454502"/>
              <a:gd name="connsiteX10" fmla="*/ 854466 w 1944711"/>
              <a:gd name="connsiteY10" fmla="*/ 2448799 h 4454502"/>
              <a:gd name="connsiteX11" fmla="*/ 959974 w 1944711"/>
              <a:gd name="connsiteY11" fmla="*/ 2015045 h 4454502"/>
              <a:gd name="connsiteX12" fmla="*/ 995143 w 1944711"/>
              <a:gd name="connsiteY12" fmla="*/ 1510953 h 4454502"/>
              <a:gd name="connsiteX13" fmla="*/ 1128787 w 1944711"/>
              <a:gd name="connsiteY13" fmla="*/ 784124 h 4454502"/>
              <a:gd name="connsiteX14" fmla="*/ 1662332 w 1944711"/>
              <a:gd name="connsiteY14" fmla="*/ 645788 h 4454502"/>
              <a:gd name="connsiteX15" fmla="*/ 1689149 w 1944711"/>
              <a:gd name="connsiteY15" fmla="*/ 974034 h 4454502"/>
              <a:gd name="connsiteX16" fmla="*/ 1921266 w 1944711"/>
              <a:gd name="connsiteY16" fmla="*/ 1018584 h 4454502"/>
              <a:gd name="connsiteX17" fmla="*/ 1944711 w 1944711"/>
              <a:gd name="connsiteY17" fmla="*/ 291752 h 4454502"/>
              <a:gd name="connsiteX0" fmla="*/ 1944711 w 1944711"/>
              <a:gd name="connsiteY0" fmla="*/ 357260 h 4520010"/>
              <a:gd name="connsiteX1" fmla="*/ 1042036 w 1944711"/>
              <a:gd name="connsiteY1" fmla="*/ 68872 h 4520010"/>
              <a:gd name="connsiteX2" fmla="*/ 666896 w 1944711"/>
              <a:gd name="connsiteY2" fmla="*/ 329126 h 4520010"/>
              <a:gd name="connsiteX3" fmla="*/ 666897 w 1944711"/>
              <a:gd name="connsiteY3" fmla="*/ 2127446 h 4520010"/>
              <a:gd name="connsiteX4" fmla="*/ 280035 w 1944711"/>
              <a:gd name="connsiteY4" fmla="*/ 2983230 h 4520010"/>
              <a:gd name="connsiteX5" fmla="*/ 162804 w 1944711"/>
              <a:gd name="connsiteY5" fmla="*/ 3581107 h 4520010"/>
              <a:gd name="connsiteX6" fmla="*/ 57297 w 1944711"/>
              <a:gd name="connsiteY6" fmla="*/ 4354830 h 4520010"/>
              <a:gd name="connsiteX7" fmla="*/ 10405 w 1944711"/>
              <a:gd name="connsiteY7" fmla="*/ 4507230 h 4520010"/>
              <a:gd name="connsiteX8" fmla="*/ 256589 w 1944711"/>
              <a:gd name="connsiteY8" fmla="*/ 4143815 h 4520010"/>
              <a:gd name="connsiteX9" fmla="*/ 326927 w 1944711"/>
              <a:gd name="connsiteY9" fmla="*/ 3440430 h 4520010"/>
              <a:gd name="connsiteX10" fmla="*/ 854466 w 1944711"/>
              <a:gd name="connsiteY10" fmla="*/ 2514307 h 4520010"/>
              <a:gd name="connsiteX11" fmla="*/ 959974 w 1944711"/>
              <a:gd name="connsiteY11" fmla="*/ 2080553 h 4520010"/>
              <a:gd name="connsiteX12" fmla="*/ 995143 w 1944711"/>
              <a:gd name="connsiteY12" fmla="*/ 1576461 h 4520010"/>
              <a:gd name="connsiteX13" fmla="*/ 1128787 w 1944711"/>
              <a:gd name="connsiteY13" fmla="*/ 849632 h 4520010"/>
              <a:gd name="connsiteX14" fmla="*/ 1662332 w 1944711"/>
              <a:gd name="connsiteY14" fmla="*/ 711296 h 4520010"/>
              <a:gd name="connsiteX15" fmla="*/ 1689149 w 1944711"/>
              <a:gd name="connsiteY15" fmla="*/ 1039542 h 4520010"/>
              <a:gd name="connsiteX16" fmla="*/ 1921266 w 1944711"/>
              <a:gd name="connsiteY16" fmla="*/ 1084092 h 4520010"/>
              <a:gd name="connsiteX17" fmla="*/ 1944711 w 1944711"/>
              <a:gd name="connsiteY17" fmla="*/ 357260 h 4520010"/>
              <a:gd name="connsiteX0" fmla="*/ 1944711 w 1944711"/>
              <a:gd name="connsiteY0" fmla="*/ 357260 h 4520010"/>
              <a:gd name="connsiteX1" fmla="*/ 1042036 w 1944711"/>
              <a:gd name="connsiteY1" fmla="*/ 68872 h 4520010"/>
              <a:gd name="connsiteX2" fmla="*/ 666896 w 1944711"/>
              <a:gd name="connsiteY2" fmla="*/ 329126 h 4520010"/>
              <a:gd name="connsiteX3" fmla="*/ 666897 w 1944711"/>
              <a:gd name="connsiteY3" fmla="*/ 2127446 h 4520010"/>
              <a:gd name="connsiteX4" fmla="*/ 280035 w 1944711"/>
              <a:gd name="connsiteY4" fmla="*/ 2983230 h 4520010"/>
              <a:gd name="connsiteX5" fmla="*/ 162804 w 1944711"/>
              <a:gd name="connsiteY5" fmla="*/ 3581107 h 4520010"/>
              <a:gd name="connsiteX6" fmla="*/ 57297 w 1944711"/>
              <a:gd name="connsiteY6" fmla="*/ 4354830 h 4520010"/>
              <a:gd name="connsiteX7" fmla="*/ 10405 w 1944711"/>
              <a:gd name="connsiteY7" fmla="*/ 4507230 h 4520010"/>
              <a:gd name="connsiteX8" fmla="*/ 256589 w 1944711"/>
              <a:gd name="connsiteY8" fmla="*/ 4143815 h 4520010"/>
              <a:gd name="connsiteX9" fmla="*/ 326927 w 1944711"/>
              <a:gd name="connsiteY9" fmla="*/ 3440430 h 4520010"/>
              <a:gd name="connsiteX10" fmla="*/ 854466 w 1944711"/>
              <a:gd name="connsiteY10" fmla="*/ 2514307 h 4520010"/>
              <a:gd name="connsiteX11" fmla="*/ 959974 w 1944711"/>
              <a:gd name="connsiteY11" fmla="*/ 2080553 h 4520010"/>
              <a:gd name="connsiteX12" fmla="*/ 995143 w 1944711"/>
              <a:gd name="connsiteY12" fmla="*/ 1576461 h 4520010"/>
              <a:gd name="connsiteX13" fmla="*/ 1128787 w 1944711"/>
              <a:gd name="connsiteY13" fmla="*/ 849632 h 4520010"/>
              <a:gd name="connsiteX14" fmla="*/ 1662332 w 1944711"/>
              <a:gd name="connsiteY14" fmla="*/ 711296 h 4520010"/>
              <a:gd name="connsiteX15" fmla="*/ 1689149 w 1944711"/>
              <a:gd name="connsiteY15" fmla="*/ 1039542 h 4520010"/>
              <a:gd name="connsiteX16" fmla="*/ 1921266 w 1944711"/>
              <a:gd name="connsiteY16" fmla="*/ 1084092 h 4520010"/>
              <a:gd name="connsiteX17" fmla="*/ 1944711 w 1944711"/>
              <a:gd name="connsiteY17" fmla="*/ 357260 h 4520010"/>
              <a:gd name="connsiteX0" fmla="*/ 1944711 w 1944711"/>
              <a:gd name="connsiteY0" fmla="*/ 296430 h 4459180"/>
              <a:gd name="connsiteX1" fmla="*/ 1042036 w 1944711"/>
              <a:gd name="connsiteY1" fmla="*/ 8042 h 4459180"/>
              <a:gd name="connsiteX2" fmla="*/ 666896 w 1944711"/>
              <a:gd name="connsiteY2" fmla="*/ 268296 h 4459180"/>
              <a:gd name="connsiteX3" fmla="*/ 666897 w 1944711"/>
              <a:gd name="connsiteY3" fmla="*/ 2066616 h 4459180"/>
              <a:gd name="connsiteX4" fmla="*/ 280035 w 1944711"/>
              <a:gd name="connsiteY4" fmla="*/ 2922400 h 4459180"/>
              <a:gd name="connsiteX5" fmla="*/ 162804 w 1944711"/>
              <a:gd name="connsiteY5" fmla="*/ 3520277 h 4459180"/>
              <a:gd name="connsiteX6" fmla="*/ 57297 w 1944711"/>
              <a:gd name="connsiteY6" fmla="*/ 4294000 h 4459180"/>
              <a:gd name="connsiteX7" fmla="*/ 10405 w 1944711"/>
              <a:gd name="connsiteY7" fmla="*/ 4446400 h 4459180"/>
              <a:gd name="connsiteX8" fmla="*/ 256589 w 1944711"/>
              <a:gd name="connsiteY8" fmla="*/ 4082985 h 4459180"/>
              <a:gd name="connsiteX9" fmla="*/ 326927 w 1944711"/>
              <a:gd name="connsiteY9" fmla="*/ 3379600 h 4459180"/>
              <a:gd name="connsiteX10" fmla="*/ 854466 w 1944711"/>
              <a:gd name="connsiteY10" fmla="*/ 2453477 h 4459180"/>
              <a:gd name="connsiteX11" fmla="*/ 959974 w 1944711"/>
              <a:gd name="connsiteY11" fmla="*/ 2019723 h 4459180"/>
              <a:gd name="connsiteX12" fmla="*/ 995143 w 1944711"/>
              <a:gd name="connsiteY12" fmla="*/ 1515631 h 4459180"/>
              <a:gd name="connsiteX13" fmla="*/ 1128787 w 1944711"/>
              <a:gd name="connsiteY13" fmla="*/ 788802 h 4459180"/>
              <a:gd name="connsiteX14" fmla="*/ 1662332 w 1944711"/>
              <a:gd name="connsiteY14" fmla="*/ 650466 h 4459180"/>
              <a:gd name="connsiteX15" fmla="*/ 1689149 w 1944711"/>
              <a:gd name="connsiteY15" fmla="*/ 978712 h 4459180"/>
              <a:gd name="connsiteX16" fmla="*/ 1921266 w 1944711"/>
              <a:gd name="connsiteY16" fmla="*/ 1023262 h 4459180"/>
              <a:gd name="connsiteX17" fmla="*/ 1944711 w 1944711"/>
              <a:gd name="connsiteY17" fmla="*/ 296430 h 4459180"/>
              <a:gd name="connsiteX0" fmla="*/ 1944711 w 1944711"/>
              <a:gd name="connsiteY0" fmla="*/ 305838 h 4468588"/>
              <a:gd name="connsiteX1" fmla="*/ 1042036 w 1944711"/>
              <a:gd name="connsiteY1" fmla="*/ 17450 h 4468588"/>
              <a:gd name="connsiteX2" fmla="*/ 596557 w 1944711"/>
              <a:gd name="connsiteY2" fmla="*/ 249568 h 4468588"/>
              <a:gd name="connsiteX3" fmla="*/ 666897 w 1944711"/>
              <a:gd name="connsiteY3" fmla="*/ 2076024 h 4468588"/>
              <a:gd name="connsiteX4" fmla="*/ 280035 w 1944711"/>
              <a:gd name="connsiteY4" fmla="*/ 2931808 h 4468588"/>
              <a:gd name="connsiteX5" fmla="*/ 162804 w 1944711"/>
              <a:gd name="connsiteY5" fmla="*/ 3529685 h 4468588"/>
              <a:gd name="connsiteX6" fmla="*/ 57297 w 1944711"/>
              <a:gd name="connsiteY6" fmla="*/ 4303408 h 4468588"/>
              <a:gd name="connsiteX7" fmla="*/ 10405 w 1944711"/>
              <a:gd name="connsiteY7" fmla="*/ 4455808 h 4468588"/>
              <a:gd name="connsiteX8" fmla="*/ 256589 w 1944711"/>
              <a:gd name="connsiteY8" fmla="*/ 4092393 h 4468588"/>
              <a:gd name="connsiteX9" fmla="*/ 326927 w 1944711"/>
              <a:gd name="connsiteY9" fmla="*/ 3389008 h 4468588"/>
              <a:gd name="connsiteX10" fmla="*/ 854466 w 1944711"/>
              <a:gd name="connsiteY10" fmla="*/ 2462885 h 4468588"/>
              <a:gd name="connsiteX11" fmla="*/ 959974 w 1944711"/>
              <a:gd name="connsiteY11" fmla="*/ 2029131 h 4468588"/>
              <a:gd name="connsiteX12" fmla="*/ 995143 w 1944711"/>
              <a:gd name="connsiteY12" fmla="*/ 1525039 h 4468588"/>
              <a:gd name="connsiteX13" fmla="*/ 1128787 w 1944711"/>
              <a:gd name="connsiteY13" fmla="*/ 798210 h 4468588"/>
              <a:gd name="connsiteX14" fmla="*/ 1662332 w 1944711"/>
              <a:gd name="connsiteY14" fmla="*/ 659874 h 4468588"/>
              <a:gd name="connsiteX15" fmla="*/ 1689149 w 1944711"/>
              <a:gd name="connsiteY15" fmla="*/ 988120 h 4468588"/>
              <a:gd name="connsiteX16" fmla="*/ 1921266 w 1944711"/>
              <a:gd name="connsiteY16" fmla="*/ 1032670 h 4468588"/>
              <a:gd name="connsiteX17" fmla="*/ 1944711 w 1944711"/>
              <a:gd name="connsiteY17" fmla="*/ 305838 h 446858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41 h 4451891"/>
              <a:gd name="connsiteX1" fmla="*/ 1042036 w 1944711"/>
              <a:gd name="connsiteY1" fmla="*/ 753 h 4451891"/>
              <a:gd name="connsiteX2" fmla="*/ 596557 w 1944711"/>
              <a:gd name="connsiteY2" fmla="*/ 232871 h 4451891"/>
              <a:gd name="connsiteX3" fmla="*/ 677594 w 1944711"/>
              <a:gd name="connsiteY3" fmla="*/ 980803 h 4451891"/>
              <a:gd name="connsiteX4" fmla="*/ 666897 w 1944711"/>
              <a:gd name="connsiteY4" fmla="*/ 2059327 h 4451891"/>
              <a:gd name="connsiteX5" fmla="*/ 280035 w 1944711"/>
              <a:gd name="connsiteY5" fmla="*/ 2915111 h 4451891"/>
              <a:gd name="connsiteX6" fmla="*/ 162804 w 1944711"/>
              <a:gd name="connsiteY6" fmla="*/ 3512988 h 4451891"/>
              <a:gd name="connsiteX7" fmla="*/ 57297 w 1944711"/>
              <a:gd name="connsiteY7" fmla="*/ 4286711 h 4451891"/>
              <a:gd name="connsiteX8" fmla="*/ 10405 w 1944711"/>
              <a:gd name="connsiteY8" fmla="*/ 4439111 h 4451891"/>
              <a:gd name="connsiteX9" fmla="*/ 256589 w 1944711"/>
              <a:gd name="connsiteY9" fmla="*/ 4075696 h 4451891"/>
              <a:gd name="connsiteX10" fmla="*/ 326927 w 1944711"/>
              <a:gd name="connsiteY10" fmla="*/ 3372311 h 4451891"/>
              <a:gd name="connsiteX11" fmla="*/ 854466 w 1944711"/>
              <a:gd name="connsiteY11" fmla="*/ 2446188 h 4451891"/>
              <a:gd name="connsiteX12" fmla="*/ 959974 w 1944711"/>
              <a:gd name="connsiteY12" fmla="*/ 2012434 h 4451891"/>
              <a:gd name="connsiteX13" fmla="*/ 995143 w 1944711"/>
              <a:gd name="connsiteY13" fmla="*/ 1508342 h 4451891"/>
              <a:gd name="connsiteX14" fmla="*/ 1128787 w 1944711"/>
              <a:gd name="connsiteY14" fmla="*/ 781513 h 4451891"/>
              <a:gd name="connsiteX15" fmla="*/ 1662332 w 1944711"/>
              <a:gd name="connsiteY15" fmla="*/ 643177 h 4451891"/>
              <a:gd name="connsiteX16" fmla="*/ 1689149 w 1944711"/>
              <a:gd name="connsiteY16" fmla="*/ 971423 h 4451891"/>
              <a:gd name="connsiteX17" fmla="*/ 1921266 w 1944711"/>
              <a:gd name="connsiteY17" fmla="*/ 1015973 h 4451891"/>
              <a:gd name="connsiteX18" fmla="*/ 1944711 w 1944711"/>
              <a:gd name="connsiteY18" fmla="*/ 289141 h 4451891"/>
              <a:gd name="connsiteX0" fmla="*/ 1944711 w 1944711"/>
              <a:gd name="connsiteY0" fmla="*/ 289141 h 4451891"/>
              <a:gd name="connsiteX1" fmla="*/ 1042036 w 1944711"/>
              <a:gd name="connsiteY1" fmla="*/ 753 h 4451891"/>
              <a:gd name="connsiteX2" fmla="*/ 596557 w 1944711"/>
              <a:gd name="connsiteY2" fmla="*/ 232871 h 4451891"/>
              <a:gd name="connsiteX3" fmla="*/ 719797 w 1944711"/>
              <a:gd name="connsiteY3" fmla="*/ 1008939 h 4451891"/>
              <a:gd name="connsiteX4" fmla="*/ 666897 w 1944711"/>
              <a:gd name="connsiteY4" fmla="*/ 2059327 h 4451891"/>
              <a:gd name="connsiteX5" fmla="*/ 280035 w 1944711"/>
              <a:gd name="connsiteY5" fmla="*/ 2915111 h 4451891"/>
              <a:gd name="connsiteX6" fmla="*/ 162804 w 1944711"/>
              <a:gd name="connsiteY6" fmla="*/ 3512988 h 4451891"/>
              <a:gd name="connsiteX7" fmla="*/ 57297 w 1944711"/>
              <a:gd name="connsiteY7" fmla="*/ 4286711 h 4451891"/>
              <a:gd name="connsiteX8" fmla="*/ 10405 w 1944711"/>
              <a:gd name="connsiteY8" fmla="*/ 4439111 h 4451891"/>
              <a:gd name="connsiteX9" fmla="*/ 256589 w 1944711"/>
              <a:gd name="connsiteY9" fmla="*/ 4075696 h 4451891"/>
              <a:gd name="connsiteX10" fmla="*/ 326927 w 1944711"/>
              <a:gd name="connsiteY10" fmla="*/ 3372311 h 4451891"/>
              <a:gd name="connsiteX11" fmla="*/ 854466 w 1944711"/>
              <a:gd name="connsiteY11" fmla="*/ 2446188 h 4451891"/>
              <a:gd name="connsiteX12" fmla="*/ 959974 w 1944711"/>
              <a:gd name="connsiteY12" fmla="*/ 2012434 h 4451891"/>
              <a:gd name="connsiteX13" fmla="*/ 995143 w 1944711"/>
              <a:gd name="connsiteY13" fmla="*/ 1508342 h 4451891"/>
              <a:gd name="connsiteX14" fmla="*/ 1128787 w 1944711"/>
              <a:gd name="connsiteY14" fmla="*/ 781513 h 4451891"/>
              <a:gd name="connsiteX15" fmla="*/ 1662332 w 1944711"/>
              <a:gd name="connsiteY15" fmla="*/ 643177 h 4451891"/>
              <a:gd name="connsiteX16" fmla="*/ 1689149 w 1944711"/>
              <a:gd name="connsiteY16" fmla="*/ 971423 h 4451891"/>
              <a:gd name="connsiteX17" fmla="*/ 1921266 w 1944711"/>
              <a:gd name="connsiteY17" fmla="*/ 1015973 h 4451891"/>
              <a:gd name="connsiteX18" fmla="*/ 1944711 w 1944711"/>
              <a:gd name="connsiteY18" fmla="*/ 289141 h 4451891"/>
              <a:gd name="connsiteX0" fmla="*/ 1944711 w 1944711"/>
              <a:gd name="connsiteY0" fmla="*/ 362149 h 4524899"/>
              <a:gd name="connsiteX1" fmla="*/ 1042036 w 1944711"/>
              <a:gd name="connsiteY1" fmla="*/ 73761 h 4524899"/>
              <a:gd name="connsiteX2" fmla="*/ 596557 w 1944711"/>
              <a:gd name="connsiteY2" fmla="*/ 305879 h 4524899"/>
              <a:gd name="connsiteX3" fmla="*/ 719797 w 1944711"/>
              <a:gd name="connsiteY3" fmla="*/ 1081947 h 4524899"/>
              <a:gd name="connsiteX4" fmla="*/ 666897 w 1944711"/>
              <a:gd name="connsiteY4" fmla="*/ 2132335 h 4524899"/>
              <a:gd name="connsiteX5" fmla="*/ 280035 w 1944711"/>
              <a:gd name="connsiteY5" fmla="*/ 2988119 h 4524899"/>
              <a:gd name="connsiteX6" fmla="*/ 162804 w 1944711"/>
              <a:gd name="connsiteY6" fmla="*/ 3585996 h 4524899"/>
              <a:gd name="connsiteX7" fmla="*/ 57297 w 1944711"/>
              <a:gd name="connsiteY7" fmla="*/ 4359719 h 4524899"/>
              <a:gd name="connsiteX8" fmla="*/ 10405 w 1944711"/>
              <a:gd name="connsiteY8" fmla="*/ 4512119 h 4524899"/>
              <a:gd name="connsiteX9" fmla="*/ 256589 w 1944711"/>
              <a:gd name="connsiteY9" fmla="*/ 4148704 h 4524899"/>
              <a:gd name="connsiteX10" fmla="*/ 326927 w 1944711"/>
              <a:gd name="connsiteY10" fmla="*/ 3445319 h 4524899"/>
              <a:gd name="connsiteX11" fmla="*/ 854466 w 1944711"/>
              <a:gd name="connsiteY11" fmla="*/ 2519196 h 4524899"/>
              <a:gd name="connsiteX12" fmla="*/ 959974 w 1944711"/>
              <a:gd name="connsiteY12" fmla="*/ 2085442 h 4524899"/>
              <a:gd name="connsiteX13" fmla="*/ 995143 w 1944711"/>
              <a:gd name="connsiteY13" fmla="*/ 1581350 h 4524899"/>
              <a:gd name="connsiteX14" fmla="*/ 1128787 w 1944711"/>
              <a:gd name="connsiteY14" fmla="*/ 854521 h 4524899"/>
              <a:gd name="connsiteX15" fmla="*/ 1662332 w 1944711"/>
              <a:gd name="connsiteY15" fmla="*/ 716185 h 4524899"/>
              <a:gd name="connsiteX16" fmla="*/ 1689149 w 1944711"/>
              <a:gd name="connsiteY16" fmla="*/ 1044431 h 4524899"/>
              <a:gd name="connsiteX17" fmla="*/ 1921266 w 1944711"/>
              <a:gd name="connsiteY17" fmla="*/ 1088981 h 4524899"/>
              <a:gd name="connsiteX18" fmla="*/ 1944711 w 1944711"/>
              <a:gd name="connsiteY18" fmla="*/ 362149 h 4524899"/>
              <a:gd name="connsiteX0" fmla="*/ 1944711 w 1944711"/>
              <a:gd name="connsiteY0" fmla="*/ 362149 h 4524899"/>
              <a:gd name="connsiteX1" fmla="*/ 1042036 w 1944711"/>
              <a:gd name="connsiteY1" fmla="*/ 73761 h 4524899"/>
              <a:gd name="connsiteX2" fmla="*/ 596557 w 1944711"/>
              <a:gd name="connsiteY2" fmla="*/ 305879 h 4524899"/>
              <a:gd name="connsiteX3" fmla="*/ 719797 w 1944711"/>
              <a:gd name="connsiteY3" fmla="*/ 1081947 h 4524899"/>
              <a:gd name="connsiteX4" fmla="*/ 666897 w 1944711"/>
              <a:gd name="connsiteY4" fmla="*/ 2132335 h 4524899"/>
              <a:gd name="connsiteX5" fmla="*/ 280035 w 1944711"/>
              <a:gd name="connsiteY5" fmla="*/ 2988119 h 4524899"/>
              <a:gd name="connsiteX6" fmla="*/ 162804 w 1944711"/>
              <a:gd name="connsiteY6" fmla="*/ 3585996 h 4524899"/>
              <a:gd name="connsiteX7" fmla="*/ 57297 w 1944711"/>
              <a:gd name="connsiteY7" fmla="*/ 4359719 h 4524899"/>
              <a:gd name="connsiteX8" fmla="*/ 10405 w 1944711"/>
              <a:gd name="connsiteY8" fmla="*/ 4512119 h 4524899"/>
              <a:gd name="connsiteX9" fmla="*/ 256589 w 1944711"/>
              <a:gd name="connsiteY9" fmla="*/ 4148704 h 4524899"/>
              <a:gd name="connsiteX10" fmla="*/ 326927 w 1944711"/>
              <a:gd name="connsiteY10" fmla="*/ 3445319 h 4524899"/>
              <a:gd name="connsiteX11" fmla="*/ 854466 w 1944711"/>
              <a:gd name="connsiteY11" fmla="*/ 2519196 h 4524899"/>
              <a:gd name="connsiteX12" fmla="*/ 959974 w 1944711"/>
              <a:gd name="connsiteY12" fmla="*/ 2085442 h 4524899"/>
              <a:gd name="connsiteX13" fmla="*/ 995143 w 1944711"/>
              <a:gd name="connsiteY13" fmla="*/ 1581350 h 4524899"/>
              <a:gd name="connsiteX14" fmla="*/ 1128787 w 1944711"/>
              <a:gd name="connsiteY14" fmla="*/ 854521 h 4524899"/>
              <a:gd name="connsiteX15" fmla="*/ 1662332 w 1944711"/>
              <a:gd name="connsiteY15" fmla="*/ 716185 h 4524899"/>
              <a:gd name="connsiteX16" fmla="*/ 1689149 w 1944711"/>
              <a:gd name="connsiteY16" fmla="*/ 1044431 h 4524899"/>
              <a:gd name="connsiteX17" fmla="*/ 1921266 w 1944711"/>
              <a:gd name="connsiteY17" fmla="*/ 1088981 h 4524899"/>
              <a:gd name="connsiteX18" fmla="*/ 1944711 w 1944711"/>
              <a:gd name="connsiteY18" fmla="*/ 362149 h 4524899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689149 w 1944711"/>
              <a:gd name="connsiteY16" fmla="*/ 970670 h 4451138"/>
              <a:gd name="connsiteX17" fmla="*/ 1921266 w 1944711"/>
              <a:gd name="connsiteY17" fmla="*/ 1015220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921266 w 1944711"/>
              <a:gd name="connsiteY17" fmla="*/ 1015220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54413"/>
              <a:gd name="connsiteY0" fmla="*/ 288388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94227 h 4451138"/>
              <a:gd name="connsiteX17" fmla="*/ 1949401 w 1954413"/>
              <a:gd name="connsiteY17" fmla="*/ 1310642 h 4451138"/>
              <a:gd name="connsiteX18" fmla="*/ 1944711 w 1954413"/>
              <a:gd name="connsiteY18" fmla="*/ 288388 h 4451138"/>
              <a:gd name="connsiteX0" fmla="*/ 1944711 w 1954413"/>
              <a:gd name="connsiteY0" fmla="*/ 288388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88388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624693 w 1954413"/>
              <a:gd name="connsiteY2" fmla="*/ 189915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84627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646946 w 1954413"/>
              <a:gd name="connsiteY16" fmla="*/ 1308294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308294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266091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54413" h="4451138">
                <a:moveTo>
                  <a:pt x="1944711" y="133642"/>
                </a:moveTo>
                <a:cubicBezTo>
                  <a:pt x="1567228" y="130516"/>
                  <a:pt x="1379269" y="206326"/>
                  <a:pt x="1042036" y="0"/>
                </a:cubicBezTo>
                <a:cubicBezTo>
                  <a:pt x="676668" y="103163"/>
                  <a:pt x="699502" y="139115"/>
                  <a:pt x="568423" y="288389"/>
                </a:cubicBezTo>
                <a:cubicBezTo>
                  <a:pt x="507683" y="451731"/>
                  <a:pt x="722142" y="591235"/>
                  <a:pt x="733865" y="895644"/>
                </a:cubicBezTo>
                <a:cubicBezTo>
                  <a:pt x="787791" y="1270392"/>
                  <a:pt x="742535" y="1722122"/>
                  <a:pt x="666897" y="2058574"/>
                </a:cubicBezTo>
                <a:cubicBezTo>
                  <a:pt x="591259" y="2395026"/>
                  <a:pt x="364050" y="2672081"/>
                  <a:pt x="280035" y="2914358"/>
                </a:cubicBezTo>
                <a:cubicBezTo>
                  <a:pt x="196020" y="3156635"/>
                  <a:pt x="199927" y="3283635"/>
                  <a:pt x="162804" y="3512235"/>
                </a:cubicBezTo>
                <a:cubicBezTo>
                  <a:pt x="125681" y="3740835"/>
                  <a:pt x="82697" y="4131604"/>
                  <a:pt x="57297" y="4285958"/>
                </a:cubicBezTo>
                <a:cubicBezTo>
                  <a:pt x="31897" y="4440312"/>
                  <a:pt x="-22810" y="4473527"/>
                  <a:pt x="10405" y="4438358"/>
                </a:cubicBezTo>
                <a:cubicBezTo>
                  <a:pt x="43620" y="4403189"/>
                  <a:pt x="203835" y="4252743"/>
                  <a:pt x="256589" y="4074943"/>
                </a:cubicBezTo>
                <a:cubicBezTo>
                  <a:pt x="309343" y="3897143"/>
                  <a:pt x="299574" y="3654866"/>
                  <a:pt x="326927" y="3371558"/>
                </a:cubicBezTo>
                <a:cubicBezTo>
                  <a:pt x="424619" y="3099973"/>
                  <a:pt x="748958" y="2672081"/>
                  <a:pt x="854466" y="2445435"/>
                </a:cubicBezTo>
                <a:cubicBezTo>
                  <a:pt x="959974" y="2218789"/>
                  <a:pt x="936528" y="2167989"/>
                  <a:pt x="959974" y="2011681"/>
                </a:cubicBezTo>
                <a:cubicBezTo>
                  <a:pt x="983420" y="1855373"/>
                  <a:pt x="971697" y="1712742"/>
                  <a:pt x="995143" y="1507589"/>
                </a:cubicBezTo>
                <a:cubicBezTo>
                  <a:pt x="1018589" y="1302436"/>
                  <a:pt x="1026968" y="871028"/>
                  <a:pt x="1100652" y="780760"/>
                </a:cubicBezTo>
                <a:cubicBezTo>
                  <a:pt x="1118065" y="592018"/>
                  <a:pt x="1315720" y="531056"/>
                  <a:pt x="1563858" y="726831"/>
                </a:cubicBezTo>
                <a:cubicBezTo>
                  <a:pt x="1586913" y="1007012"/>
                  <a:pt x="1582689" y="1168789"/>
                  <a:pt x="1646946" y="1266091"/>
                </a:cubicBezTo>
                <a:cubicBezTo>
                  <a:pt x="1711203" y="1363393"/>
                  <a:pt x="1822401" y="1379027"/>
                  <a:pt x="1949401" y="1310642"/>
                </a:cubicBezTo>
                <a:cubicBezTo>
                  <a:pt x="1970894" y="1300872"/>
                  <a:pt x="1914426" y="486311"/>
                  <a:pt x="1944711" y="133642"/>
                </a:cubicBezTo>
                <a:close/>
              </a:path>
            </a:pathLst>
          </a:custGeom>
          <a:solidFill>
            <a:srgbClr val="FF0000">
              <a:alpha val="50196"/>
            </a:srgbClr>
          </a:solidFill>
          <a:ln>
            <a:noFill/>
          </a:ln>
          <a:effectLst>
            <a:glow rad="38100">
              <a:srgbClr val="FF0000">
                <a:alpha val="30000"/>
              </a:srgbClr>
            </a:glow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85D845F-9D24-2F72-6C89-712FB7DD46A3}"/>
              </a:ext>
            </a:extLst>
          </p:cNvPr>
          <p:cNvSpPr txBox="1"/>
          <p:nvPr/>
        </p:nvSpPr>
        <p:spPr>
          <a:xfrm>
            <a:off x="1604122" y="5970757"/>
            <a:ext cx="1023037" cy="646331"/>
          </a:xfrm>
          <a:prstGeom prst="rect">
            <a:avLst/>
          </a:prstGeom>
          <a:solidFill>
            <a:srgbClr val="F8F8F8">
              <a:alpha val="49020"/>
            </a:srgbClr>
          </a:solidFill>
        </p:spPr>
        <p:txBody>
          <a:bodyPr wrap="none" rtlCol="0">
            <a:spAutoFit/>
          </a:bodyPr>
          <a:lstStyle/>
          <a:p>
            <a:r>
              <a:rPr lang="en-US" sz="3600" b="1"/>
              <a:t>T1-5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E000562-8779-73D0-DD92-C6772BD622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648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EFD7B55-78B6-4E65-AD9C-BF94D2E95C9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149" t="51724"/>
          <a:stretch/>
        </p:blipFill>
        <p:spPr>
          <a:xfrm>
            <a:off x="2521131" y="5200397"/>
            <a:ext cx="6450216" cy="8570194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(beginnende) Appendicitis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1655680" y="14900215"/>
            <a:ext cx="81773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appendicitis, pain route and referred pain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DA5549-8203-D8AB-2B49-57FD1D9A7A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180841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4" name="Summary below">
            <a:extLst>
              <a:ext uri="{FF2B5EF4-FFF2-40B4-BE49-F238E27FC236}">
                <a16:creationId xmlns:a16="http://schemas.microsoft.com/office/drawing/2014/main" id="{1C12696B-E288-5984-63D3-535EA4F5D5C9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60488" y="11989890"/>
            <a:chExt cx="8544746" cy="2205728"/>
          </a:xfrm>
        </p:grpSpPr>
        <p:sp>
          <p:nvSpPr>
            <p:cNvPr id="454" name="arrow pink">
              <a:extLst>
                <a:ext uri="{FF2B5EF4-FFF2-40B4-BE49-F238E27FC236}">
                  <a16:creationId xmlns:a16="http://schemas.microsoft.com/office/drawing/2014/main" id="{4EB0DE40-3093-4B73-A110-5CEDFBCED338}"/>
                </a:ext>
              </a:extLst>
            </p:cNvPr>
            <p:cNvSpPr/>
            <p:nvPr/>
          </p:nvSpPr>
          <p:spPr>
            <a:xfrm>
              <a:off x="3027014" y="12782677"/>
              <a:ext cx="74695" cy="26164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20494 w 120494"/>
                <a:gd name="connsiteY0" fmla="*/ 0 h 10000"/>
                <a:gd name="connsiteX1" fmla="*/ 110494 w 120494"/>
                <a:gd name="connsiteY1" fmla="*/ 10000 h 10000"/>
                <a:gd name="connsiteX0" fmla="*/ 102555 w 102555"/>
                <a:gd name="connsiteY0" fmla="*/ 0 h 10000"/>
                <a:gd name="connsiteX1" fmla="*/ 92555 w 102555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2555" h="10000">
                  <a:moveTo>
                    <a:pt x="102555" y="0"/>
                  </a:moveTo>
                  <a:cubicBezTo>
                    <a:pt x="-70779" y="3333"/>
                    <a:pt x="10509" y="4999"/>
                    <a:pt x="92555" y="10000"/>
                  </a:cubicBezTo>
                </a:path>
              </a:pathLst>
            </a:custGeom>
            <a:noFill/>
            <a:ln w="38100">
              <a:solidFill>
                <a:srgbClr val="FF3399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55" name="arrow green">
              <a:extLst>
                <a:ext uri="{FF2B5EF4-FFF2-40B4-BE49-F238E27FC236}">
                  <a16:creationId xmlns:a16="http://schemas.microsoft.com/office/drawing/2014/main" id="{5E6EB8D3-0672-448C-B7E6-E79897D6D1E4}"/>
                </a:ext>
              </a:extLst>
            </p:cNvPr>
            <p:cNvSpPr/>
            <p:nvPr/>
          </p:nvSpPr>
          <p:spPr>
            <a:xfrm>
              <a:off x="3049514" y="13171203"/>
              <a:ext cx="82904" cy="306350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04134 w 104134"/>
                <a:gd name="connsiteY0" fmla="*/ 0 h 10000"/>
                <a:gd name="connsiteX1" fmla="*/ 94134 w 104134"/>
                <a:gd name="connsiteY1" fmla="*/ 10000 h 10000"/>
                <a:gd name="connsiteX0" fmla="*/ 123998 w 123998"/>
                <a:gd name="connsiteY0" fmla="*/ 0 h 10000"/>
                <a:gd name="connsiteX1" fmla="*/ 113998 w 12399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998" h="10000">
                  <a:moveTo>
                    <a:pt x="123998" y="0"/>
                  </a:moveTo>
                  <a:cubicBezTo>
                    <a:pt x="-49336" y="3333"/>
                    <a:pt x="-29929" y="4119"/>
                    <a:pt x="11399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26636" y="12529190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63126" y="12888714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73822" y="13259075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09365" y="11989890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75518" y="13826286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80416" y="12315157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37889" y="12713856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34845" y="13169172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60488" y="1206886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57431" y="12658666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05570" y="12791211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32391" y="1205281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28648" y="13594831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09644" y="12717428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391410" y="12297509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1400" b="1" dirty="0">
                  <a:solidFill>
                    <a:srgbClr val="00B0F0"/>
                  </a:solidFill>
                </a:rPr>
                <a:t>, Nn.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 hidden="1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B8CE854-80CE-3BE0-828C-63EDD1A429BE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Schema Autonome Zenuwstelsel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35" name="Slide Number Placeholder 34">
            <a:extLst>
              <a:ext uri="{FF2B5EF4-FFF2-40B4-BE49-F238E27FC236}">
                <a16:creationId xmlns:a16="http://schemas.microsoft.com/office/drawing/2014/main" id="{EB0C203B-C5C1-5D3B-D777-2A317603BC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091001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Boven de pijnlijn: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meelopend met sympathische zenuwen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11051"/>
            <a:ext cx="6162449" cy="7090552"/>
            <a:chOff x="4228893" y="265628"/>
            <a:chExt cx="4544982" cy="6035779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4930713" y="265628"/>
              <a:ext cx="2456439" cy="386093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  <a:gd name="connsiteX0" fmla="*/ 0 w 2099534"/>
                <a:gd name="connsiteY0" fmla="*/ 744142 h 1133599"/>
                <a:gd name="connsiteX1" fmla="*/ 137950 w 2099534"/>
                <a:gd name="connsiteY1" fmla="*/ 816318 h 1133599"/>
                <a:gd name="connsiteX2" fmla="*/ 357809 w 2099534"/>
                <a:gd name="connsiteY2" fmla="*/ 893229 h 1133599"/>
                <a:gd name="connsiteX3" fmla="*/ 755374 w 2099534"/>
                <a:gd name="connsiteY3" fmla="*/ 873351 h 1133599"/>
                <a:gd name="connsiteX4" fmla="*/ 1113183 w 2099534"/>
                <a:gd name="connsiteY4" fmla="*/ 783899 h 1133599"/>
                <a:gd name="connsiteX5" fmla="*/ 1331844 w 2099534"/>
                <a:gd name="connsiteY5" fmla="*/ 843533 h 1133599"/>
                <a:gd name="connsiteX6" fmla="*/ 1659835 w 2099534"/>
                <a:gd name="connsiteY6" fmla="*/ 1121829 h 1133599"/>
                <a:gd name="connsiteX7" fmla="*/ 1967948 w 2099534"/>
                <a:gd name="connsiteY7" fmla="*/ 1052255 h 1133599"/>
                <a:gd name="connsiteX8" fmla="*/ 2097157 w 2099534"/>
                <a:gd name="connsiteY8" fmla="*/ 783899 h 1133599"/>
                <a:gd name="connsiteX9" fmla="*/ 1868557 w 2099534"/>
                <a:gd name="connsiteY9" fmla="*/ 386333 h 1133599"/>
                <a:gd name="connsiteX10" fmla="*/ 1610140 w 2099534"/>
                <a:gd name="connsiteY10" fmla="*/ 28525 h 1133599"/>
                <a:gd name="connsiteX11" fmla="*/ 1610140 w 2099534"/>
                <a:gd name="connsiteY11" fmla="*/ 48403 h 1133599"/>
                <a:gd name="connsiteX0" fmla="*/ 0 w 2489974"/>
                <a:gd name="connsiteY0" fmla="*/ 0 h 2192011"/>
                <a:gd name="connsiteX1" fmla="*/ 528390 w 2489974"/>
                <a:gd name="connsiteY1" fmla="*/ 1874730 h 2192011"/>
                <a:gd name="connsiteX2" fmla="*/ 748249 w 2489974"/>
                <a:gd name="connsiteY2" fmla="*/ 1951641 h 2192011"/>
                <a:gd name="connsiteX3" fmla="*/ 1145814 w 2489974"/>
                <a:gd name="connsiteY3" fmla="*/ 1931763 h 2192011"/>
                <a:gd name="connsiteX4" fmla="*/ 1503623 w 2489974"/>
                <a:gd name="connsiteY4" fmla="*/ 1842311 h 2192011"/>
                <a:gd name="connsiteX5" fmla="*/ 1722284 w 2489974"/>
                <a:gd name="connsiteY5" fmla="*/ 1901945 h 2192011"/>
                <a:gd name="connsiteX6" fmla="*/ 2050275 w 2489974"/>
                <a:gd name="connsiteY6" fmla="*/ 2180241 h 2192011"/>
                <a:gd name="connsiteX7" fmla="*/ 2358388 w 2489974"/>
                <a:gd name="connsiteY7" fmla="*/ 2110667 h 2192011"/>
                <a:gd name="connsiteX8" fmla="*/ 2487597 w 2489974"/>
                <a:gd name="connsiteY8" fmla="*/ 1842311 h 2192011"/>
                <a:gd name="connsiteX9" fmla="*/ 2258997 w 2489974"/>
                <a:gd name="connsiteY9" fmla="*/ 1444745 h 2192011"/>
                <a:gd name="connsiteX10" fmla="*/ 2000580 w 2489974"/>
                <a:gd name="connsiteY10" fmla="*/ 1086937 h 2192011"/>
                <a:gd name="connsiteX11" fmla="*/ 2000580 w 2489974"/>
                <a:gd name="connsiteY11" fmla="*/ 1106815 h 2192011"/>
                <a:gd name="connsiteX0" fmla="*/ 10547 w 2500521"/>
                <a:gd name="connsiteY0" fmla="*/ 0 h 2192011"/>
                <a:gd name="connsiteX1" fmla="*/ 50888 w 2500521"/>
                <a:gd name="connsiteY1" fmla="*/ 215561 h 2192011"/>
                <a:gd name="connsiteX2" fmla="*/ 538937 w 2500521"/>
                <a:gd name="connsiteY2" fmla="*/ 1874730 h 2192011"/>
                <a:gd name="connsiteX3" fmla="*/ 758796 w 2500521"/>
                <a:gd name="connsiteY3" fmla="*/ 1951641 h 2192011"/>
                <a:gd name="connsiteX4" fmla="*/ 1156361 w 2500521"/>
                <a:gd name="connsiteY4" fmla="*/ 1931763 h 2192011"/>
                <a:gd name="connsiteX5" fmla="*/ 1514170 w 2500521"/>
                <a:gd name="connsiteY5" fmla="*/ 1842311 h 2192011"/>
                <a:gd name="connsiteX6" fmla="*/ 1732831 w 2500521"/>
                <a:gd name="connsiteY6" fmla="*/ 1901945 h 2192011"/>
                <a:gd name="connsiteX7" fmla="*/ 2060822 w 2500521"/>
                <a:gd name="connsiteY7" fmla="*/ 2180241 h 2192011"/>
                <a:gd name="connsiteX8" fmla="*/ 2368935 w 2500521"/>
                <a:gd name="connsiteY8" fmla="*/ 2110667 h 2192011"/>
                <a:gd name="connsiteX9" fmla="*/ 2498144 w 2500521"/>
                <a:gd name="connsiteY9" fmla="*/ 1842311 h 2192011"/>
                <a:gd name="connsiteX10" fmla="*/ 2269544 w 2500521"/>
                <a:gd name="connsiteY10" fmla="*/ 1444745 h 2192011"/>
                <a:gd name="connsiteX11" fmla="*/ 2011127 w 2500521"/>
                <a:gd name="connsiteY11" fmla="*/ 1086937 h 2192011"/>
                <a:gd name="connsiteX12" fmla="*/ 2011127 w 2500521"/>
                <a:gd name="connsiteY12" fmla="*/ 1106815 h 2192011"/>
                <a:gd name="connsiteX0" fmla="*/ 292546 w 2463070"/>
                <a:gd name="connsiteY0" fmla="*/ 0 h 3892147"/>
                <a:gd name="connsiteX1" fmla="*/ 13437 w 2463070"/>
                <a:gd name="connsiteY1" fmla="*/ 1915697 h 3892147"/>
                <a:gd name="connsiteX2" fmla="*/ 501486 w 2463070"/>
                <a:gd name="connsiteY2" fmla="*/ 3574866 h 3892147"/>
                <a:gd name="connsiteX3" fmla="*/ 721345 w 2463070"/>
                <a:gd name="connsiteY3" fmla="*/ 3651777 h 3892147"/>
                <a:gd name="connsiteX4" fmla="*/ 1118910 w 2463070"/>
                <a:gd name="connsiteY4" fmla="*/ 3631899 h 3892147"/>
                <a:gd name="connsiteX5" fmla="*/ 1476719 w 2463070"/>
                <a:gd name="connsiteY5" fmla="*/ 3542447 h 3892147"/>
                <a:gd name="connsiteX6" fmla="*/ 1695380 w 2463070"/>
                <a:gd name="connsiteY6" fmla="*/ 3602081 h 3892147"/>
                <a:gd name="connsiteX7" fmla="*/ 2023371 w 2463070"/>
                <a:gd name="connsiteY7" fmla="*/ 3880377 h 3892147"/>
                <a:gd name="connsiteX8" fmla="*/ 2331484 w 2463070"/>
                <a:gd name="connsiteY8" fmla="*/ 3810803 h 3892147"/>
                <a:gd name="connsiteX9" fmla="*/ 2460693 w 2463070"/>
                <a:gd name="connsiteY9" fmla="*/ 3542447 h 3892147"/>
                <a:gd name="connsiteX10" fmla="*/ 2232093 w 2463070"/>
                <a:gd name="connsiteY10" fmla="*/ 3144881 h 3892147"/>
                <a:gd name="connsiteX11" fmla="*/ 1973676 w 2463070"/>
                <a:gd name="connsiteY11" fmla="*/ 2787073 h 3892147"/>
                <a:gd name="connsiteX12" fmla="*/ 1973676 w 2463070"/>
                <a:gd name="connsiteY12" fmla="*/ 2806951 h 3892147"/>
                <a:gd name="connsiteX0" fmla="*/ 283988 w 2454512"/>
                <a:gd name="connsiteY0" fmla="*/ 21522 h 3913669"/>
                <a:gd name="connsiteX1" fmla="*/ 244466 w 2454512"/>
                <a:gd name="connsiteY1" fmla="*/ 196116 h 3913669"/>
                <a:gd name="connsiteX2" fmla="*/ 4879 w 2454512"/>
                <a:gd name="connsiteY2" fmla="*/ 1937219 h 3913669"/>
                <a:gd name="connsiteX3" fmla="*/ 492928 w 2454512"/>
                <a:gd name="connsiteY3" fmla="*/ 3596388 h 3913669"/>
                <a:gd name="connsiteX4" fmla="*/ 712787 w 2454512"/>
                <a:gd name="connsiteY4" fmla="*/ 3673299 h 3913669"/>
                <a:gd name="connsiteX5" fmla="*/ 1110352 w 2454512"/>
                <a:gd name="connsiteY5" fmla="*/ 3653421 h 3913669"/>
                <a:gd name="connsiteX6" fmla="*/ 1468161 w 2454512"/>
                <a:gd name="connsiteY6" fmla="*/ 3563969 h 3913669"/>
                <a:gd name="connsiteX7" fmla="*/ 1686822 w 2454512"/>
                <a:gd name="connsiteY7" fmla="*/ 3623603 h 3913669"/>
                <a:gd name="connsiteX8" fmla="*/ 2014813 w 2454512"/>
                <a:gd name="connsiteY8" fmla="*/ 3901899 h 3913669"/>
                <a:gd name="connsiteX9" fmla="*/ 2322926 w 2454512"/>
                <a:gd name="connsiteY9" fmla="*/ 3832325 h 3913669"/>
                <a:gd name="connsiteX10" fmla="*/ 2452135 w 2454512"/>
                <a:gd name="connsiteY10" fmla="*/ 3563969 h 3913669"/>
                <a:gd name="connsiteX11" fmla="*/ 2223535 w 2454512"/>
                <a:gd name="connsiteY11" fmla="*/ 3166403 h 3913669"/>
                <a:gd name="connsiteX12" fmla="*/ 1965118 w 2454512"/>
                <a:gd name="connsiteY12" fmla="*/ 2808595 h 3913669"/>
                <a:gd name="connsiteX13" fmla="*/ 1965118 w 2454512"/>
                <a:gd name="connsiteY13" fmla="*/ 2828473 h 3913669"/>
                <a:gd name="connsiteX0" fmla="*/ 2120830 w 2454512"/>
                <a:gd name="connsiteY0" fmla="*/ 56384 h 3887080"/>
                <a:gd name="connsiteX1" fmla="*/ 244466 w 2454512"/>
                <a:gd name="connsiteY1" fmla="*/ 169527 h 3887080"/>
                <a:gd name="connsiteX2" fmla="*/ 4879 w 2454512"/>
                <a:gd name="connsiteY2" fmla="*/ 1910630 h 3887080"/>
                <a:gd name="connsiteX3" fmla="*/ 492928 w 2454512"/>
                <a:gd name="connsiteY3" fmla="*/ 3569799 h 3887080"/>
                <a:gd name="connsiteX4" fmla="*/ 712787 w 2454512"/>
                <a:gd name="connsiteY4" fmla="*/ 3646710 h 3887080"/>
                <a:gd name="connsiteX5" fmla="*/ 1110352 w 2454512"/>
                <a:gd name="connsiteY5" fmla="*/ 3626832 h 3887080"/>
                <a:gd name="connsiteX6" fmla="*/ 1468161 w 2454512"/>
                <a:gd name="connsiteY6" fmla="*/ 3537380 h 3887080"/>
                <a:gd name="connsiteX7" fmla="*/ 1686822 w 2454512"/>
                <a:gd name="connsiteY7" fmla="*/ 3597014 h 3887080"/>
                <a:gd name="connsiteX8" fmla="*/ 2014813 w 2454512"/>
                <a:gd name="connsiteY8" fmla="*/ 3875310 h 3887080"/>
                <a:gd name="connsiteX9" fmla="*/ 2322926 w 2454512"/>
                <a:gd name="connsiteY9" fmla="*/ 3805736 h 3887080"/>
                <a:gd name="connsiteX10" fmla="*/ 2452135 w 2454512"/>
                <a:gd name="connsiteY10" fmla="*/ 3537380 h 3887080"/>
                <a:gd name="connsiteX11" fmla="*/ 2223535 w 2454512"/>
                <a:gd name="connsiteY11" fmla="*/ 3139814 h 3887080"/>
                <a:gd name="connsiteX12" fmla="*/ 1965118 w 2454512"/>
                <a:gd name="connsiteY12" fmla="*/ 2782006 h 3887080"/>
                <a:gd name="connsiteX13" fmla="*/ 1965118 w 2454512"/>
                <a:gd name="connsiteY13" fmla="*/ 2801884 h 3887080"/>
                <a:gd name="connsiteX0" fmla="*/ 2150376 w 2484058"/>
                <a:gd name="connsiteY0" fmla="*/ 59769 h 3890465"/>
                <a:gd name="connsiteX1" fmla="*/ 2128600 w 2484058"/>
                <a:gd name="connsiteY1" fmla="*/ 50011 h 3890465"/>
                <a:gd name="connsiteX2" fmla="*/ 274012 w 2484058"/>
                <a:gd name="connsiteY2" fmla="*/ 172912 h 3890465"/>
                <a:gd name="connsiteX3" fmla="*/ 34425 w 2484058"/>
                <a:gd name="connsiteY3" fmla="*/ 1914015 h 3890465"/>
                <a:gd name="connsiteX4" fmla="*/ 522474 w 2484058"/>
                <a:gd name="connsiteY4" fmla="*/ 3573184 h 3890465"/>
                <a:gd name="connsiteX5" fmla="*/ 742333 w 2484058"/>
                <a:gd name="connsiteY5" fmla="*/ 3650095 h 3890465"/>
                <a:gd name="connsiteX6" fmla="*/ 1139898 w 2484058"/>
                <a:gd name="connsiteY6" fmla="*/ 3630217 h 3890465"/>
                <a:gd name="connsiteX7" fmla="*/ 1497707 w 2484058"/>
                <a:gd name="connsiteY7" fmla="*/ 3540765 h 3890465"/>
                <a:gd name="connsiteX8" fmla="*/ 1716368 w 2484058"/>
                <a:gd name="connsiteY8" fmla="*/ 3600399 h 3890465"/>
                <a:gd name="connsiteX9" fmla="*/ 2044359 w 2484058"/>
                <a:gd name="connsiteY9" fmla="*/ 3878695 h 3890465"/>
                <a:gd name="connsiteX10" fmla="*/ 2352472 w 2484058"/>
                <a:gd name="connsiteY10" fmla="*/ 3809121 h 3890465"/>
                <a:gd name="connsiteX11" fmla="*/ 2481681 w 2484058"/>
                <a:gd name="connsiteY11" fmla="*/ 3540765 h 3890465"/>
                <a:gd name="connsiteX12" fmla="*/ 2253081 w 2484058"/>
                <a:gd name="connsiteY12" fmla="*/ 3143199 h 3890465"/>
                <a:gd name="connsiteX13" fmla="*/ 1994664 w 2484058"/>
                <a:gd name="connsiteY13" fmla="*/ 2785391 h 3890465"/>
                <a:gd name="connsiteX14" fmla="*/ 1994664 w 2484058"/>
                <a:gd name="connsiteY14" fmla="*/ 2805269 h 3890465"/>
                <a:gd name="connsiteX0" fmla="*/ 2150376 w 2484058"/>
                <a:gd name="connsiteY0" fmla="*/ 8 h 3830704"/>
                <a:gd name="connsiteX1" fmla="*/ 1995496 w 2484058"/>
                <a:gd name="connsiteY1" fmla="*/ 297504 h 3830704"/>
                <a:gd name="connsiteX2" fmla="*/ 274012 w 2484058"/>
                <a:gd name="connsiteY2" fmla="*/ 113151 h 3830704"/>
                <a:gd name="connsiteX3" fmla="*/ 34425 w 2484058"/>
                <a:gd name="connsiteY3" fmla="*/ 1854254 h 3830704"/>
                <a:gd name="connsiteX4" fmla="*/ 522474 w 2484058"/>
                <a:gd name="connsiteY4" fmla="*/ 3513423 h 3830704"/>
                <a:gd name="connsiteX5" fmla="*/ 742333 w 2484058"/>
                <a:gd name="connsiteY5" fmla="*/ 3590334 h 3830704"/>
                <a:gd name="connsiteX6" fmla="*/ 1139898 w 2484058"/>
                <a:gd name="connsiteY6" fmla="*/ 3570456 h 3830704"/>
                <a:gd name="connsiteX7" fmla="*/ 1497707 w 2484058"/>
                <a:gd name="connsiteY7" fmla="*/ 3481004 h 3830704"/>
                <a:gd name="connsiteX8" fmla="*/ 1716368 w 2484058"/>
                <a:gd name="connsiteY8" fmla="*/ 3540638 h 3830704"/>
                <a:gd name="connsiteX9" fmla="*/ 2044359 w 2484058"/>
                <a:gd name="connsiteY9" fmla="*/ 3818934 h 3830704"/>
                <a:gd name="connsiteX10" fmla="*/ 2352472 w 2484058"/>
                <a:gd name="connsiteY10" fmla="*/ 3749360 h 3830704"/>
                <a:gd name="connsiteX11" fmla="*/ 2481681 w 2484058"/>
                <a:gd name="connsiteY11" fmla="*/ 3481004 h 3830704"/>
                <a:gd name="connsiteX12" fmla="*/ 2253081 w 2484058"/>
                <a:gd name="connsiteY12" fmla="*/ 3083438 h 3830704"/>
                <a:gd name="connsiteX13" fmla="*/ 1994664 w 2484058"/>
                <a:gd name="connsiteY13" fmla="*/ 2725630 h 3830704"/>
                <a:gd name="connsiteX14" fmla="*/ 1994664 w 2484058"/>
                <a:gd name="connsiteY14" fmla="*/ 2745508 h 3830704"/>
                <a:gd name="connsiteX0" fmla="*/ 2008397 w 2484058"/>
                <a:gd name="connsiteY0" fmla="*/ 1236389 h 3817587"/>
                <a:gd name="connsiteX1" fmla="*/ 1995496 w 2484058"/>
                <a:gd name="connsiteY1" fmla="*/ 284387 h 3817587"/>
                <a:gd name="connsiteX2" fmla="*/ 274012 w 2484058"/>
                <a:gd name="connsiteY2" fmla="*/ 100034 h 3817587"/>
                <a:gd name="connsiteX3" fmla="*/ 34425 w 2484058"/>
                <a:gd name="connsiteY3" fmla="*/ 1841137 h 3817587"/>
                <a:gd name="connsiteX4" fmla="*/ 522474 w 2484058"/>
                <a:gd name="connsiteY4" fmla="*/ 3500306 h 3817587"/>
                <a:gd name="connsiteX5" fmla="*/ 742333 w 2484058"/>
                <a:gd name="connsiteY5" fmla="*/ 3577217 h 3817587"/>
                <a:gd name="connsiteX6" fmla="*/ 1139898 w 2484058"/>
                <a:gd name="connsiteY6" fmla="*/ 3557339 h 3817587"/>
                <a:gd name="connsiteX7" fmla="*/ 1497707 w 2484058"/>
                <a:gd name="connsiteY7" fmla="*/ 3467887 h 3817587"/>
                <a:gd name="connsiteX8" fmla="*/ 1716368 w 2484058"/>
                <a:gd name="connsiteY8" fmla="*/ 3527521 h 3817587"/>
                <a:gd name="connsiteX9" fmla="*/ 2044359 w 2484058"/>
                <a:gd name="connsiteY9" fmla="*/ 3805817 h 3817587"/>
                <a:gd name="connsiteX10" fmla="*/ 2352472 w 2484058"/>
                <a:gd name="connsiteY10" fmla="*/ 3736243 h 3817587"/>
                <a:gd name="connsiteX11" fmla="*/ 2481681 w 2484058"/>
                <a:gd name="connsiteY11" fmla="*/ 3467887 h 3817587"/>
                <a:gd name="connsiteX12" fmla="*/ 2253081 w 2484058"/>
                <a:gd name="connsiteY12" fmla="*/ 3070321 h 3817587"/>
                <a:gd name="connsiteX13" fmla="*/ 1994664 w 2484058"/>
                <a:gd name="connsiteY13" fmla="*/ 2712513 h 3817587"/>
                <a:gd name="connsiteX14" fmla="*/ 1994664 w 2484058"/>
                <a:gd name="connsiteY14" fmla="*/ 2732391 h 3817587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150375 w 2484058"/>
                <a:gd name="connsiteY0" fmla="*/ 1871089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066486 w 2484058"/>
                <a:gd name="connsiteY1" fmla="*/ 1943266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85936 w 2484058"/>
                <a:gd name="connsiteY1" fmla="*/ 2383663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81841 w 2484058"/>
                <a:gd name="connsiteY2" fmla="*/ 1502869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00980 w 2458894"/>
                <a:gd name="connsiteY0" fmla="*/ 2598256 h 3899231"/>
                <a:gd name="connsiteX1" fmla="*/ 2387393 w 2458894"/>
                <a:gd name="connsiteY1" fmla="*/ 2322212 h 3899231"/>
                <a:gd name="connsiteX2" fmla="*/ 2174424 w 2458894"/>
                <a:gd name="connsiteY2" fmla="*/ 1533594 h 3899231"/>
                <a:gd name="connsiteX3" fmla="*/ 2067944 w 2458894"/>
                <a:gd name="connsiteY3" fmla="*/ 38293 h 3899231"/>
                <a:gd name="connsiteX4" fmla="*/ 248848 w 2458894"/>
                <a:gd name="connsiteY4" fmla="*/ 181678 h 3899231"/>
                <a:gd name="connsiteX5" fmla="*/ 9261 w 2458894"/>
                <a:gd name="connsiteY5" fmla="*/ 1922781 h 3899231"/>
                <a:gd name="connsiteX6" fmla="*/ 302090 w 2458894"/>
                <a:gd name="connsiteY6" fmla="*/ 3448806 h 3899231"/>
                <a:gd name="connsiteX7" fmla="*/ 717169 w 2458894"/>
                <a:gd name="connsiteY7" fmla="*/ 3658861 h 3899231"/>
                <a:gd name="connsiteX8" fmla="*/ 1114734 w 2458894"/>
                <a:gd name="connsiteY8" fmla="*/ 3638983 h 3899231"/>
                <a:gd name="connsiteX9" fmla="*/ 1472543 w 2458894"/>
                <a:gd name="connsiteY9" fmla="*/ 3549531 h 3899231"/>
                <a:gd name="connsiteX10" fmla="*/ 1691204 w 2458894"/>
                <a:gd name="connsiteY10" fmla="*/ 3609165 h 3899231"/>
                <a:gd name="connsiteX11" fmla="*/ 2019195 w 2458894"/>
                <a:gd name="connsiteY11" fmla="*/ 3887461 h 3899231"/>
                <a:gd name="connsiteX12" fmla="*/ 2327308 w 2458894"/>
                <a:gd name="connsiteY12" fmla="*/ 3817887 h 3899231"/>
                <a:gd name="connsiteX13" fmla="*/ 2456517 w 2458894"/>
                <a:gd name="connsiteY13" fmla="*/ 3549531 h 3899231"/>
                <a:gd name="connsiteX14" fmla="*/ 2227917 w 2458894"/>
                <a:gd name="connsiteY14" fmla="*/ 3151965 h 3899231"/>
                <a:gd name="connsiteX15" fmla="*/ 1969500 w 2458894"/>
                <a:gd name="connsiteY15" fmla="*/ 2794157 h 3899231"/>
                <a:gd name="connsiteX16" fmla="*/ 2000980 w 2458894"/>
                <a:gd name="connsiteY16" fmla="*/ 2598256 h 3899231"/>
                <a:gd name="connsiteX0" fmla="*/ 1998524 w 2456438"/>
                <a:gd name="connsiteY0" fmla="*/ 2663867 h 3964842"/>
                <a:gd name="connsiteX1" fmla="*/ 2384937 w 2456438"/>
                <a:gd name="connsiteY1" fmla="*/ 2387823 h 3964842"/>
                <a:gd name="connsiteX2" fmla="*/ 2171968 w 2456438"/>
                <a:gd name="connsiteY2" fmla="*/ 1599205 h 3964842"/>
                <a:gd name="connsiteX3" fmla="*/ 2065488 w 2456438"/>
                <a:gd name="connsiteY3" fmla="*/ 103904 h 3964842"/>
                <a:gd name="connsiteX4" fmla="*/ 299634 w 2456438"/>
                <a:gd name="connsiteY4" fmla="*/ 144871 h 3964842"/>
                <a:gd name="connsiteX5" fmla="*/ 6805 w 2456438"/>
                <a:gd name="connsiteY5" fmla="*/ 1988392 h 3964842"/>
                <a:gd name="connsiteX6" fmla="*/ 299634 w 2456438"/>
                <a:gd name="connsiteY6" fmla="*/ 3514417 h 3964842"/>
                <a:gd name="connsiteX7" fmla="*/ 714713 w 2456438"/>
                <a:gd name="connsiteY7" fmla="*/ 3724472 h 3964842"/>
                <a:gd name="connsiteX8" fmla="*/ 1112278 w 2456438"/>
                <a:gd name="connsiteY8" fmla="*/ 3704594 h 3964842"/>
                <a:gd name="connsiteX9" fmla="*/ 1470087 w 2456438"/>
                <a:gd name="connsiteY9" fmla="*/ 3615142 h 3964842"/>
                <a:gd name="connsiteX10" fmla="*/ 1688748 w 2456438"/>
                <a:gd name="connsiteY10" fmla="*/ 3674776 h 3964842"/>
                <a:gd name="connsiteX11" fmla="*/ 2016739 w 2456438"/>
                <a:gd name="connsiteY11" fmla="*/ 3953072 h 3964842"/>
                <a:gd name="connsiteX12" fmla="*/ 2324852 w 2456438"/>
                <a:gd name="connsiteY12" fmla="*/ 3883498 h 3964842"/>
                <a:gd name="connsiteX13" fmla="*/ 2454061 w 2456438"/>
                <a:gd name="connsiteY13" fmla="*/ 3615142 h 3964842"/>
                <a:gd name="connsiteX14" fmla="*/ 2225461 w 2456438"/>
                <a:gd name="connsiteY14" fmla="*/ 3217576 h 3964842"/>
                <a:gd name="connsiteX15" fmla="*/ 1967044 w 2456438"/>
                <a:gd name="connsiteY15" fmla="*/ 2859768 h 3964842"/>
                <a:gd name="connsiteX16" fmla="*/ 1998524 w 2456438"/>
                <a:gd name="connsiteY16" fmla="*/ 2663867 h 3964842"/>
                <a:gd name="connsiteX0" fmla="*/ 1998524 w 2456438"/>
                <a:gd name="connsiteY0" fmla="*/ 2559963 h 3860938"/>
                <a:gd name="connsiteX1" fmla="*/ 2384937 w 2456438"/>
                <a:gd name="connsiteY1" fmla="*/ 2283919 h 3860938"/>
                <a:gd name="connsiteX2" fmla="*/ 2171968 w 2456438"/>
                <a:gd name="connsiteY2" fmla="*/ 1495301 h 3860938"/>
                <a:gd name="connsiteX3" fmla="*/ 2065488 w 2456438"/>
                <a:gd name="connsiteY3" fmla="*/ 0 h 3860938"/>
                <a:gd name="connsiteX4" fmla="*/ 299634 w 2456438"/>
                <a:gd name="connsiteY4" fmla="*/ 40967 h 3860938"/>
                <a:gd name="connsiteX5" fmla="*/ 6805 w 2456438"/>
                <a:gd name="connsiteY5" fmla="*/ 1884488 h 3860938"/>
                <a:gd name="connsiteX6" fmla="*/ 299634 w 2456438"/>
                <a:gd name="connsiteY6" fmla="*/ 3410513 h 3860938"/>
                <a:gd name="connsiteX7" fmla="*/ 714713 w 2456438"/>
                <a:gd name="connsiteY7" fmla="*/ 3620568 h 3860938"/>
                <a:gd name="connsiteX8" fmla="*/ 1112278 w 2456438"/>
                <a:gd name="connsiteY8" fmla="*/ 3600690 h 3860938"/>
                <a:gd name="connsiteX9" fmla="*/ 1470087 w 2456438"/>
                <a:gd name="connsiteY9" fmla="*/ 3511238 h 3860938"/>
                <a:gd name="connsiteX10" fmla="*/ 1688748 w 2456438"/>
                <a:gd name="connsiteY10" fmla="*/ 3570872 h 3860938"/>
                <a:gd name="connsiteX11" fmla="*/ 2016739 w 2456438"/>
                <a:gd name="connsiteY11" fmla="*/ 3849168 h 3860938"/>
                <a:gd name="connsiteX12" fmla="*/ 2324852 w 2456438"/>
                <a:gd name="connsiteY12" fmla="*/ 3779594 h 3860938"/>
                <a:gd name="connsiteX13" fmla="*/ 2454061 w 2456438"/>
                <a:gd name="connsiteY13" fmla="*/ 3511238 h 3860938"/>
                <a:gd name="connsiteX14" fmla="*/ 2225461 w 2456438"/>
                <a:gd name="connsiteY14" fmla="*/ 3113672 h 3860938"/>
                <a:gd name="connsiteX15" fmla="*/ 1967044 w 2456438"/>
                <a:gd name="connsiteY15" fmla="*/ 2755864 h 3860938"/>
                <a:gd name="connsiteX16" fmla="*/ 1998524 w 2456438"/>
                <a:gd name="connsiteY16" fmla="*/ 2559963 h 386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38" h="3860938">
                  <a:moveTo>
                    <a:pt x="1998524" y="2559963"/>
                  </a:moveTo>
                  <a:cubicBezTo>
                    <a:pt x="2010494" y="2414835"/>
                    <a:pt x="2373777" y="2534762"/>
                    <a:pt x="2384937" y="2283919"/>
                  </a:cubicBezTo>
                  <a:cubicBezTo>
                    <a:pt x="2041153" y="1992109"/>
                    <a:pt x="2167531" y="1812796"/>
                    <a:pt x="2171968" y="1495301"/>
                  </a:cubicBezTo>
                  <a:cubicBezTo>
                    <a:pt x="2176405" y="1177806"/>
                    <a:pt x="2058093" y="551349"/>
                    <a:pt x="2065488" y="0"/>
                  </a:cubicBezTo>
                  <a:cubicBezTo>
                    <a:pt x="1752761" y="18857"/>
                    <a:pt x="648663" y="17070"/>
                    <a:pt x="299634" y="40967"/>
                  </a:cubicBezTo>
                  <a:cubicBezTo>
                    <a:pt x="119204" y="495019"/>
                    <a:pt x="-34605" y="1317776"/>
                    <a:pt x="6805" y="1884488"/>
                  </a:cubicBezTo>
                  <a:cubicBezTo>
                    <a:pt x="48215" y="2451200"/>
                    <a:pt x="181649" y="3121166"/>
                    <a:pt x="299634" y="3410513"/>
                  </a:cubicBezTo>
                  <a:cubicBezTo>
                    <a:pt x="417619" y="3699860"/>
                    <a:pt x="579272" y="3588872"/>
                    <a:pt x="714713" y="3620568"/>
                  </a:cubicBezTo>
                  <a:cubicBezTo>
                    <a:pt x="850154" y="3652264"/>
                    <a:pt x="986382" y="3618912"/>
                    <a:pt x="1112278" y="3600690"/>
                  </a:cubicBezTo>
                  <a:cubicBezTo>
                    <a:pt x="1238174" y="3582468"/>
                    <a:pt x="1374009" y="3516208"/>
                    <a:pt x="1470087" y="3511238"/>
                  </a:cubicBezTo>
                  <a:cubicBezTo>
                    <a:pt x="1566165" y="3506268"/>
                    <a:pt x="1597639" y="3514550"/>
                    <a:pt x="1688748" y="3570872"/>
                  </a:cubicBezTo>
                  <a:cubicBezTo>
                    <a:pt x="1779857" y="3627194"/>
                    <a:pt x="1910722" y="3814381"/>
                    <a:pt x="2016739" y="3849168"/>
                  </a:cubicBezTo>
                  <a:cubicBezTo>
                    <a:pt x="2122756" y="3883955"/>
                    <a:pt x="2251965" y="3835916"/>
                    <a:pt x="2324852" y="3779594"/>
                  </a:cubicBezTo>
                  <a:cubicBezTo>
                    <a:pt x="2397739" y="3723272"/>
                    <a:pt x="2470626" y="3622225"/>
                    <a:pt x="2454061" y="3511238"/>
                  </a:cubicBezTo>
                  <a:cubicBezTo>
                    <a:pt x="2437496" y="3400251"/>
                    <a:pt x="2306631" y="3239568"/>
                    <a:pt x="2225461" y="3113672"/>
                  </a:cubicBezTo>
                  <a:cubicBezTo>
                    <a:pt x="2144292" y="2987776"/>
                    <a:pt x="2010114" y="2812186"/>
                    <a:pt x="1967044" y="2755864"/>
                  </a:cubicBezTo>
                  <a:cubicBezTo>
                    <a:pt x="1929221" y="2663579"/>
                    <a:pt x="1946623" y="2652276"/>
                    <a:pt x="1998524" y="2559963"/>
                  </a:cubicBezTo>
                  <a:close/>
                </a:path>
              </a:pathLst>
            </a:custGeom>
            <a:solidFill>
              <a:srgbClr val="FF5353">
                <a:alpha val="40000"/>
              </a:srgbClr>
            </a:solidFill>
            <a:ln w="76200">
              <a:solidFill>
                <a:schemeClr val="bg1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FE2E916F-FF5B-4453-B3AA-424B92CDFE2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943" y="4286553"/>
            <a:ext cx="4816672" cy="7015050"/>
          </a:xfrm>
          <a:prstGeom prst="rect">
            <a:avLst/>
          </a:prstGeom>
        </p:spPr>
      </p:pic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AE73250-1C0C-4787-BF05-D9BD8D78940A}"/>
              </a:ext>
            </a:extLst>
          </p:cNvPr>
          <p:cNvSpPr/>
          <p:nvPr/>
        </p:nvSpPr>
        <p:spPr>
          <a:xfrm>
            <a:off x="561764" y="4664235"/>
            <a:ext cx="3883582" cy="5106691"/>
          </a:xfrm>
          <a:custGeom>
            <a:avLst/>
            <a:gdLst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15" fmla="*/ 2626604 w 3883582"/>
              <a:gd name="connsiteY15" fmla="*/ 4503828 h 51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83582" h="5106691">
                <a:moveTo>
                  <a:pt x="2626604" y="4503828"/>
                </a:moveTo>
                <a:cubicBezTo>
                  <a:pt x="2534362" y="4354436"/>
                  <a:pt x="2442120" y="4205044"/>
                  <a:pt x="2325815" y="4178976"/>
                </a:cubicBezTo>
                <a:cubicBezTo>
                  <a:pt x="2209510" y="4152908"/>
                  <a:pt x="2055105" y="4213066"/>
                  <a:pt x="1928773" y="4347418"/>
                </a:cubicBezTo>
                <a:cubicBezTo>
                  <a:pt x="1802441" y="4481770"/>
                  <a:pt x="1812467" y="4926939"/>
                  <a:pt x="1567825" y="4985091"/>
                </a:cubicBezTo>
                <a:cubicBezTo>
                  <a:pt x="1323183" y="5043243"/>
                  <a:pt x="719599" y="5047254"/>
                  <a:pt x="460920" y="4696333"/>
                </a:cubicBezTo>
                <a:cubicBezTo>
                  <a:pt x="202241" y="4345412"/>
                  <a:pt x="49841" y="3597449"/>
                  <a:pt x="15752" y="2879565"/>
                </a:cubicBezTo>
                <a:cubicBezTo>
                  <a:pt x="-18338" y="2161681"/>
                  <a:pt x="-20343" y="868286"/>
                  <a:pt x="256383" y="389028"/>
                </a:cubicBezTo>
                <a:cubicBezTo>
                  <a:pt x="533109" y="-90230"/>
                  <a:pt x="1142710" y="12039"/>
                  <a:pt x="1676110" y="4018"/>
                </a:cubicBezTo>
                <a:cubicBezTo>
                  <a:pt x="2209510" y="-4003"/>
                  <a:pt x="3113883" y="56155"/>
                  <a:pt x="3456783" y="340902"/>
                </a:cubicBezTo>
                <a:cubicBezTo>
                  <a:pt x="3799683" y="625649"/>
                  <a:pt x="3685384" y="1271344"/>
                  <a:pt x="3733510" y="1712502"/>
                </a:cubicBezTo>
                <a:cubicBezTo>
                  <a:pt x="3781636" y="2153660"/>
                  <a:pt x="3727494" y="2574765"/>
                  <a:pt x="3745541" y="2987849"/>
                </a:cubicBezTo>
                <a:cubicBezTo>
                  <a:pt x="3763588" y="3400933"/>
                  <a:pt x="3970131" y="3862144"/>
                  <a:pt x="3841794" y="4191007"/>
                </a:cubicBezTo>
                <a:cubicBezTo>
                  <a:pt x="3713457" y="4519870"/>
                  <a:pt x="3170031" y="4808628"/>
                  <a:pt x="2975520" y="4961028"/>
                </a:cubicBezTo>
                <a:cubicBezTo>
                  <a:pt x="2781009" y="5113428"/>
                  <a:pt x="2730878" y="5109417"/>
                  <a:pt x="2674731" y="5105407"/>
                </a:cubicBezTo>
                <a:cubicBezTo>
                  <a:pt x="2618584" y="5101397"/>
                  <a:pt x="2628610" y="5019181"/>
                  <a:pt x="2638636" y="4936965"/>
                </a:cubicBezTo>
                <a:lnTo>
                  <a:pt x="2626604" y="4503828"/>
                </a:lnTo>
                <a:close/>
              </a:path>
            </a:pathLst>
          </a:custGeom>
          <a:solidFill>
            <a:srgbClr val="FF5353">
              <a:alpha val="41176"/>
            </a:srgbClr>
          </a:solidFill>
          <a:ln w="7620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3594A80-86ED-D13E-BDA3-B118EA6ADB8F}"/>
              </a:ext>
            </a:extLst>
          </p:cNvPr>
          <p:cNvSpPr/>
          <p:nvPr/>
        </p:nvSpPr>
        <p:spPr>
          <a:xfrm>
            <a:off x="888274" y="8386354"/>
            <a:ext cx="1058092" cy="1084218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6146E4D-1C60-16B2-30E8-F68A641D0C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32537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89A0AE64-1C84-FCE9-C673-DA5D1AA4B904}"/>
              </a:ext>
            </a:extLst>
          </p:cNvPr>
          <p:cNvSpPr/>
          <p:nvPr/>
        </p:nvSpPr>
        <p:spPr>
          <a:xfrm>
            <a:off x="0" y="11678194"/>
            <a:ext cx="10799763" cy="3622132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56599" y="13903069"/>
            <a:ext cx="6490661" cy="1651015"/>
            <a:chOff x="4278776" y="13501083"/>
            <a:chExt cx="6490661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Fire icon: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https://freesvg.org/fire-and-flames-remixes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By Open Clipart,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350912" y="1215507"/>
            <a:ext cx="10243368" cy="9889857"/>
            <a:chOff x="350912" y="1215507"/>
            <a:chExt cx="1024336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609104" y="2897360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50912" y="4804428"/>
              <a:ext cx="3605202" cy="1025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N. splanchnicus major, minor, imus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943112" y="3384697"/>
              <a:ext cx="238624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356261" y="6350884"/>
              <a:ext cx="394861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886429" y="3773287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015779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Sympathisch naar buik organen (t/m ~ middendarm – colon transv.)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0607ED5-8F5E-4121-9090-1E1E3C88C3F9}"/>
              </a:ext>
            </a:extLst>
          </p:cNvPr>
          <p:cNvSpPr/>
          <p:nvPr/>
        </p:nvSpPr>
        <p:spPr>
          <a:xfrm>
            <a:off x="4846320" y="5522495"/>
            <a:ext cx="2141755" cy="3164306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36640" y="21999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47D00C3-3471-48FD-9FBC-609F63B8CAB8}"/>
              </a:ext>
            </a:extLst>
          </p:cNvPr>
          <p:cNvSpPr/>
          <p:nvPr/>
        </p:nvSpPr>
        <p:spPr>
          <a:xfrm>
            <a:off x="6616626" y="5600319"/>
            <a:ext cx="123567" cy="41190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567" h="41190">
                <a:moveTo>
                  <a:pt x="0" y="0"/>
                </a:moveTo>
                <a:lnTo>
                  <a:pt x="123567" y="41190"/>
                </a:ln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8B3CF1D4-E7F7-434F-8F9B-1543DF55CAB0}"/>
              </a:ext>
            </a:extLst>
          </p:cNvPr>
          <p:cNvSpPr txBox="1"/>
          <p:nvPr/>
        </p:nvSpPr>
        <p:spPr>
          <a:xfrm>
            <a:off x="2948669" y="7880220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C204A288-A98E-4FA7-B435-A7BEE8414BE5}"/>
              </a:ext>
            </a:extLst>
          </p:cNvPr>
          <p:cNvCxnSpPr>
            <a:cxnSpLocks/>
          </p:cNvCxnSpPr>
          <p:nvPr/>
        </p:nvCxnSpPr>
        <p:spPr>
          <a:xfrm flipV="1">
            <a:off x="369761" y="3024620"/>
            <a:ext cx="3670" cy="4582302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E4920ED-1333-48A0-DB86-16B6E63EA638}"/>
              </a:ext>
            </a:extLst>
          </p:cNvPr>
          <p:cNvGrpSpPr/>
          <p:nvPr/>
        </p:nvGrpSpPr>
        <p:grpSpPr>
          <a:xfrm>
            <a:off x="4963886" y="11410769"/>
            <a:ext cx="1739682" cy="2611929"/>
            <a:chOff x="297675" y="3821248"/>
            <a:chExt cx="1739682" cy="2611929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58EC5D92-6517-1801-DE34-A4C66E403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7675" y="3821248"/>
              <a:ext cx="1739682" cy="2171428"/>
            </a:xfrm>
            <a:prstGeom prst="rect">
              <a:avLst/>
            </a:prstGeom>
          </p:spPr>
        </p:pic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D25D1CEE-FFF6-962D-4C35-958A38B84239}"/>
                </a:ext>
              </a:extLst>
            </p:cNvPr>
            <p:cNvSpPr txBox="1"/>
            <p:nvPr/>
          </p:nvSpPr>
          <p:spPr>
            <a:xfrm>
              <a:off x="496388" y="5786846"/>
              <a:ext cx="1283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>
                  <a:solidFill>
                    <a:srgbClr val="FF0000"/>
                  </a:solidFill>
                </a:rPr>
                <a:t>SYMP</a:t>
              </a:r>
            </a:p>
          </p:txBody>
        </p:sp>
      </p:grp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E39CCC6D-36DA-77BF-17EE-04BF6F79BE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374497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5A23A0F-6D90-26FF-AB1F-A7B59590D546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82724" y="13803199"/>
            <a:ext cx="6490661" cy="1497126"/>
            <a:chOff x="4278776" y="13501083"/>
            <a:chExt cx="6490661" cy="149712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buik organen (t/m ~ middendarm – colon transv)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0607ED5-8F5E-4121-9090-1E1E3C88C3F9}"/>
              </a:ext>
            </a:extLst>
          </p:cNvPr>
          <p:cNvSpPr/>
          <p:nvPr/>
        </p:nvSpPr>
        <p:spPr>
          <a:xfrm>
            <a:off x="4846320" y="5525587"/>
            <a:ext cx="2141755" cy="3149181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50021" y="37248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06208266-24B9-4C11-8B24-0A01F50794FB}"/>
              </a:ext>
            </a:extLst>
          </p:cNvPr>
          <p:cNvSpPr/>
          <p:nvPr/>
        </p:nvSpPr>
        <p:spPr>
          <a:xfrm>
            <a:off x="6606038" y="5562138"/>
            <a:ext cx="212776" cy="76874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  <a:gd name="connsiteX0" fmla="*/ 0 w 159251"/>
              <a:gd name="connsiteY0" fmla="*/ 0 h 18887"/>
              <a:gd name="connsiteX1" fmla="*/ 159251 w 159251"/>
              <a:gd name="connsiteY1" fmla="*/ 18887 h 18887"/>
              <a:gd name="connsiteX0" fmla="*/ 0 w 172632"/>
              <a:gd name="connsiteY0" fmla="*/ 0 h 50111"/>
              <a:gd name="connsiteX1" fmla="*/ 172632 w 172632"/>
              <a:gd name="connsiteY1" fmla="*/ 50111 h 50111"/>
              <a:gd name="connsiteX0" fmla="*/ 0 w 212776"/>
              <a:gd name="connsiteY0" fmla="*/ 0 h 67953"/>
              <a:gd name="connsiteX1" fmla="*/ 212776 w 212776"/>
              <a:gd name="connsiteY1" fmla="*/ 67953 h 67953"/>
              <a:gd name="connsiteX0" fmla="*/ 0 w 212776"/>
              <a:gd name="connsiteY0" fmla="*/ 0 h 76874"/>
              <a:gd name="connsiteX1" fmla="*/ 212776 w 212776"/>
              <a:gd name="connsiteY1" fmla="*/ 76874 h 76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2776" h="76874">
                <a:moveTo>
                  <a:pt x="0" y="0"/>
                </a:moveTo>
                <a:cubicBezTo>
                  <a:pt x="41189" y="13730"/>
                  <a:pt x="171587" y="63144"/>
                  <a:pt x="212776" y="76874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1432E25A-5EDE-4D83-9647-B9DB39D79724}"/>
              </a:ext>
            </a:extLst>
          </p:cNvPr>
          <p:cNvSpPr txBox="1"/>
          <p:nvPr/>
        </p:nvSpPr>
        <p:spPr>
          <a:xfrm>
            <a:off x="1875230" y="600088"/>
            <a:ext cx="489355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sympathische zenuwen</a:t>
            </a:r>
            <a:endParaRPr lang="en-US" sz="3200" b="1">
              <a:solidFill>
                <a:srgbClr val="C00000"/>
              </a:solidFill>
            </a:endParaRPr>
          </a:p>
        </p:txBody>
      </p:sp>
      <p:grpSp>
        <p:nvGrpSpPr>
          <p:cNvPr id="492" name="Labels">
            <a:extLst>
              <a:ext uri="{FF2B5EF4-FFF2-40B4-BE49-F238E27FC236}">
                <a16:creationId xmlns:a16="http://schemas.microsoft.com/office/drawing/2014/main" id="{E614F07A-7D75-4353-800D-9000D1A13F03}"/>
              </a:ext>
            </a:extLst>
          </p:cNvPr>
          <p:cNvGrpSpPr/>
          <p:nvPr/>
        </p:nvGrpSpPr>
        <p:grpSpPr>
          <a:xfrm>
            <a:off x="350912" y="1215507"/>
            <a:ext cx="10243368" cy="9889857"/>
            <a:chOff x="350912" y="1215507"/>
            <a:chExt cx="10243368" cy="9889857"/>
          </a:xfrm>
        </p:grpSpPr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2121A31A-1FDD-441D-93EB-A9551E6CE19D}"/>
                </a:ext>
              </a:extLst>
            </p:cNvPr>
            <p:cNvSpPr txBox="1"/>
            <p:nvPr/>
          </p:nvSpPr>
          <p:spPr>
            <a:xfrm>
              <a:off x="609104" y="2897360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F672D694-0AE7-4109-A462-40BCE4439657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5" name="TextBox 494">
              <a:extLst>
                <a:ext uri="{FF2B5EF4-FFF2-40B4-BE49-F238E27FC236}">
                  <a16:creationId xmlns:a16="http://schemas.microsoft.com/office/drawing/2014/main" id="{597894AC-4A83-4A57-A5BF-6C3E9DAFFDB5}"/>
                </a:ext>
              </a:extLst>
            </p:cNvPr>
            <p:cNvSpPr txBox="1"/>
            <p:nvPr/>
          </p:nvSpPr>
          <p:spPr>
            <a:xfrm>
              <a:off x="350912" y="4804428"/>
              <a:ext cx="3605202" cy="1025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N. splanchnicus major, minor, imus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A7D379E-C637-4C90-A473-395C5A27F58C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>
              <a:extLst>
                <a:ext uri="{FF2B5EF4-FFF2-40B4-BE49-F238E27FC236}">
                  <a16:creationId xmlns:a16="http://schemas.microsoft.com/office/drawing/2014/main" id="{F8552984-6EC7-44C0-89A3-8E0288852195}"/>
                </a:ext>
              </a:extLst>
            </p:cNvPr>
            <p:cNvSpPr txBox="1"/>
            <p:nvPr/>
          </p:nvSpPr>
          <p:spPr>
            <a:xfrm>
              <a:off x="943112" y="3384697"/>
              <a:ext cx="238624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07704AC4-F3DB-4EAD-AEC2-C8871E0D02D2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9" name="TextBox 498">
              <a:extLst>
                <a:ext uri="{FF2B5EF4-FFF2-40B4-BE49-F238E27FC236}">
                  <a16:creationId xmlns:a16="http://schemas.microsoft.com/office/drawing/2014/main" id="{2A63E4D6-0BF8-4AC1-B173-0C84D593943D}"/>
                </a:ext>
              </a:extLst>
            </p:cNvPr>
            <p:cNvSpPr txBox="1"/>
            <p:nvPr/>
          </p:nvSpPr>
          <p:spPr>
            <a:xfrm>
              <a:off x="356261" y="6350884"/>
              <a:ext cx="394861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F646F3FD-31FA-4949-828A-3289EF6C38BF}"/>
                </a:ext>
              </a:extLst>
            </p:cNvPr>
            <p:cNvSpPr txBox="1"/>
            <p:nvPr/>
          </p:nvSpPr>
          <p:spPr>
            <a:xfrm>
              <a:off x="886429" y="3773287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19A4EE23-DED8-436B-993E-5737870EB24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BF0AED49-BDDA-4B61-AEE6-F0B79EF52F25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5651FB45-CC8E-409B-942C-40B7D5630450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DFA2EE4-1983-4001-A2AA-BE19635407C7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EA76D075-34A6-403B-8DD1-BB023E1182C8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EAC8DF9B-E5E7-4B42-9134-F5A30D292AE2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457CAEF-E216-4AC7-8810-178DE07C2B12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cxnSp>
        <p:nvCxnSpPr>
          <p:cNvPr id="531" name="Straight Arrow Connector 530">
            <a:extLst>
              <a:ext uri="{FF2B5EF4-FFF2-40B4-BE49-F238E27FC236}">
                <a16:creationId xmlns:a16="http://schemas.microsoft.com/office/drawing/2014/main" id="{FF1F864B-F040-4AA3-8693-287D2A3286BB}"/>
              </a:ext>
            </a:extLst>
          </p:cNvPr>
          <p:cNvCxnSpPr>
            <a:cxnSpLocks/>
          </p:cNvCxnSpPr>
          <p:nvPr/>
        </p:nvCxnSpPr>
        <p:spPr>
          <a:xfrm flipV="1">
            <a:off x="369761" y="3024620"/>
            <a:ext cx="3670" cy="4582302"/>
          </a:xfrm>
          <a:prstGeom prst="straightConnector1">
            <a:avLst/>
          </a:prstGeom>
          <a:ln w="1270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3234406-4CF3-935E-2A0B-D98268685F50}"/>
              </a:ext>
            </a:extLst>
          </p:cNvPr>
          <p:cNvGrpSpPr/>
          <p:nvPr/>
        </p:nvGrpSpPr>
        <p:grpSpPr>
          <a:xfrm>
            <a:off x="3618411" y="11103587"/>
            <a:ext cx="2116024" cy="2784723"/>
            <a:chOff x="157003" y="3971267"/>
            <a:chExt cx="2116024" cy="278472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18D2D02D-BCA6-3238-2494-F5785C91176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6F0573F-9B78-63E7-8CE7-3B03936129B4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456" name="TextBox 455">
            <a:extLst>
              <a:ext uri="{FF2B5EF4-FFF2-40B4-BE49-F238E27FC236}">
                <a16:creationId xmlns:a16="http://schemas.microsoft.com/office/drawing/2014/main" id="{7F12B11F-E8E8-4723-CF6C-48F28AAFA46E}"/>
              </a:ext>
            </a:extLst>
          </p:cNvPr>
          <p:cNvSpPr txBox="1"/>
          <p:nvPr/>
        </p:nvSpPr>
        <p:spPr>
          <a:xfrm>
            <a:off x="6641028" y="5204753"/>
            <a:ext cx="8771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/>
              <a:t>T10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264F05C-8AC0-AE41-A0C2-15A56412FA62}"/>
              </a:ext>
            </a:extLst>
          </p:cNvPr>
          <p:cNvSpPr txBox="1"/>
          <p:nvPr/>
        </p:nvSpPr>
        <p:spPr>
          <a:xfrm>
            <a:off x="5852159" y="11625944"/>
            <a:ext cx="49476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pijn: </a:t>
            </a:r>
          </a:p>
          <a:p>
            <a:r>
              <a:rPr lang="en-US" sz="3600">
                <a:solidFill>
                  <a:srgbClr val="FF0066"/>
                </a:solidFill>
              </a:rPr>
              <a:t>slecht lokaliseerbaar, gepaard gaan met autonome verschijnselen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DE9EC88-2F62-E2F6-31DD-08D8F0393C3B}"/>
              </a:ext>
            </a:extLst>
          </p:cNvPr>
          <p:cNvSpPr txBox="1"/>
          <p:nvPr/>
        </p:nvSpPr>
        <p:spPr>
          <a:xfrm>
            <a:off x="2948669" y="7880220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sp>
        <p:nvSpPr>
          <p:cNvPr id="53" name="Slide Number Placeholder 52">
            <a:extLst>
              <a:ext uri="{FF2B5EF4-FFF2-40B4-BE49-F238E27FC236}">
                <a16:creationId xmlns:a16="http://schemas.microsoft.com/office/drawing/2014/main" id="{C337C2DE-0FDF-E6E0-7210-8C4B9E377B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94925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5A23A0F-6D90-26FF-AB1F-A7B59590D546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95788" y="13876943"/>
            <a:ext cx="6490661" cy="1651015"/>
            <a:chOff x="4278776" y="13501083"/>
            <a:chExt cx="6490661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buik organen (t/m ~ middendarm – colon transv)</a:t>
            </a:r>
            <a:endParaRPr lang="en-US" sz="2400" b="1">
              <a:solidFill>
                <a:schemeClr val="bg1"/>
              </a:solidFill>
            </a:endParaRPr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sp>
        <p:nvSpPr>
          <p:cNvPr id="491" name="TextBox 490">
            <a:extLst>
              <a:ext uri="{FF2B5EF4-FFF2-40B4-BE49-F238E27FC236}">
                <a16:creationId xmlns:a16="http://schemas.microsoft.com/office/drawing/2014/main" id="{1432E25A-5EDE-4D83-9647-B9DB39D79724}"/>
              </a:ext>
            </a:extLst>
          </p:cNvPr>
          <p:cNvSpPr txBox="1"/>
          <p:nvPr/>
        </p:nvSpPr>
        <p:spPr>
          <a:xfrm>
            <a:off x="1875230" y="600088"/>
            <a:ext cx="48935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Referred pain</a:t>
            </a:r>
            <a:endParaRPr lang="en-US" sz="3200" b="1">
              <a:solidFill>
                <a:srgbClr val="7030A0"/>
              </a:solidFill>
            </a:endParaRPr>
          </a:p>
        </p:txBody>
      </p:sp>
      <p:grpSp>
        <p:nvGrpSpPr>
          <p:cNvPr id="492" name="Labels">
            <a:extLst>
              <a:ext uri="{FF2B5EF4-FFF2-40B4-BE49-F238E27FC236}">
                <a16:creationId xmlns:a16="http://schemas.microsoft.com/office/drawing/2014/main" id="{E614F07A-7D75-4353-800D-9000D1A13F03}"/>
              </a:ext>
            </a:extLst>
          </p:cNvPr>
          <p:cNvGrpSpPr/>
          <p:nvPr/>
        </p:nvGrpSpPr>
        <p:grpSpPr>
          <a:xfrm>
            <a:off x="624658" y="1215507"/>
            <a:ext cx="9969622" cy="9889857"/>
            <a:chOff x="624658" y="1215507"/>
            <a:chExt cx="9969622" cy="9889857"/>
          </a:xfrm>
        </p:grpSpPr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2121A31A-1FDD-441D-93EB-A9551E6CE19D}"/>
                </a:ext>
              </a:extLst>
            </p:cNvPr>
            <p:cNvSpPr txBox="1"/>
            <p:nvPr/>
          </p:nvSpPr>
          <p:spPr>
            <a:xfrm>
              <a:off x="635230" y="5418492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F672D694-0AE7-4109-A462-40BCE4439657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A7D379E-C637-4C90-A473-395C5A27F58C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07704AC4-F3DB-4EAD-AEC2-C8871E0D02D2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19A4EE23-DED8-436B-993E-5737870EB24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BF0AED49-BDDA-4B61-AEE6-F0B79EF52F25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5651FB45-CC8E-409B-942C-40B7D5630450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DFA2EE4-1983-4001-A2AA-BE19635407C7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EA76D075-34A6-403B-8DD1-BB023E1182C8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EAC8DF9B-E5E7-4B42-9134-F5A30D292AE2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457CAEF-E216-4AC7-8810-178DE07C2B12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3234406-4CF3-935E-2A0B-D98268685F50}"/>
              </a:ext>
            </a:extLst>
          </p:cNvPr>
          <p:cNvGrpSpPr/>
          <p:nvPr/>
        </p:nvGrpSpPr>
        <p:grpSpPr>
          <a:xfrm>
            <a:off x="4362994" y="11090524"/>
            <a:ext cx="2116024" cy="2784723"/>
            <a:chOff x="157003" y="3971267"/>
            <a:chExt cx="2116024" cy="278472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18D2D02D-BCA6-3238-2494-F5785C91176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6F0573F-9B78-63E7-8CE7-3B03936129B4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32C67F5-F099-1626-EE71-2B4B74439C42}"/>
              </a:ext>
            </a:extLst>
          </p:cNvPr>
          <p:cNvSpPr/>
          <p:nvPr/>
        </p:nvSpPr>
        <p:spPr>
          <a:xfrm rot="21100914">
            <a:off x="4086353" y="5340591"/>
            <a:ext cx="2055348" cy="319627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2324720 w 2324720"/>
              <a:gd name="connsiteY0" fmla="*/ 319627 h 319627"/>
              <a:gd name="connsiteX1" fmla="*/ 973716 w 2324720"/>
              <a:gd name="connsiteY1" fmla="*/ 1343 h 319627"/>
              <a:gd name="connsiteX2" fmla="*/ 0 w 2324720"/>
              <a:gd name="connsiteY2" fmla="*/ 154975 h 319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4720" h="319627">
                <a:moveTo>
                  <a:pt x="2324720" y="319627"/>
                </a:moveTo>
                <a:cubicBezTo>
                  <a:pt x="2027559" y="162571"/>
                  <a:pt x="1357596" y="14436"/>
                  <a:pt x="973716" y="1343"/>
                </a:cubicBezTo>
                <a:cubicBezTo>
                  <a:pt x="535370" y="-9655"/>
                  <a:pt x="300872" y="47352"/>
                  <a:pt x="0" y="154975"/>
                </a:cubicBezTo>
              </a:path>
            </a:pathLst>
          </a:custGeom>
          <a:noFill/>
          <a:ln w="8890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9174608F-CE10-B654-170E-0AAF85C66C49}"/>
              </a:ext>
            </a:extLst>
          </p:cNvPr>
          <p:cNvSpPr/>
          <p:nvPr/>
        </p:nvSpPr>
        <p:spPr>
          <a:xfrm>
            <a:off x="4846320" y="5525587"/>
            <a:ext cx="2141755" cy="3149181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50021" y="37248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0C6270FD-012D-13D7-676C-119C657804CC}"/>
              </a:ext>
            </a:extLst>
          </p:cNvPr>
          <p:cNvSpPr/>
          <p:nvPr/>
        </p:nvSpPr>
        <p:spPr>
          <a:xfrm>
            <a:off x="6606038" y="5562138"/>
            <a:ext cx="212776" cy="76874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  <a:gd name="connsiteX0" fmla="*/ 0 w 159251"/>
              <a:gd name="connsiteY0" fmla="*/ 0 h 18887"/>
              <a:gd name="connsiteX1" fmla="*/ 159251 w 159251"/>
              <a:gd name="connsiteY1" fmla="*/ 18887 h 18887"/>
              <a:gd name="connsiteX0" fmla="*/ 0 w 172632"/>
              <a:gd name="connsiteY0" fmla="*/ 0 h 50111"/>
              <a:gd name="connsiteX1" fmla="*/ 172632 w 172632"/>
              <a:gd name="connsiteY1" fmla="*/ 50111 h 50111"/>
              <a:gd name="connsiteX0" fmla="*/ 0 w 212776"/>
              <a:gd name="connsiteY0" fmla="*/ 0 h 67953"/>
              <a:gd name="connsiteX1" fmla="*/ 212776 w 212776"/>
              <a:gd name="connsiteY1" fmla="*/ 67953 h 67953"/>
              <a:gd name="connsiteX0" fmla="*/ 0 w 212776"/>
              <a:gd name="connsiteY0" fmla="*/ 0 h 76874"/>
              <a:gd name="connsiteX1" fmla="*/ 212776 w 212776"/>
              <a:gd name="connsiteY1" fmla="*/ 76874 h 76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2776" h="76874">
                <a:moveTo>
                  <a:pt x="0" y="0"/>
                </a:moveTo>
                <a:cubicBezTo>
                  <a:pt x="41189" y="13730"/>
                  <a:pt x="171587" y="63144"/>
                  <a:pt x="212776" y="76874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2D1BFD03-2983-1886-36D8-7169CC7126B8}"/>
              </a:ext>
            </a:extLst>
          </p:cNvPr>
          <p:cNvSpPr txBox="1"/>
          <p:nvPr/>
        </p:nvSpPr>
        <p:spPr>
          <a:xfrm>
            <a:off x="6641028" y="5204753"/>
            <a:ext cx="8771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/>
              <a:t>T10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828A5F9-28B0-0C0D-6DA9-2015053671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08439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Referred pain bij 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beginnende appendicitis: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vage pijn rondom de navel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5370" y="14331072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A12E532-9027-48F7-9ADC-AF892761C4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370" y="3922482"/>
            <a:ext cx="5935125" cy="108906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0C33649-8BD8-4DF3-A6F1-9155ACD19B0A}"/>
              </a:ext>
            </a:extLst>
          </p:cNvPr>
          <p:cNvSpPr txBox="1"/>
          <p:nvPr/>
        </p:nvSpPr>
        <p:spPr>
          <a:xfrm>
            <a:off x="1311206" y="14834723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fig.16.13 - Dermatomes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credit: modification of work by Mikael Häggström. Source: book 'Anatomy and Physiology', https://openstax.org/details/books/anatomy-and-physiology.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C7AFF463-560A-863F-FC0E-4971B5B46B3B}"/>
              </a:ext>
            </a:extLst>
          </p:cNvPr>
          <p:cNvSpPr/>
          <p:nvPr/>
        </p:nvSpPr>
        <p:spPr>
          <a:xfrm>
            <a:off x="3997234" y="7667898"/>
            <a:ext cx="1332412" cy="1031966"/>
          </a:xfrm>
          <a:prstGeom prst="ellipse">
            <a:avLst/>
          </a:prstGeom>
          <a:solidFill>
            <a:srgbClr val="FF0066">
              <a:alpha val="50196"/>
            </a:srgb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4688E2D-8BC0-7779-7FF5-BD01A6A798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06631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Segmentale representatie buikorganen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0C3BC0B-8DD8-40D0-9281-1F5083AAC3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720" y="3771960"/>
            <a:ext cx="8241934" cy="11468135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1C924787-9D61-7D3A-E373-E1C0E8B3D23D}"/>
              </a:ext>
            </a:extLst>
          </p:cNvPr>
          <p:cNvSpPr/>
          <p:nvPr/>
        </p:nvSpPr>
        <p:spPr>
          <a:xfrm>
            <a:off x="2521131" y="9784079"/>
            <a:ext cx="2063932" cy="2050869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4E6306A-723F-A77F-F403-8859213CDB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35</a:t>
            </a:fld>
            <a:endParaRPr lang="en-US"/>
          </a:p>
        </p:txBody>
      </p:sp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2163" y="14128838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441498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EFD7B55-78B6-4E65-AD9C-BF94D2E95C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5680" y="4538739"/>
            <a:ext cx="7315667" cy="9231852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Beginnende appendicitis</a:t>
            </a:r>
          </a:p>
          <a:p>
            <a:pPr algn="ctr"/>
            <a:r>
              <a:rPr lang="en-GB" b="1">
                <a:solidFill>
                  <a:schemeClr val="bg1"/>
                </a:solidFill>
              </a:rPr>
              <a:t>Referred pain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 vage pijn rond navel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1655680" y="14900215"/>
            <a:ext cx="81773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appendicitis, pain route and referred pain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5C9B2F4-4FF5-4A9E-B30A-803ABF611433}"/>
              </a:ext>
            </a:extLst>
          </p:cNvPr>
          <p:cNvSpPr txBox="1"/>
          <p:nvPr/>
        </p:nvSpPr>
        <p:spPr>
          <a:xfrm>
            <a:off x="8586879" y="5823686"/>
            <a:ext cx="1114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b="1"/>
              <a:t>T10</a:t>
            </a:r>
            <a:endParaRPr lang="en-US" sz="4800" b="1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4E26ED6-3B6A-EB6B-DFD6-E744A69403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826334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AD08C-75C1-A5A5-4110-4FADD71408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8C11B35C-701C-4DC4-A1A1-90F7E8E654B0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ABE9526-DEC6-4BA5-1A67-48A468D0806C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D35DF91-CF21-C515-CA34-A9CC17C2A176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by </a:t>
              </a: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license: </a:t>
              </a: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A2143E3B-1717-427D-B0DF-98ADBAB3903C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by </a:t>
              </a: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license: </a:t>
              </a: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2C4086FA-4EB4-9D5C-C696-3C21F5BE969F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Sources</a:t>
              </a: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 Gray’s Anatomy 41</a:t>
              </a:r>
              <a:r>
                <a:rPr kumimoji="0" lang="en-US" sz="1000" b="0" i="0" u="none" strike="noStrike" kern="1200" cap="none" spc="0" normalizeH="0" baseline="3000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ed., Moore K et al, Clin. Oriented Anatoimy, 8</a:t>
              </a:r>
              <a:r>
                <a:rPr kumimoji="0" lang="en-US" sz="1000" b="0" i="0" u="none" strike="noStrike" kern="1200" cap="none" spc="0" normalizeH="0" baseline="3000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</a:t>
              </a: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D72A4F8C-3C4C-FE57-7915-DAAFF7628107}"/>
              </a:ext>
            </a:extLst>
          </p:cNvPr>
          <p:cNvGrpSpPr/>
          <p:nvPr/>
        </p:nvGrpSpPr>
        <p:grpSpPr>
          <a:xfrm>
            <a:off x="835435" y="11717127"/>
            <a:ext cx="9083954" cy="2205728"/>
            <a:chOff x="835435" y="11717127"/>
            <a:chExt cx="9083954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D5D146B3-7158-769B-555A-F267CAA742A4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Spinale zenuwen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22320C08-9154-E7D9-F477-42AAF2C5A1B0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Paravertebraal (truncus sympathicus)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TextBox 470" hidden="1">
              <a:extLst>
                <a:ext uri="{FF2B5EF4-FFF2-40B4-BE49-F238E27FC236}">
                  <a16:creationId xmlns:a16="http://schemas.microsoft.com/office/drawing/2014/main" id="{17299BA3-DF9D-C366-A8FB-468EF4852EC0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Prevertebraal / preaortaal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9894C8CB-E995-27E3-2D4C-5030B59D3E0E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CZS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5978815D-1ABD-BE81-6535-B2CB8D103E08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ORGAAN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422A6591-F457-D112-2C97-20C2D554F98C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5C139C36-663A-6A36-32FA-ECB7BB12AE48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883D75B-1E6E-159B-0949-6530FD8585E8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28919DA3-BD62-F240-D95D-CADBF1BE848C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B8D7A53-1F21-DEA0-3221-DD00C016C42C}"/>
                </a:ext>
              </a:extLst>
            </p:cNvPr>
            <p:cNvSpPr txBox="1"/>
            <p:nvPr/>
          </p:nvSpPr>
          <p:spPr>
            <a:xfrm>
              <a:off x="835435" y="12466467"/>
              <a:ext cx="2116324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Rami communicans albus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37A4B529-09BB-A811-AEC4-92383246FAA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Splanchnische zenuwen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D2FE4168-D8A5-88F3-5D66-34D5B1FC8E43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SYMP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42D88E70-0636-4229-9E5A-B61CEF4BC880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915AF98B-969D-78DA-A85D-ED95BEB5F21B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CC66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Pelviene splanchnische zenuwen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CC66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FB0A00C6-8F41-1634-190C-8130820B7766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PARASYMP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B816BBA3-D5F7-F56B-134A-DAF9A36BCBF4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798D1D71-E97D-9499-9219-F54AF6CCE1B2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N. vagus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A5D06C14-C337-B262-8600-3765C63457DF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5EA60E05-4BC7-1AF1-1AB1-D765548D2CC1}"/>
              </a:ext>
            </a:extLst>
          </p:cNvPr>
          <p:cNvGrpSpPr/>
          <p:nvPr/>
        </p:nvGrpSpPr>
        <p:grpSpPr>
          <a:xfrm>
            <a:off x="166021" y="1215507"/>
            <a:ext cx="10428259" cy="9889857"/>
            <a:chOff x="166021" y="1215507"/>
            <a:chExt cx="10428259" cy="9889857"/>
          </a:xfrm>
        </p:grpSpPr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34C62E99-230F-B63D-DE40-0EF0CECABEDC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Cardiopulmonale splanchnische zenuwen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78B9A48A-0565-493C-2047-B1016E5F114D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Thoracale splanchnische zenuwen:</a:t>
              </a:r>
            </a:p>
            <a:p>
              <a:pPr marL="0" marR="0" lvl="0" indent="0" algn="ctr" defTabSz="457200" rtl="0" eaLnBrk="1" fontAlgn="auto" latinLnBrk="0" hangingPunct="1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N. splanchnicus major, minor, imus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02D1C2B3-B9CB-FED5-6595-98157DAE8264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Lumbale splanchnische zenuwen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CD619741-BD30-FF17-16CD-AFF0E6E9D8BD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Rami communicans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7102C17A-483E-9C20-4649-600A8B705258}"/>
                </a:ext>
              </a:extLst>
            </p:cNvPr>
            <p:cNvSpPr txBox="1"/>
            <p:nvPr/>
          </p:nvSpPr>
          <p:spPr>
            <a:xfrm>
              <a:off x="166021" y="7570811"/>
              <a:ext cx="38212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000" b="1" i="0" u="none" strike="noStrike" kern="1200" cap="none" spc="0" normalizeH="0" baseline="0" noProof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Plexus lumbalis (spinaal)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n.  iliohypogastricus,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n. ilioinguinalis, n. femoralis</a:t>
              </a: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etc.</a:t>
              </a: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CD7AB2F8-5EDB-1EB5-5D76-3084CD49310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Ganglion &amp; plexus coeliacus, mesent. sup, aorticorenalis, intermesentericus, mesent. inf. (prevertebraal / preaortaal)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41BD65B-603A-DF3A-DA14-977178B3BD1C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Truncus sympathicus (paravertebraal)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3AFD1412-0707-508C-DED7-A00AE248ADC1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000" b="1" i="0" u="none" strike="noStrike" kern="1200" cap="none" spc="0" normalizeH="0" baseline="0" noProof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Nn. sacrales, plexus sacralis (spinaal)</a:t>
              </a:r>
              <a:endPara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n. ischiadicus, n. pudendus</a:t>
              </a: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A7DA1DB5-0C71-87BD-298C-2646AB8743AD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Plexus hypogastr. sup.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4D175A50-98F9-E5CB-E286-6BD56C6A6D0D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N. hypogastricus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E2D7ED55-D8B0-283C-320E-F5A13A4744CB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Plexus hypogastr. inf.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6EFBFE6A-DFE9-BF51-DC83-1000C23887BC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CC66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Pelviene splanchnische zenuwen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CC66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86AA1C9F-E737-4FEC-571F-03EF488B3682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Sacrale parasymp. outflow 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400EEAF9-05B6-8BCC-D3E3-2D06FCC412E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Nn. vagi, plexus oesophagealis, truncus vagalis ant. &amp; post.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CC6C83DE-B2ED-D3D9-61FB-C6467E901E0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A5886413-8758-F6C6-FB54-FF61B74D3752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FB47F570-33FF-F270-D024-D1191A02ED2E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E6E689F-F8A6-3F9B-4FB8-671747EDC47C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S3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DBFE5AA-A585-CFDB-D916-8A986FA46DE4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842170B-410E-DF49-1A6C-72E8969466E0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S2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AD93D0A-5DDE-CD79-05D1-3075A1DFEB7D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S4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A871651-EB18-A0AD-C212-C9107CA7E0BC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364BAF68-DB52-E349-4E86-3229C00BC1CB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D38694D2-92B1-D374-2A61-44C81AFDA1B4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lumMod val="75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L1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F8FCD769-256D-A875-25AE-2560DD80277F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lumMod val="75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L2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20683222-3190-4581-BE98-9AE4066D1166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lumMod val="75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L3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1F4EBE79-5E4C-6D20-F751-DE0FB21FB3AC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lumMod val="75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L4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B94074E1-332D-0C63-D753-8379DD9E7A9E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5111C781-9CF1-513B-C2F0-91E41FD6CADD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C76FA1CA-3B22-8FC9-B3D4-0960155D084A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4EED2381-F8BE-9974-A15B-40B133B3ED2E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9337AA5A-5544-FB30-08A7-8D64CC447E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68C3E22B-B41C-6B1E-2316-6C8DCB7953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75AE7155-A840-08C6-2240-8EB53D64A67F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DEA10ACF-0090-13B6-DC5B-AC08B4588E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4C79A0D2-F746-B5D7-E489-15628CB01F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8958A002-63C5-D517-911B-30B2812C78BC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2B0FC3DA-6118-C7ED-421E-D7BCABFFE6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284999C5-E0D2-7E07-C9F4-6E796388291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88F06915-0906-8517-FD19-9601A9788BE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BFEA8F6A-EAAF-C89F-1F5C-6A9BBF4BCE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BFC40E90-D86C-079D-5B1A-E05891C7A3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4D60ECB6-4206-25E5-6D5D-E4398E0282AC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9D7BC538-5D90-22A5-7D1A-6252DC9CC45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850DD108-1E44-A4B9-DE08-7CE64EA452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4B826FD5-FED1-8058-7BFB-649BB15E0D1C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9D0192FD-ED15-76C4-A048-D5723D740F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271E39E3-5D4D-190E-D70B-4C32A38418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D3DA2E54-CD3B-7610-D529-DB3AA0FED8AC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2B06815F-655E-9474-00C6-B0B7681B41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2B6945D-D879-C861-FF81-41CD6C3E019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4A6B6291-1E50-5F44-A205-177DB247F91D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B2BB3573-0B29-8861-3121-14EF8FD572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B34A5B8B-7B89-87A9-1980-DFB2D42C8E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607B8C4E-70A3-C664-80A3-4E26E6EEB249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77C9257A-3031-280E-600A-4FF7BA0A38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A28DBC9F-8936-16F7-1D17-530EF82A1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4D32B2B7-518A-6695-EE3B-606DEC46CC51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50EDD5C3-BEE3-A0E3-E8F9-E840BDD181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176B714C-124A-6B6F-8CEA-B6D67958F4B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E318F66F-D968-A359-D0D9-AEC9D86F368F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084BE27F-0353-6BC9-9505-4EAF75077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AD015088-67CC-C9FF-5E58-7A6D08A9E87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05346F21-9E35-3E88-2B01-FE81A771308F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A91EE54D-97B7-D4F7-F0ED-CFB9DF1EE6A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4245C268-1FC4-8CB8-ECBE-DE3AD90EB7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42D6DA62-262E-A6BF-A530-AC75EB721CFA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E83DCCE-29F3-69E7-A7AB-34E6A00895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3030FCF8-CE90-8E00-478A-154B2E336B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986D9517-9069-530D-0C30-55B0A7A83967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2C8C212A-3A43-7F65-C251-919D0604F6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00888CCA-733E-9D4C-B08D-AAE5A81EABE0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E2D9DBB2-E58F-3113-188B-B7ACE13FDB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807B6A5-71B4-584C-10F4-2AB092369B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116168E8-E957-6520-98DE-0A8B5EA861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E95463E0-4C90-6F13-CBDE-0CCAAD35D0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330BF44A-351D-23B4-B7D2-81D4131005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9E300EC-2666-D612-A7FB-82E28E2AD5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B8E2786A-D9F5-C5B2-5C43-E06D0C328E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3E2263EF-8472-3DF7-B7FD-623E0BFEE7A8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178E9981-52EC-ED17-1376-8C772E1D5D0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F525258B-AF88-E0EB-D264-527A7DF5765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5BF7625D-C174-5B1C-8DFE-DFC49F63D3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E0B80F6E-20D0-4EBE-F21A-30E746DE4DB2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83C16157-A8B0-FA76-4780-CF5BEC5F6A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D5E27E2B-9598-78F3-C4A1-4014A7FD7D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F3C58487-9A09-7A39-1263-0A29E3ED51AB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5E071B28-C9FA-691B-95E9-CA9EFBB1E9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BE642F3-5B9D-3EF1-CDD3-5293C97592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F2CD4B4A-182A-8D83-9BD1-C4027065D153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4B81C9A8-5D33-CAD3-1A18-9F6FCD68FB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E9DBCF57-4A16-025E-DD02-A6F01AFDB8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57658D27-0696-BF6D-68D0-4616E0E3AFCB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098C4BDE-CDC6-ED9E-4E7A-5F98000CDC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B805A5F0-1B77-D238-6680-F404C82488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379003EA-1C52-9E66-0360-E4E3D062E6E8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C09949CD-D132-F819-EFF5-01B9D464D6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BC489A26-9F16-D3F4-0254-9780600263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A7D2BCB1-2A32-A5A0-7B37-200F6ED2A1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B4352BFC-A07F-6FF3-E8F4-C60750F57C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11BEDA9D-F584-E626-7D4D-2107E87540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6CF7D958-7863-5D7C-F505-5477D192B2C9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19F1EFC2-F62E-592A-87F2-40636A253E8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A57DEEAB-515C-FDE9-09C8-9421BDE4DE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F15BA224-A209-3B1B-B8F7-430660E957E7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C1D36E8E-DB18-A976-8B92-BD140DD10E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D8AA37AE-4396-4A02-8EFA-363366D3C6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D17BEC1-1376-8F8C-C159-9E319C70ACAC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7B0372D4-25F2-1704-57B5-A43E8A704AA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D02F8287-1FD6-B9B8-7A6D-072A53F9CF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79AF2116-80E3-6209-95D3-42289665953F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B1B55F1F-8D9A-2445-B672-28DA4DADE0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30C7713E-6CF7-7837-8BC6-50BCFAA7BE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F20524C6-E715-7AC6-91DE-55C72FE113A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276C3D39-D329-F13C-D21F-96ACC409044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66E7C7A5-61F0-A83C-7D06-F657ADAE2F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8CE37A2-221B-13D1-C9FB-2D760EA19C38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44CD851-E3D6-6903-0E12-685546B7E0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9AC76272-A93A-4184-6EB5-3850D02ED0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C833566-85E7-B995-E7C2-759DBA2303D5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DACB4D73-9C80-D67C-3531-E6AE0B732146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7A31C287-CFEE-D80D-5D2A-703197120C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8B7A86A3-F0D9-8F66-37DD-87647E4E95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B37F7B1A-66E1-B5B4-3AE9-3FAD3D49C6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B6EA4DB-BE34-EF43-6383-DF4199AB5C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AB304131-EAB9-5D54-3F39-48841B2E5E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B7FBA661-22D8-B384-A175-5269CD1323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968C4234-60C6-5980-08DA-A16CC2DACBB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35EFE3BD-BA0E-3FE8-03B1-C3C19D98CF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1E9B92FB-F567-1AB5-2DB0-275DCCA29221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879FB672-E1D7-86E8-9949-BB718F8541A4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S3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EA33007C-6261-27BC-5F39-3B27B99E3AF9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34BF3F0D-BF9F-C2B8-04E0-C605C69E67E2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S2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D1159980-DF14-F44B-4311-B2B2BF61953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S4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94D44768-EE86-B16E-8A22-5A539E4DA3C2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525D79EE-FF49-2CDB-2009-CD8B7315AEA2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4B168D2-8EBE-DBE0-A1F3-84274C4627AA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45AE5B4-1EB2-188C-A655-A9F7E33E3BD9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6DFE030-161E-12A4-E27C-DFFE7DA8C87E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L2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35B6D5F-B079-5DD2-E304-96F0049AC0EB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L3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C162664-2EC9-4DCA-283C-FADC5B4E1F50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L4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9854F0E-13F1-5798-F528-8FE9B37771A9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BC3CA77-954F-6733-94A3-0C333EDFA643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T11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B29891E-BDE2-90B4-DED9-B065DC678386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T12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FDE318A-87B8-E136-19C7-331BF27D1B5A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T7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E44C260-4F51-B6DA-6617-76FE45F4665C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T8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611F425-EC8C-65D7-8DD3-A0606319D4A6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T9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AC97ACC-8476-C318-1A99-5FA221C64414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T10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BAE8CEA-16E4-8FF4-6A61-C9F25C092356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T4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2FE0937-12E0-CB5E-6782-D99F6265EF6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E270323-922C-B725-7A7D-4D0FE5090639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T6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95B06B0-9590-8315-AC09-1C86177BE872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3D8AAB9-ECA8-3665-D5F2-4A7351DA4FA9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T2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A66287C-67DD-8972-21F5-3A92852A4D55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T3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CA86E168-3C82-A529-CBA1-5BCD7D076F67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020EEEF-5184-FEFF-95E7-244CCA7F6BCA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DC660C6-0BDB-1DD2-D441-801D77781833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E2951D5-939E-95B0-49DA-065A686DDD9B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487E83F-D7BC-061F-1E44-15D54A313B9F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2E05111-4179-CFE4-92CA-B45DB946EC18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0D7F53-85FA-3BF9-B2BB-51BD2E670C34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FBC9C36-2F10-9882-3393-3A250D939849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180261B-F75D-D023-03D0-26AD5805FBF5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ADA043D-CE6E-F57F-C93F-52E1E95F4B5F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5FB4315-DBCF-CD7E-3C36-BBD0792F9594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970F9AB-5E01-1609-A48A-8B1B016058CC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9CD3AE5-A64E-42E1-8DD5-BC1821D53C8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CDFD8780-AFF1-02C7-F2A1-851D6423503D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D8C3F20-1AED-4CF7-9EC0-8EAB6D4D6522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FC3B969-2B25-AEAA-8609-9AE5C0618707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505FE31-B0F3-F83E-E0C1-49212E48D674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4E887C6-A72F-BF32-2372-BAE56F36A290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8F1F8E2-5DF4-2039-5A1F-E0E963002A2B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3279950-786A-C165-95F4-C84526D55C67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5DFE6BC-62BA-20BB-2C10-D6CC6A85D35A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4401F3F-D782-6810-E3E4-2F242386D97B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B6D213A-6CE8-9489-4610-1006862F431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6C05FC1-CFBB-EF10-C518-50E7267C2E0C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9415512-F676-23D5-B480-C0B3624D557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D8614B7-04B8-F42E-FDDB-3606498F1FC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1FCF0BDD-5802-0817-4BC8-9191DF7F571C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79F50153-6986-9E7B-A65C-99D9F166E0EE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B251D751-390C-8228-DCEC-D64AA1CA5872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60D1C95-3C52-F84B-7091-43DE0F303161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E4C8BDA9-31FC-AD5B-FFD5-CA97698D741B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C05A008-9630-FC13-7175-D8C429FBCC6D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DB8B0A66-66CE-80DA-DEC9-490AB05A0209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BF0148A7-915C-19A3-A4C7-5BBEC1B3186F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75F3373F-42C6-2FBD-EAC1-2B72DA9C4049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DC4B5ED9-016B-5EA9-7EF9-E452E8096EBB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E92D075-E5E6-089F-3DA9-5C48B3CEE55C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6B385C-347E-1503-6C07-1B3572D750C8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F7B54D6-CEE9-C96E-1D1E-EE6C977670FB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A8119F13-9CEB-18CE-06A3-3FCF532AF4BC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590ABE99-D68F-51A2-F892-95D159AA79C9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D44F6A8-E581-6A96-E3BD-A488DF492EEC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DE491006-1E29-5FF0-0F35-D66FA893D2A7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92598F7-3B9F-CF7E-2F16-D883169AC4B3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DB99D6B-3338-BC3D-3CF4-EBCCB11DACFD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7F4BFB8-43A2-CBDD-252D-27C995FB753F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8644F38-34FC-C93C-18A3-5BCAFF5F7178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8FFA260-462E-1ACC-DF6F-B93DD9A9A11D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89CD1B9-9836-07E1-D3B0-9A12E399A5D5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A9E1089-12BA-2153-8291-E168841D7EF6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169FC3-0A68-5201-89F9-4BF35E4CEC6D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EAC490B-D2A0-F57A-3610-52734CB70F33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714230A-03DB-87E8-C140-DA65AB8FE193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03F2DA3-ADF3-B2CF-E1AB-C3CD7D8EA8F2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584A01D-35E5-6CAC-D026-CB3925812FBA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0A8C8AC-8CD6-AEE7-5935-06BC26095B1E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E7D406A-E860-72B0-D601-D65EEB663681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9837736-7991-9B19-F521-CD63FBF5E0A0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1A24AC90-C3F2-60E7-E9E8-BF839251B40D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A454F5B-193B-C982-1FF6-CEFB702CFCF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FB77C4F3-9EE3-9948-DE52-B43F4CDB811B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6BDD2081-8E2A-7E18-10F7-B2906F00FDFC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62445E2-98A1-9AA9-5FE8-11DFBC8E48C3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E7C863F-F26B-BEC4-A074-9A4DEF848B54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78C4B388-BC5A-8037-C072-31C6A564CFF1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00E4651-A612-FD24-971C-7DBF03EA81A8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562BDD1F-15A6-3AAD-217D-83DCCF048941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34843732-74A5-5BE8-1BC1-DF4615E14A4A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1BA87E2-D19A-E736-E2AE-FB635DE95CFC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53EC93F2-D69F-4C42-708B-DAA06BBC1026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BB546FC6-7087-E9A1-531E-A4ED642EA9B1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4D18B00-4B2A-74E1-996C-D1EFBCE88C4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5D09CA90-B144-A471-799D-7EC6E53D1B5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ED6AF198-2580-6BE2-9DDF-8DF6C02DF270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C9411B14-CB8B-C6AF-C7B2-FE2EEF713BD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07707D3A-5154-146C-7C02-7F460B643F63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48201FC4-1868-2532-990A-B9B7A5D8F740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DBCFFFBD-1D19-0721-5CAC-872BEE7C1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DC10BD70-20E5-3DFE-A750-F3C491E17EB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EE1D3B2C-42A5-758D-1F96-E02AE3B773B8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2A5CD92A-4207-3D55-8195-2F3B837F8ECC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2C611FC1-F3C3-7943-D0D3-91E52BF22AA7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75EF7DC5-C99C-CAFC-10E3-CFD5C7042D33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093B93AC-90B5-B92D-1763-F61F10FF5A5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29F8012B-A0F8-B564-F404-FB79862FEBF2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4D4BAE09-31FC-4346-47AB-91B09321A6B3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4F14B5FC-CBD7-108F-340B-33011A1D97C8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5437C3F0-BDB6-7DFB-BF38-40AA7241F69B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1CF60389-039E-9303-0A3A-A356C2BC87BA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623A38F8-105E-0AA5-569F-509C14C5DF7A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4804F861-3053-EBC7-2A41-DFDD3D851F89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3C717881-062C-B040-C8E9-F30800DC4BB7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326025CF-9F63-E5D8-6335-7B7B6DCF1286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0D85F0FC-12BA-A117-F4A4-BB83CAB9C5B5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EFACA846-9D03-FA47-BBB5-8CBCAF25335B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A19656C6-CD11-4B1E-1A0A-427C57EF8AB4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4F499C21-F771-7C61-D56B-6003A7A8FD43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15E117D-DC40-3E27-27DA-9588AE958FEB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77054BE7-7D95-D357-12F0-9D47596A970B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531DC9BE-6F79-0B0D-5828-92AD6F7CDF57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331E735D-4E40-1F8D-AB52-99DD07FE68DB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96A078C5-44C9-2302-C401-721D47151C8E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1671BA1F-A2A4-60F5-92E5-4EB2D912F19A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0765285A-9799-CC10-F9EA-F46A67246140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BF42A262-AF5E-20E5-A194-FC3772824DF2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D4E9CB31-9435-B827-9B6C-A139B07664FB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EECB44E7-7DB4-D522-D6CA-6D806156F402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F6E8B44-663F-E82E-EA02-58747626191C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FE0B5BA1-2DB7-5F2F-F1FF-370D03CB1FDA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BB3E3EDD-077F-C1BB-1258-CA31F8829506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6D3A6D92-618B-6C83-93D6-29EDDB8B3ED7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23C69441-8410-5C0C-7317-4612BD3B412C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445088F2-572E-E6E6-3C4F-AFE51C6560DB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304BFB8C-DAAF-DA60-FC80-3B6A024E0D9C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A54D3F9A-EDC8-3229-A7F3-9329F2C1CEAB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1F636A5D-6EB8-9507-68AE-AB62E22BAA0E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6A000490-CAE6-DEA4-D21A-065001D342A6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0B2720A4-7AAF-7DCB-9E1C-80BCFF9E0858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64192EAA-81F3-BAE0-CE41-B8FDC357EB6B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526B2244-B53C-E6D5-2972-E561E1AAAE53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6634EAA9-627A-892A-3EC9-454239F3FDF4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3C0DFF38-1CA8-1816-BE30-7E8B918E2F92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7F1FBC21-5B64-57E3-CD7E-7B285F9F19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1998FEDD-4CBC-5DB6-5829-D53839056FD5}"/>
              </a:ext>
            </a:extLst>
          </p:cNvPr>
          <p:cNvPicPr>
            <a:picLocks noChangeAspect="1"/>
          </p:cNvPicPr>
          <p:nvPr/>
        </p:nvPicPr>
        <p:blipFill>
          <a:blip r:embed="rId10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D7C009F6-E19F-5CD6-3ED3-58620C2155D7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2FED0AB3-2AA5-CED8-E783-0E9A72682FD2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61816527-AF27-C185-BBF1-296A22C255F0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5F49AE9F-C2D6-31B9-A379-C46CDC88618C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35C4C45B-DDD7-E2F0-D6FF-64863C56F877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2B7053AF-5A97-0229-3D93-B0D58B1CE89D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67E0B12B-16CA-B27C-68DE-AAD111BE86D0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7D89CCB6-1B25-E8A4-CBFE-4DFF259E1121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F7EA12C2-7761-30CE-B0DF-C2DA54DE5DAE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68FDE816-7E0A-2BB0-8B41-1119936DEFC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CE915C36-80D5-B6E8-45F4-A327AB26981E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4163F587-AFE2-0773-0956-6B98710C04E9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B0C1930-1265-82BA-5549-662580161938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DD2831D-3D4B-FBD4-8480-7527A28BD186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DABDE063-277E-503D-150B-80B68C0BF8D1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B0E1518-92C5-C0DF-EE01-EE4192BD55B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85F2DC1-9070-6AF3-C444-36DC14B44827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32EE4A3-FD4E-498C-5E13-03B38B4561DB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A27D94F-466D-494F-8FCC-C5B8E314F342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F70F60B-8ECA-9278-7778-682C5FEB34C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D3B0BA28-D909-A6E6-5E15-BBF899A2688A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19412077-83D6-56E4-BC59-01BB23465806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007528F6-F111-2E77-AD55-517269EC91F8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F5DD0563-FC6D-B421-38B8-B781BA69CDAE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C7348FF0-7E3C-08D5-69EB-C3401486200A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5F544DD-EDF4-93E4-331D-ABF93F1FE85E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DBB8ACF1-3613-654D-E3CD-0850A10EF467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A6C3B3E-7FE8-4444-4B0E-E7A7524DD544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2191B92-056F-D5D2-4A25-198814E06F4A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241B96A-2909-5EA3-53C7-0558D57CA579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72078A6B-9C96-AA39-06DC-EE283A44ECB1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B1BF3D1A-83E1-49E1-EE54-BBEDCD52F6F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6BB7FB5A-7B84-F152-EA10-73CB99873CE6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CA6335A8-6BC2-0938-4C32-F38963FCC286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998D6DE3-B9F5-D8C7-B42E-5A141BAFFB91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CFA8C1F4-6A1B-3747-4B78-4CAE20A9FE68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163612E0-223F-6352-2214-D09F88ED3ADE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DF6625A3-DA02-BC33-15F1-E764D9DC5401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F127B224-D7C6-9E69-D5E3-9D558D698BD8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9E69013E-40BA-AE24-639C-F345875822E8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AE21E69D-BF0B-01DA-5975-7F9DB8F4FCF2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5C3BC92-8D26-4362-BB3A-9063A6E4A3D2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178E1F96-C6A9-EC73-FB92-74CE35BDE8B1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8407B4BA-A113-E882-5046-EFA28CDB7F93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F802F8FB-0E72-E9FF-CD0D-846344D6A0A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ABFFD429-6CA0-9F90-A938-40BF70B1E169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2C751CBA-20F9-FDF0-59FB-6322C1F6E70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142B13E2-26B1-53ED-C125-44B94E79DF8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F68C88C-6BFE-9AE4-060A-60470FCC1DE8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9995E055-0B16-6FDC-0974-61F25C200477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FB35831-4410-0479-C03D-FD6567CC8435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E0AE32-57C3-9142-CA7C-B0C46C9BB4B4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0510C97-B5C1-32C9-9785-553FC98BBDD2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FCD9399-853B-2B2D-88B3-A00CE6422239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90F06677-6C31-7CF8-BAC9-1FA0ADB6CE4A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C12C0731-E5AE-4AFA-80CD-A6AB498FD42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E1073C60-F587-18C2-2856-C2BBF55DC0ED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0BCD1FC8-8709-4C86-44E9-F61A271D7724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067D708-0F95-1734-7600-208D47593389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DF2EB52-BFD1-CDB1-B4E8-00AE571743BC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E9F98B7A-9C08-9615-23A7-502EDCDEACF2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FD393048-37A6-A2B1-F88D-33F5C48DF835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324F6ACD-1D7A-9601-4031-15E4F73354B4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82F99DF8-A7ED-BBDD-91FB-643960489CD1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B06C613-A8BF-4526-FE10-D4D3DE4FE964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AE9401A4-A633-5057-FA55-8A0BA3B2BA83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CD70FBB4-0BA5-AF5F-E368-830997ADD95A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221089B-4822-8B0A-F4E5-A0715F56CE62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8EAD2019-CA41-738D-5A60-A8C329465EC4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6BC8DAB8-3004-9297-C7B3-619A2918E70A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6580C3F-E92E-AA15-89EC-C2A35F1C1D71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2AA63E8-1271-EF9E-CFB5-CA2E31823E28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A568896-F643-7B5A-4C00-7C7D18DC0A15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A44EB207-E6BA-12AC-1AF9-F1D5EBA38F6C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87362233-CBAE-B97B-C05F-D1C867835EBB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F79D89E-D2BE-344A-83D6-2897FA8D776F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F65F1FF4-7727-FAEF-E30F-3216265E0667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F923E88-57D8-206B-41A7-AB5F93A0671B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22A6874B-D24C-5E97-D9F3-F88188E1EB28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FB40D36-00D0-A793-F000-6363D61B22F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F6EF4A45-335F-38D2-D85F-ECEF8F687313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007AF37-69E8-80D2-CCA9-47D11E0E9999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04834F8-2015-BE94-BC88-BF79F19E504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56B0C719-3031-F8D8-EDA4-E45B24087D15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B570F477-A3F9-7E8B-FEC9-A2E601113962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94DEBEBA-EE2D-C56E-620B-C5823CBE7131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5014B553-3830-6710-ACE6-581E88F3B729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DF40542-1D92-7969-8475-5004433A90B5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F9F8DD8-EC96-C6FC-B536-B20BE24750D7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3F3BD64-EE34-8383-4F30-1FE90EF2D286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FD396050-4F22-6C08-1E14-7784655F76F9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CF46C1D-E2A7-F795-3905-4B18788A45F8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5951D37F-9468-4FAE-2941-939748DE77CA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71189630-2AAC-DFFD-5736-F8B30008F4A0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02374D18-32AF-3570-402A-37D9A3A7A93F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FDEA6B07-E08A-A293-A406-BB03AEE428A1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286168-27EE-2E7E-19D6-FBDB3DD91C30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D64B1F92-0024-B9C2-D099-46D7A374680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B0992669-24CD-9E73-C65A-A90B9929A5CF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42835F-CF01-F140-7D09-0112982186CC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1421BA45-C01C-0DF4-592A-960233B0869C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963E5870-DFF0-019B-430E-E9FBB0A87B63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EEFEEC4F-C739-6CED-1194-333847294F7B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9AE487B2-513D-4BF2-AB10-F8B59E264938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D577F5CE-7D1E-CF67-BA0F-66DB8D07460C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8FFC01CC-F50C-8622-209E-E53C58062E91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0B7E5D4-E48B-15BC-2ACC-7C99EEABD8B4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3D3D6E5-7790-1A8B-B324-A42C8B3CC1CF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A793340E-3AC4-FE3C-5E35-CE88180AFB4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89A66CC1-528F-4599-1983-6A348C86C8BD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9044968B-AD6B-7D40-41F6-E1DA4B56ABB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A740942D-4638-7401-D8CE-37967A5827F2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2B5A587B-B8F5-0737-B7DE-DB3D661EE3E2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EA041BC2-0727-5228-2BA4-3AEE67A8276F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399D6FB-03A9-1E29-5302-3601106D716D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E3C2AFB-9299-4A5B-716C-271C02F2861D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7F1A4C7-200B-D3F7-3D1D-3F4543EF9A5E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3CFFCEE-8C52-247A-A61B-F8500545C15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215E036-9FAB-CFB8-7F24-7C48A7C69216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75DD3908-7990-149E-1ACE-6D559BF55C02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C0828593-936F-465A-8AE8-3936AE4BE718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3DF61F6-07F1-CD21-6E0A-FE882363E891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05615A93-77AC-EFF8-DE10-AE2919DA2D7C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E23E0CB-F3AF-DF78-4F5A-8F169C181B35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485B782-05D5-090B-8E8E-306277AC9599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C8B2DA4-1584-AFD8-C7AC-9E5804CE1882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3D14BA07-ECF4-E34B-3722-D9D6D06CB726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8992DED4-9FDC-50FA-5075-B81BE3BDD764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063BC126-9469-F372-A20C-D8DF099D0241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E23503B2-B355-D872-2470-E984A1F583B0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468CA813-678C-0F84-E9F2-A3EC6D522219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CADA0D87-3C25-1A80-621D-C6FED3BFCB08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DEA48763-33A3-0C44-44BE-8164F5ADB4D9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7A8BC60-A291-37C2-60DF-DDC88BAE746E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95BB6DA-6BB3-FEB3-4207-9D016CFA6671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24491CB-DB57-E2AD-8FD2-8804A2295A06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E023E62F-443C-4AFE-3DE0-A5B6DE644A30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0B95D42B-DF14-C7DE-EB29-461967F88052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F747F528-2C38-502A-E316-8D088ADB010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404A557A-1AFD-9DE7-6D37-8C47D9271B4D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D6DF52FB-E8D4-C075-7A5E-15D106222403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D46B788-221B-7AD5-A61C-8127539BAB90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49E882BF-88AF-376C-4B03-EBD63B82A707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4420AAF6-39FD-4CF8-6684-2C16D1EEC870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807FFC51-88D0-062D-AD9F-0F252944106A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90A253BB-EF09-A155-2197-5DBC13971B82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9F4111D7-0304-9A06-02D6-429547E27B22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6" name="TextBox 455" hidden="1">
            <a:extLst>
              <a:ext uri="{FF2B5EF4-FFF2-40B4-BE49-F238E27FC236}">
                <a16:creationId xmlns:a16="http://schemas.microsoft.com/office/drawing/2014/main" id="{A5B976B4-CB46-52AE-00AE-EC348FEE5FB8}"/>
              </a:ext>
            </a:extLst>
          </p:cNvPr>
          <p:cNvSpPr txBox="1"/>
          <p:nvPr/>
        </p:nvSpPr>
        <p:spPr>
          <a:xfrm>
            <a:off x="4040666" y="13007453"/>
            <a:ext cx="1792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Spinale zenuwen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1" name="TextBox 460" hidden="1">
            <a:extLst>
              <a:ext uri="{FF2B5EF4-FFF2-40B4-BE49-F238E27FC236}">
                <a16:creationId xmlns:a16="http://schemas.microsoft.com/office/drawing/2014/main" id="{8501592D-4C90-5086-C4A3-5FEC40008D59}"/>
              </a:ext>
            </a:extLst>
          </p:cNvPr>
          <p:cNvSpPr txBox="1"/>
          <p:nvPr/>
        </p:nvSpPr>
        <p:spPr>
          <a:xfrm>
            <a:off x="681936" y="12915575"/>
            <a:ext cx="2495345" cy="4449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Rami communicans griseus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7" name="Freeform: Shape 476" hidden="1">
            <a:extLst>
              <a:ext uri="{FF2B5EF4-FFF2-40B4-BE49-F238E27FC236}">
                <a16:creationId xmlns:a16="http://schemas.microsoft.com/office/drawing/2014/main" id="{BDB5278B-6E98-40B9-C360-92D887F9F0E4}"/>
              </a:ext>
            </a:extLst>
          </p:cNvPr>
          <p:cNvSpPr/>
          <p:nvPr/>
        </p:nvSpPr>
        <p:spPr>
          <a:xfrm>
            <a:off x="3108590" y="12926096"/>
            <a:ext cx="116780" cy="299039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288" h="10000">
                <a:moveTo>
                  <a:pt x="140288" y="0"/>
                </a:moveTo>
                <a:cubicBezTo>
                  <a:pt x="-33046" y="3333"/>
                  <a:pt x="-56379" y="5363"/>
                  <a:pt x="130288" y="10000"/>
                </a:cubicBezTo>
              </a:path>
            </a:pathLst>
          </a:custGeom>
          <a:noFill/>
          <a:ln w="38100">
            <a:solidFill>
              <a:schemeClr val="tx1">
                <a:lumMod val="50000"/>
                <a:lumOff val="50000"/>
              </a:schemeClr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89" name="Straight Arrow Connector 488" hidden="1">
            <a:extLst>
              <a:ext uri="{FF2B5EF4-FFF2-40B4-BE49-F238E27FC236}">
                <a16:creationId xmlns:a16="http://schemas.microsoft.com/office/drawing/2014/main" id="{59AB5264-3BC9-4DC1-DFF5-B579B2951BED}"/>
              </a:ext>
            </a:extLst>
          </p:cNvPr>
          <p:cNvCxnSpPr>
            <a:cxnSpLocks/>
          </p:cNvCxnSpPr>
          <p:nvPr/>
        </p:nvCxnSpPr>
        <p:spPr>
          <a:xfrm>
            <a:off x="4782653" y="13360569"/>
            <a:ext cx="0" cy="256655"/>
          </a:xfrm>
          <a:prstGeom prst="straightConnector1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Freeform: Shape 49" hidden="1">
            <a:extLst>
              <a:ext uri="{FF2B5EF4-FFF2-40B4-BE49-F238E27FC236}">
                <a16:creationId xmlns:a16="http://schemas.microsoft.com/office/drawing/2014/main" id="{B475D00E-43D0-2D91-32EE-6C4A63E1E6A2}"/>
              </a:ext>
            </a:extLst>
          </p:cNvPr>
          <p:cNvSpPr/>
          <p:nvPr/>
        </p:nvSpPr>
        <p:spPr>
          <a:xfrm>
            <a:off x="4314335" y="2877332"/>
            <a:ext cx="2291502" cy="736276"/>
          </a:xfrm>
          <a:custGeom>
            <a:avLst/>
            <a:gdLst>
              <a:gd name="connsiteX0" fmla="*/ 2287571 w 2311717"/>
              <a:gd name="connsiteY0" fmla="*/ 736276 h 736276"/>
              <a:gd name="connsiteX1" fmla="*/ 2296998 w 2311717"/>
              <a:gd name="connsiteY1" fmla="*/ 403196 h 736276"/>
              <a:gd name="connsiteX2" fmla="*/ 2114746 w 2311717"/>
              <a:gd name="connsiteY2" fmla="*/ 280647 h 736276"/>
              <a:gd name="connsiteX3" fmla="*/ 1458012 w 2311717"/>
              <a:gd name="connsiteY3" fmla="*/ 60689 h 736276"/>
              <a:gd name="connsiteX4" fmla="*/ 707010 w 2311717"/>
              <a:gd name="connsiteY4" fmla="*/ 10412 h 736276"/>
              <a:gd name="connsiteX5" fmla="*/ 0 w 2311717"/>
              <a:gd name="connsiteY5" fmla="*/ 230371 h 736276"/>
              <a:gd name="connsiteX0" fmla="*/ 2287571 w 2297623"/>
              <a:gd name="connsiteY0" fmla="*/ 736276 h 736276"/>
              <a:gd name="connsiteX1" fmla="*/ 2268718 w 2297623"/>
              <a:gd name="connsiteY1" fmla="*/ 437761 h 736276"/>
              <a:gd name="connsiteX2" fmla="*/ 2114746 w 2297623"/>
              <a:gd name="connsiteY2" fmla="*/ 280647 h 736276"/>
              <a:gd name="connsiteX3" fmla="*/ 1458012 w 2297623"/>
              <a:gd name="connsiteY3" fmla="*/ 60689 h 736276"/>
              <a:gd name="connsiteX4" fmla="*/ 707010 w 2297623"/>
              <a:gd name="connsiteY4" fmla="*/ 10412 h 736276"/>
              <a:gd name="connsiteX5" fmla="*/ 0 w 2297623"/>
              <a:gd name="connsiteY5" fmla="*/ 230371 h 736276"/>
              <a:gd name="connsiteX0" fmla="*/ 2287571 w 2297753"/>
              <a:gd name="connsiteY0" fmla="*/ 735624 h 735624"/>
              <a:gd name="connsiteX1" fmla="*/ 2268718 w 2297753"/>
              <a:gd name="connsiteY1" fmla="*/ 437109 h 735624"/>
              <a:gd name="connsiteX2" fmla="*/ 2111603 w 2297753"/>
              <a:gd name="connsiteY2" fmla="*/ 251715 h 735624"/>
              <a:gd name="connsiteX3" fmla="*/ 1458012 w 2297753"/>
              <a:gd name="connsiteY3" fmla="*/ 60037 h 735624"/>
              <a:gd name="connsiteX4" fmla="*/ 707010 w 2297753"/>
              <a:gd name="connsiteY4" fmla="*/ 9760 h 735624"/>
              <a:gd name="connsiteX5" fmla="*/ 0 w 2297753"/>
              <a:gd name="connsiteY5" fmla="*/ 229719 h 735624"/>
              <a:gd name="connsiteX0" fmla="*/ 2287571 w 2297753"/>
              <a:gd name="connsiteY0" fmla="*/ 735624 h 735624"/>
              <a:gd name="connsiteX1" fmla="*/ 2268718 w 2297753"/>
              <a:gd name="connsiteY1" fmla="*/ 437109 h 735624"/>
              <a:gd name="connsiteX2" fmla="*/ 2111603 w 2297753"/>
              <a:gd name="connsiteY2" fmla="*/ 251715 h 735624"/>
              <a:gd name="connsiteX3" fmla="*/ 1458012 w 2297753"/>
              <a:gd name="connsiteY3" fmla="*/ 60037 h 735624"/>
              <a:gd name="connsiteX4" fmla="*/ 707010 w 2297753"/>
              <a:gd name="connsiteY4" fmla="*/ 9760 h 735624"/>
              <a:gd name="connsiteX5" fmla="*/ 0 w 2297753"/>
              <a:gd name="connsiteY5" fmla="*/ 229719 h 735624"/>
              <a:gd name="connsiteX0" fmla="*/ 2287571 w 2299886"/>
              <a:gd name="connsiteY0" fmla="*/ 735624 h 735624"/>
              <a:gd name="connsiteX1" fmla="*/ 2275003 w 2299886"/>
              <a:gd name="connsiteY1" fmla="*/ 415113 h 735624"/>
              <a:gd name="connsiteX2" fmla="*/ 2111603 w 2299886"/>
              <a:gd name="connsiteY2" fmla="*/ 251715 h 735624"/>
              <a:gd name="connsiteX3" fmla="*/ 1458012 w 2299886"/>
              <a:gd name="connsiteY3" fmla="*/ 60037 h 735624"/>
              <a:gd name="connsiteX4" fmla="*/ 707010 w 2299886"/>
              <a:gd name="connsiteY4" fmla="*/ 9760 h 735624"/>
              <a:gd name="connsiteX5" fmla="*/ 0 w 2299886"/>
              <a:gd name="connsiteY5" fmla="*/ 229719 h 735624"/>
              <a:gd name="connsiteX0" fmla="*/ 2287571 w 2315435"/>
              <a:gd name="connsiteY0" fmla="*/ 735624 h 735624"/>
              <a:gd name="connsiteX1" fmla="*/ 2275003 w 2315435"/>
              <a:gd name="connsiteY1" fmla="*/ 415113 h 735624"/>
              <a:gd name="connsiteX2" fmla="*/ 2111603 w 2315435"/>
              <a:gd name="connsiteY2" fmla="*/ 251715 h 735624"/>
              <a:gd name="connsiteX3" fmla="*/ 1458012 w 2315435"/>
              <a:gd name="connsiteY3" fmla="*/ 60037 h 735624"/>
              <a:gd name="connsiteX4" fmla="*/ 707010 w 2315435"/>
              <a:gd name="connsiteY4" fmla="*/ 9760 h 735624"/>
              <a:gd name="connsiteX5" fmla="*/ 0 w 2315435"/>
              <a:gd name="connsiteY5" fmla="*/ 229719 h 735624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297932"/>
              <a:gd name="connsiteY0" fmla="*/ 736276 h 736276"/>
              <a:gd name="connsiteX1" fmla="*/ 2275003 w 2297932"/>
              <a:gd name="connsiteY1" fmla="*/ 415765 h 736276"/>
              <a:gd name="connsiteX2" fmla="*/ 2152452 w 2297932"/>
              <a:gd name="connsiteY2" fmla="*/ 280648 h 736276"/>
              <a:gd name="connsiteX3" fmla="*/ 1458012 w 2297932"/>
              <a:gd name="connsiteY3" fmla="*/ 60689 h 736276"/>
              <a:gd name="connsiteX4" fmla="*/ 707010 w 2297932"/>
              <a:gd name="connsiteY4" fmla="*/ 10412 h 736276"/>
              <a:gd name="connsiteX5" fmla="*/ 0 w 2297932"/>
              <a:gd name="connsiteY5" fmla="*/ 230371 h 736276"/>
              <a:gd name="connsiteX0" fmla="*/ 2287571 w 2303210"/>
              <a:gd name="connsiteY0" fmla="*/ 736276 h 736276"/>
              <a:gd name="connsiteX1" fmla="*/ 2287572 w 2303210"/>
              <a:gd name="connsiteY1" fmla="*/ 415765 h 736276"/>
              <a:gd name="connsiteX2" fmla="*/ 2152452 w 2303210"/>
              <a:gd name="connsiteY2" fmla="*/ 280648 h 736276"/>
              <a:gd name="connsiteX3" fmla="*/ 1458012 w 2303210"/>
              <a:gd name="connsiteY3" fmla="*/ 60689 h 736276"/>
              <a:gd name="connsiteX4" fmla="*/ 707010 w 2303210"/>
              <a:gd name="connsiteY4" fmla="*/ 10412 h 736276"/>
              <a:gd name="connsiteX5" fmla="*/ 0 w 2303210"/>
              <a:gd name="connsiteY5" fmla="*/ 230371 h 736276"/>
              <a:gd name="connsiteX0" fmla="*/ 2287571 w 2294923"/>
              <a:gd name="connsiteY0" fmla="*/ 736276 h 736276"/>
              <a:gd name="connsiteX1" fmla="*/ 2287572 w 2294923"/>
              <a:gd name="connsiteY1" fmla="*/ 415765 h 736276"/>
              <a:gd name="connsiteX2" fmla="*/ 2152452 w 2294923"/>
              <a:gd name="connsiteY2" fmla="*/ 280648 h 736276"/>
              <a:gd name="connsiteX3" fmla="*/ 1458012 w 2294923"/>
              <a:gd name="connsiteY3" fmla="*/ 60689 h 736276"/>
              <a:gd name="connsiteX4" fmla="*/ 707010 w 2294923"/>
              <a:gd name="connsiteY4" fmla="*/ 10412 h 736276"/>
              <a:gd name="connsiteX5" fmla="*/ 0 w 2294923"/>
              <a:gd name="connsiteY5" fmla="*/ 230371 h 736276"/>
              <a:gd name="connsiteX0" fmla="*/ 2287571 w 2297790"/>
              <a:gd name="connsiteY0" fmla="*/ 736276 h 736276"/>
              <a:gd name="connsiteX1" fmla="*/ 2287572 w 2297790"/>
              <a:gd name="connsiteY1" fmla="*/ 415765 h 736276"/>
              <a:gd name="connsiteX2" fmla="*/ 2152452 w 2297790"/>
              <a:gd name="connsiteY2" fmla="*/ 280648 h 736276"/>
              <a:gd name="connsiteX3" fmla="*/ 1458012 w 2297790"/>
              <a:gd name="connsiteY3" fmla="*/ 60689 h 736276"/>
              <a:gd name="connsiteX4" fmla="*/ 707010 w 2297790"/>
              <a:gd name="connsiteY4" fmla="*/ 10412 h 736276"/>
              <a:gd name="connsiteX5" fmla="*/ 0 w 2297790"/>
              <a:gd name="connsiteY5" fmla="*/ 230371 h 736276"/>
              <a:gd name="connsiteX0" fmla="*/ 2287571 w 2291502"/>
              <a:gd name="connsiteY0" fmla="*/ 736276 h 736276"/>
              <a:gd name="connsiteX1" fmla="*/ 2287572 w 2291502"/>
              <a:gd name="connsiteY1" fmla="*/ 415765 h 736276"/>
              <a:gd name="connsiteX2" fmla="*/ 2152452 w 2291502"/>
              <a:gd name="connsiteY2" fmla="*/ 280648 h 736276"/>
              <a:gd name="connsiteX3" fmla="*/ 1458012 w 2291502"/>
              <a:gd name="connsiteY3" fmla="*/ 60689 h 736276"/>
              <a:gd name="connsiteX4" fmla="*/ 707010 w 2291502"/>
              <a:gd name="connsiteY4" fmla="*/ 10412 h 736276"/>
              <a:gd name="connsiteX5" fmla="*/ 0 w 2291502"/>
              <a:gd name="connsiteY5" fmla="*/ 230371 h 73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1502" h="736276">
                <a:moveTo>
                  <a:pt x="2287571" y="736276"/>
                </a:moveTo>
                <a:cubicBezTo>
                  <a:pt x="2290975" y="585709"/>
                  <a:pt x="2294381" y="491703"/>
                  <a:pt x="2287572" y="415765"/>
                </a:cubicBezTo>
                <a:cubicBezTo>
                  <a:pt x="2246199" y="358681"/>
                  <a:pt x="2238341" y="364965"/>
                  <a:pt x="2152452" y="280648"/>
                </a:cubicBezTo>
                <a:cubicBezTo>
                  <a:pt x="2023426" y="200428"/>
                  <a:pt x="1698919" y="105728"/>
                  <a:pt x="1458012" y="60689"/>
                </a:cubicBezTo>
                <a:cubicBezTo>
                  <a:pt x="1217105" y="15650"/>
                  <a:pt x="950012" y="-17868"/>
                  <a:pt x="707010" y="10412"/>
                </a:cubicBezTo>
                <a:cubicBezTo>
                  <a:pt x="464008" y="38692"/>
                  <a:pt x="232004" y="134531"/>
                  <a:pt x="0" y="230371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Freeform: Shape 51" hidden="1">
            <a:extLst>
              <a:ext uri="{FF2B5EF4-FFF2-40B4-BE49-F238E27FC236}">
                <a16:creationId xmlns:a16="http://schemas.microsoft.com/office/drawing/2014/main" id="{9CD691CD-5DBC-61D8-E8D4-CEF0EF7AFA92}"/>
              </a:ext>
            </a:extLst>
          </p:cNvPr>
          <p:cNvSpPr/>
          <p:nvPr/>
        </p:nvSpPr>
        <p:spPr>
          <a:xfrm>
            <a:off x="4182358" y="3565302"/>
            <a:ext cx="2427387" cy="393956"/>
          </a:xfrm>
          <a:custGeom>
            <a:avLst/>
            <a:gdLst>
              <a:gd name="connsiteX0" fmla="*/ 2422688 w 2435426"/>
              <a:gd name="connsiteY0" fmla="*/ 22850 h 398961"/>
              <a:gd name="connsiteX1" fmla="*/ 2419546 w 2435426"/>
              <a:gd name="connsiteY1" fmla="*/ 393638 h 398961"/>
              <a:gd name="connsiteX2" fmla="*/ 2265575 w 2435426"/>
              <a:gd name="connsiteY2" fmla="*/ 230240 h 398961"/>
              <a:gd name="connsiteX3" fmla="*/ 1649690 w 2435426"/>
              <a:gd name="connsiteY3" fmla="*/ 63700 h 398961"/>
              <a:gd name="connsiteX4" fmla="*/ 794994 w 2435426"/>
              <a:gd name="connsiteY4" fmla="*/ 7139 h 398961"/>
              <a:gd name="connsiteX5" fmla="*/ 0 w 2435426"/>
              <a:gd name="connsiteY5" fmla="*/ 211386 h 398961"/>
              <a:gd name="connsiteX0" fmla="*/ 2422688 w 2435426"/>
              <a:gd name="connsiteY0" fmla="*/ 22850 h 398961"/>
              <a:gd name="connsiteX1" fmla="*/ 2419546 w 2435426"/>
              <a:gd name="connsiteY1" fmla="*/ 393638 h 398961"/>
              <a:gd name="connsiteX2" fmla="*/ 2265575 w 2435426"/>
              <a:gd name="connsiteY2" fmla="*/ 230240 h 398961"/>
              <a:gd name="connsiteX3" fmla="*/ 1649690 w 2435426"/>
              <a:gd name="connsiteY3" fmla="*/ 63700 h 398961"/>
              <a:gd name="connsiteX4" fmla="*/ 794994 w 2435426"/>
              <a:gd name="connsiteY4" fmla="*/ 7139 h 398961"/>
              <a:gd name="connsiteX5" fmla="*/ 0 w 2435426"/>
              <a:gd name="connsiteY5" fmla="*/ 211386 h 398961"/>
              <a:gd name="connsiteX0" fmla="*/ 2422688 w 2435426"/>
              <a:gd name="connsiteY0" fmla="*/ 22850 h 400996"/>
              <a:gd name="connsiteX1" fmla="*/ 2419546 w 2435426"/>
              <a:gd name="connsiteY1" fmla="*/ 393638 h 400996"/>
              <a:gd name="connsiteX2" fmla="*/ 2265575 w 2435426"/>
              <a:gd name="connsiteY2" fmla="*/ 230240 h 400996"/>
              <a:gd name="connsiteX3" fmla="*/ 1649690 w 2435426"/>
              <a:gd name="connsiteY3" fmla="*/ 63700 h 400996"/>
              <a:gd name="connsiteX4" fmla="*/ 794994 w 2435426"/>
              <a:gd name="connsiteY4" fmla="*/ 7139 h 400996"/>
              <a:gd name="connsiteX5" fmla="*/ 0 w 2435426"/>
              <a:gd name="connsiteY5" fmla="*/ 211386 h 400996"/>
              <a:gd name="connsiteX0" fmla="*/ 2422688 w 2435640"/>
              <a:gd name="connsiteY0" fmla="*/ 23168 h 403678"/>
              <a:gd name="connsiteX1" fmla="*/ 2419546 w 2435640"/>
              <a:gd name="connsiteY1" fmla="*/ 393956 h 403678"/>
              <a:gd name="connsiteX2" fmla="*/ 2262432 w 2435640"/>
              <a:gd name="connsiteY2" fmla="*/ 249411 h 403678"/>
              <a:gd name="connsiteX3" fmla="*/ 1649690 w 2435640"/>
              <a:gd name="connsiteY3" fmla="*/ 64018 h 403678"/>
              <a:gd name="connsiteX4" fmla="*/ 794994 w 2435640"/>
              <a:gd name="connsiteY4" fmla="*/ 7457 h 403678"/>
              <a:gd name="connsiteX5" fmla="*/ 0 w 2435640"/>
              <a:gd name="connsiteY5" fmla="*/ 211704 h 403678"/>
              <a:gd name="connsiteX0" fmla="*/ 2422688 w 2435640"/>
              <a:gd name="connsiteY0" fmla="*/ 23168 h 402589"/>
              <a:gd name="connsiteX1" fmla="*/ 2419546 w 2435640"/>
              <a:gd name="connsiteY1" fmla="*/ 393956 h 402589"/>
              <a:gd name="connsiteX2" fmla="*/ 2262432 w 2435640"/>
              <a:gd name="connsiteY2" fmla="*/ 249411 h 402589"/>
              <a:gd name="connsiteX3" fmla="*/ 1649690 w 2435640"/>
              <a:gd name="connsiteY3" fmla="*/ 64018 h 402589"/>
              <a:gd name="connsiteX4" fmla="*/ 794994 w 2435640"/>
              <a:gd name="connsiteY4" fmla="*/ 7457 h 402589"/>
              <a:gd name="connsiteX5" fmla="*/ 0 w 2435640"/>
              <a:gd name="connsiteY5" fmla="*/ 211704 h 402589"/>
              <a:gd name="connsiteX0" fmla="*/ 2422688 w 2435640"/>
              <a:gd name="connsiteY0" fmla="*/ 23168 h 402589"/>
              <a:gd name="connsiteX1" fmla="*/ 2419546 w 2435640"/>
              <a:gd name="connsiteY1" fmla="*/ 393956 h 402589"/>
              <a:gd name="connsiteX2" fmla="*/ 2262432 w 2435640"/>
              <a:gd name="connsiteY2" fmla="*/ 249411 h 402589"/>
              <a:gd name="connsiteX3" fmla="*/ 1649690 w 2435640"/>
              <a:gd name="connsiteY3" fmla="*/ 64018 h 402589"/>
              <a:gd name="connsiteX4" fmla="*/ 794994 w 2435640"/>
              <a:gd name="connsiteY4" fmla="*/ 7457 h 402589"/>
              <a:gd name="connsiteX5" fmla="*/ 0 w 2435640"/>
              <a:gd name="connsiteY5" fmla="*/ 211704 h 402589"/>
              <a:gd name="connsiteX0" fmla="*/ 2422688 w 2435640"/>
              <a:gd name="connsiteY0" fmla="*/ 23168 h 393956"/>
              <a:gd name="connsiteX1" fmla="*/ 2419546 w 2435640"/>
              <a:gd name="connsiteY1" fmla="*/ 393956 h 393956"/>
              <a:gd name="connsiteX2" fmla="*/ 2262432 w 2435640"/>
              <a:gd name="connsiteY2" fmla="*/ 249411 h 393956"/>
              <a:gd name="connsiteX3" fmla="*/ 1649690 w 2435640"/>
              <a:gd name="connsiteY3" fmla="*/ 64018 h 393956"/>
              <a:gd name="connsiteX4" fmla="*/ 794994 w 2435640"/>
              <a:gd name="connsiteY4" fmla="*/ 7457 h 393956"/>
              <a:gd name="connsiteX5" fmla="*/ 0 w 2435640"/>
              <a:gd name="connsiteY5" fmla="*/ 211704 h 393956"/>
              <a:gd name="connsiteX0" fmla="*/ 2422688 w 2427387"/>
              <a:gd name="connsiteY0" fmla="*/ 23168 h 393956"/>
              <a:gd name="connsiteX1" fmla="*/ 2419546 w 2427387"/>
              <a:gd name="connsiteY1" fmla="*/ 393956 h 393956"/>
              <a:gd name="connsiteX2" fmla="*/ 2262432 w 2427387"/>
              <a:gd name="connsiteY2" fmla="*/ 249411 h 393956"/>
              <a:gd name="connsiteX3" fmla="*/ 1649690 w 2427387"/>
              <a:gd name="connsiteY3" fmla="*/ 64018 h 393956"/>
              <a:gd name="connsiteX4" fmla="*/ 794994 w 2427387"/>
              <a:gd name="connsiteY4" fmla="*/ 7457 h 393956"/>
              <a:gd name="connsiteX5" fmla="*/ 0 w 2427387"/>
              <a:gd name="connsiteY5" fmla="*/ 211704 h 39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7387" h="393956">
                <a:moveTo>
                  <a:pt x="2422688" y="23168"/>
                </a:moveTo>
                <a:cubicBezTo>
                  <a:pt x="2434210" y="191279"/>
                  <a:pt x="2421117" y="315399"/>
                  <a:pt x="2419546" y="393956"/>
                </a:cubicBezTo>
                <a:cubicBezTo>
                  <a:pt x="2380268" y="346822"/>
                  <a:pt x="2384457" y="338967"/>
                  <a:pt x="2262432" y="249411"/>
                </a:cubicBezTo>
                <a:cubicBezTo>
                  <a:pt x="2134123" y="194421"/>
                  <a:pt x="1894263" y="104344"/>
                  <a:pt x="1649690" y="64018"/>
                </a:cubicBezTo>
                <a:cubicBezTo>
                  <a:pt x="1405117" y="23692"/>
                  <a:pt x="1069942" y="-17157"/>
                  <a:pt x="794994" y="7457"/>
                </a:cubicBezTo>
                <a:cubicBezTo>
                  <a:pt x="520046" y="32071"/>
                  <a:pt x="260023" y="121887"/>
                  <a:pt x="0" y="211704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: Shape 55" hidden="1">
            <a:extLst>
              <a:ext uri="{FF2B5EF4-FFF2-40B4-BE49-F238E27FC236}">
                <a16:creationId xmlns:a16="http://schemas.microsoft.com/office/drawing/2014/main" id="{DA5A3980-70C7-46FF-A4F0-CF20416077E4}"/>
              </a:ext>
            </a:extLst>
          </p:cNvPr>
          <p:cNvSpPr/>
          <p:nvPr/>
        </p:nvSpPr>
        <p:spPr>
          <a:xfrm>
            <a:off x="6636470" y="3500487"/>
            <a:ext cx="201105" cy="78556"/>
          </a:xfrm>
          <a:custGeom>
            <a:avLst/>
            <a:gdLst>
              <a:gd name="connsiteX0" fmla="*/ 0 w 201105"/>
              <a:gd name="connsiteY0" fmla="*/ 0 h 78556"/>
              <a:gd name="connsiteX1" fmla="*/ 201105 w 201105"/>
              <a:gd name="connsiteY1" fmla="*/ 78556 h 78556"/>
              <a:gd name="connsiteX2" fmla="*/ 201105 w 201105"/>
              <a:gd name="connsiteY2" fmla="*/ 78556 h 78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1105" h="78556">
                <a:moveTo>
                  <a:pt x="0" y="0"/>
                </a:moveTo>
                <a:lnTo>
                  <a:pt x="201105" y="78556"/>
                </a:lnTo>
                <a:lnTo>
                  <a:pt x="201105" y="78556"/>
                </a:ln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7" name="TextBox 486" hidden="1">
            <a:extLst>
              <a:ext uri="{FF2B5EF4-FFF2-40B4-BE49-F238E27FC236}">
                <a16:creationId xmlns:a16="http://schemas.microsoft.com/office/drawing/2014/main" id="{8220C3AE-8C5E-D300-1FAC-1FDF365FE9C0}"/>
              </a:ext>
            </a:extLst>
          </p:cNvPr>
          <p:cNvSpPr txBox="1"/>
          <p:nvPr/>
        </p:nvSpPr>
        <p:spPr>
          <a:xfrm>
            <a:off x="1340266" y="8044989"/>
            <a:ext cx="1852413" cy="3128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Rami communicans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1" name="TextBox 490" hidden="1">
            <a:extLst>
              <a:ext uri="{FF2B5EF4-FFF2-40B4-BE49-F238E27FC236}">
                <a16:creationId xmlns:a16="http://schemas.microsoft.com/office/drawing/2014/main" id="{AB7BB8F7-59F9-A610-C4FC-5043C0008F49}"/>
              </a:ext>
            </a:extLst>
          </p:cNvPr>
          <p:cNvSpPr txBox="1"/>
          <p:nvPr/>
        </p:nvSpPr>
        <p:spPr>
          <a:xfrm>
            <a:off x="1374643" y="10048716"/>
            <a:ext cx="1852413" cy="3128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Rami communicans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9739213B-B99D-13B2-21C3-0DCA2C34767A}"/>
              </a:ext>
            </a:extLst>
          </p:cNvPr>
          <p:cNvSpPr/>
          <p:nvPr/>
        </p:nvSpPr>
        <p:spPr>
          <a:xfrm rot="18500521">
            <a:off x="4029830" y="7748587"/>
            <a:ext cx="2829279" cy="759652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2771264 w 2771264"/>
              <a:gd name="connsiteY0" fmla="*/ 918647 h 918647"/>
              <a:gd name="connsiteX1" fmla="*/ 941194 w 2771264"/>
              <a:gd name="connsiteY1" fmla="*/ 762 h 918647"/>
              <a:gd name="connsiteX2" fmla="*/ 0 w 2771264"/>
              <a:gd name="connsiteY2" fmla="*/ 207237 h 918647"/>
              <a:gd name="connsiteX0" fmla="*/ 2771264 w 2771264"/>
              <a:gd name="connsiteY0" fmla="*/ 918647 h 918647"/>
              <a:gd name="connsiteX1" fmla="*/ 941194 w 2771264"/>
              <a:gd name="connsiteY1" fmla="*/ 762 h 918647"/>
              <a:gd name="connsiteX2" fmla="*/ 0 w 2771264"/>
              <a:gd name="connsiteY2" fmla="*/ 207237 h 918647"/>
              <a:gd name="connsiteX0" fmla="*/ 2771264 w 2771264"/>
              <a:gd name="connsiteY0" fmla="*/ 904631 h 904631"/>
              <a:gd name="connsiteX1" fmla="*/ 1188829 w 2771264"/>
              <a:gd name="connsiteY1" fmla="*/ 864 h 904631"/>
              <a:gd name="connsiteX2" fmla="*/ 0 w 2771264"/>
              <a:gd name="connsiteY2" fmla="*/ 193221 h 904631"/>
              <a:gd name="connsiteX0" fmla="*/ 2771264 w 2771264"/>
              <a:gd name="connsiteY0" fmla="*/ 904631 h 904631"/>
              <a:gd name="connsiteX1" fmla="*/ 1188829 w 2771264"/>
              <a:gd name="connsiteY1" fmla="*/ 864 h 904631"/>
              <a:gd name="connsiteX2" fmla="*/ 0 w 2771264"/>
              <a:gd name="connsiteY2" fmla="*/ 193221 h 904631"/>
              <a:gd name="connsiteX0" fmla="*/ 2771264 w 2771264"/>
              <a:gd name="connsiteY0" fmla="*/ 904631 h 904631"/>
              <a:gd name="connsiteX1" fmla="*/ 1188829 w 2771264"/>
              <a:gd name="connsiteY1" fmla="*/ 864 h 904631"/>
              <a:gd name="connsiteX2" fmla="*/ 0 w 2771264"/>
              <a:gd name="connsiteY2" fmla="*/ 193221 h 904631"/>
              <a:gd name="connsiteX0" fmla="*/ 2771264 w 2771264"/>
              <a:gd name="connsiteY0" fmla="*/ 927880 h 927880"/>
              <a:gd name="connsiteX1" fmla="*/ 1188829 w 2771264"/>
              <a:gd name="connsiteY1" fmla="*/ 24113 h 927880"/>
              <a:gd name="connsiteX2" fmla="*/ 0 w 2771264"/>
              <a:gd name="connsiteY2" fmla="*/ 216470 h 927880"/>
              <a:gd name="connsiteX0" fmla="*/ 2771264 w 2771264"/>
              <a:gd name="connsiteY0" fmla="*/ 898315 h 898315"/>
              <a:gd name="connsiteX1" fmla="*/ 1207394 w 2771264"/>
              <a:gd name="connsiteY1" fmla="*/ 27758 h 898315"/>
              <a:gd name="connsiteX2" fmla="*/ 0 w 2771264"/>
              <a:gd name="connsiteY2" fmla="*/ 186905 h 898315"/>
              <a:gd name="connsiteX0" fmla="*/ 2771264 w 2771264"/>
              <a:gd name="connsiteY0" fmla="*/ 898315 h 898315"/>
              <a:gd name="connsiteX1" fmla="*/ 1207394 w 2771264"/>
              <a:gd name="connsiteY1" fmla="*/ 27758 h 898315"/>
              <a:gd name="connsiteX2" fmla="*/ 0 w 2771264"/>
              <a:gd name="connsiteY2" fmla="*/ 186905 h 898315"/>
              <a:gd name="connsiteX0" fmla="*/ 2771264 w 2771264"/>
              <a:gd name="connsiteY0" fmla="*/ 898315 h 898315"/>
              <a:gd name="connsiteX1" fmla="*/ 1207394 w 2771264"/>
              <a:gd name="connsiteY1" fmla="*/ 27758 h 898315"/>
              <a:gd name="connsiteX2" fmla="*/ 0 w 2771264"/>
              <a:gd name="connsiteY2" fmla="*/ 186905 h 898315"/>
              <a:gd name="connsiteX0" fmla="*/ 2729949 w 2729949"/>
              <a:gd name="connsiteY0" fmla="*/ 940266 h 940266"/>
              <a:gd name="connsiteX1" fmla="*/ 1207394 w 2729949"/>
              <a:gd name="connsiteY1" fmla="*/ 42251 h 940266"/>
              <a:gd name="connsiteX2" fmla="*/ 0 w 2729949"/>
              <a:gd name="connsiteY2" fmla="*/ 201398 h 940266"/>
              <a:gd name="connsiteX0" fmla="*/ 2729949 w 2729949"/>
              <a:gd name="connsiteY0" fmla="*/ 940266 h 940266"/>
              <a:gd name="connsiteX1" fmla="*/ 1207394 w 2729949"/>
              <a:gd name="connsiteY1" fmla="*/ 42251 h 940266"/>
              <a:gd name="connsiteX2" fmla="*/ 0 w 2729949"/>
              <a:gd name="connsiteY2" fmla="*/ 201398 h 940266"/>
              <a:gd name="connsiteX0" fmla="*/ 2729949 w 2729949"/>
              <a:gd name="connsiteY0" fmla="*/ 948551 h 948551"/>
              <a:gd name="connsiteX1" fmla="*/ 1232497 w 2729949"/>
              <a:gd name="connsiteY1" fmla="*/ 40860 h 948551"/>
              <a:gd name="connsiteX2" fmla="*/ 0 w 2729949"/>
              <a:gd name="connsiteY2" fmla="*/ 209683 h 948551"/>
              <a:gd name="connsiteX0" fmla="*/ 2729949 w 2729949"/>
              <a:gd name="connsiteY0" fmla="*/ 926885 h 926885"/>
              <a:gd name="connsiteX1" fmla="*/ 1232497 w 2729949"/>
              <a:gd name="connsiteY1" fmla="*/ 19194 h 926885"/>
              <a:gd name="connsiteX2" fmla="*/ 0 w 2729949"/>
              <a:gd name="connsiteY2" fmla="*/ 188017 h 926885"/>
              <a:gd name="connsiteX0" fmla="*/ 2729949 w 2729949"/>
              <a:gd name="connsiteY0" fmla="*/ 926885 h 926885"/>
              <a:gd name="connsiteX1" fmla="*/ 1232497 w 2729949"/>
              <a:gd name="connsiteY1" fmla="*/ 19194 h 926885"/>
              <a:gd name="connsiteX2" fmla="*/ 0 w 2729949"/>
              <a:gd name="connsiteY2" fmla="*/ 188017 h 926885"/>
              <a:gd name="connsiteX0" fmla="*/ 2763943 w 2763943"/>
              <a:gd name="connsiteY0" fmla="*/ 946874 h 946874"/>
              <a:gd name="connsiteX1" fmla="*/ 1232497 w 2763943"/>
              <a:gd name="connsiteY1" fmla="*/ 40752 h 946874"/>
              <a:gd name="connsiteX2" fmla="*/ 0 w 2763943"/>
              <a:gd name="connsiteY2" fmla="*/ 209575 h 946874"/>
              <a:gd name="connsiteX0" fmla="*/ 2763943 w 2763943"/>
              <a:gd name="connsiteY0" fmla="*/ 946874 h 946874"/>
              <a:gd name="connsiteX1" fmla="*/ 1232497 w 2763943"/>
              <a:gd name="connsiteY1" fmla="*/ 40752 h 946874"/>
              <a:gd name="connsiteX2" fmla="*/ 0 w 2763943"/>
              <a:gd name="connsiteY2" fmla="*/ 209575 h 946874"/>
              <a:gd name="connsiteX0" fmla="*/ 2763943 w 2763943"/>
              <a:gd name="connsiteY0" fmla="*/ 946874 h 946874"/>
              <a:gd name="connsiteX1" fmla="*/ 1232497 w 2763943"/>
              <a:gd name="connsiteY1" fmla="*/ 40752 h 946874"/>
              <a:gd name="connsiteX2" fmla="*/ 0 w 2763943"/>
              <a:gd name="connsiteY2" fmla="*/ 209575 h 946874"/>
              <a:gd name="connsiteX0" fmla="*/ 2763943 w 2763943"/>
              <a:gd name="connsiteY0" fmla="*/ 917322 h 917322"/>
              <a:gd name="connsiteX1" fmla="*/ 1395932 w 2763943"/>
              <a:gd name="connsiteY1" fmla="*/ 46238 h 917322"/>
              <a:gd name="connsiteX2" fmla="*/ 0 w 2763943"/>
              <a:gd name="connsiteY2" fmla="*/ 180023 h 917322"/>
              <a:gd name="connsiteX0" fmla="*/ 2763943 w 2763943"/>
              <a:gd name="connsiteY0" fmla="*/ 970820 h 970820"/>
              <a:gd name="connsiteX1" fmla="*/ 1273814 w 2763943"/>
              <a:gd name="connsiteY1" fmla="*/ 37241 h 970820"/>
              <a:gd name="connsiteX2" fmla="*/ 0 w 2763943"/>
              <a:gd name="connsiteY2" fmla="*/ 233521 h 970820"/>
              <a:gd name="connsiteX0" fmla="*/ 2763943 w 2763943"/>
              <a:gd name="connsiteY0" fmla="*/ 941267 h 941267"/>
              <a:gd name="connsiteX1" fmla="*/ 1275384 w 2763943"/>
              <a:gd name="connsiteY1" fmla="*/ 41682 h 941267"/>
              <a:gd name="connsiteX2" fmla="*/ 0 w 2763943"/>
              <a:gd name="connsiteY2" fmla="*/ 203968 h 941267"/>
              <a:gd name="connsiteX0" fmla="*/ 2763943 w 2763943"/>
              <a:gd name="connsiteY0" fmla="*/ 961035 h 961035"/>
              <a:gd name="connsiteX1" fmla="*/ 1275384 w 2763943"/>
              <a:gd name="connsiteY1" fmla="*/ 61450 h 961035"/>
              <a:gd name="connsiteX2" fmla="*/ 0 w 2763943"/>
              <a:gd name="connsiteY2" fmla="*/ 223736 h 961035"/>
              <a:gd name="connsiteX0" fmla="*/ 2763943 w 2763943"/>
              <a:gd name="connsiteY0" fmla="*/ 952361 h 952361"/>
              <a:gd name="connsiteX1" fmla="*/ 1275384 w 2763943"/>
              <a:gd name="connsiteY1" fmla="*/ 52776 h 952361"/>
              <a:gd name="connsiteX2" fmla="*/ 0 w 2763943"/>
              <a:gd name="connsiteY2" fmla="*/ 215062 h 952361"/>
              <a:gd name="connsiteX0" fmla="*/ 2763943 w 2763943"/>
              <a:gd name="connsiteY0" fmla="*/ 906521 h 906521"/>
              <a:gd name="connsiteX1" fmla="*/ 1269137 w 2763943"/>
              <a:gd name="connsiteY1" fmla="*/ 69342 h 906521"/>
              <a:gd name="connsiteX2" fmla="*/ 0 w 2763943"/>
              <a:gd name="connsiteY2" fmla="*/ 169222 h 906521"/>
              <a:gd name="connsiteX0" fmla="*/ 2829279 w 2829279"/>
              <a:gd name="connsiteY0" fmla="*/ 915244 h 915244"/>
              <a:gd name="connsiteX1" fmla="*/ 1334473 w 2829279"/>
              <a:gd name="connsiteY1" fmla="*/ 78065 h 915244"/>
              <a:gd name="connsiteX2" fmla="*/ 0 w 2829279"/>
              <a:gd name="connsiteY2" fmla="*/ 153238 h 915244"/>
              <a:gd name="connsiteX0" fmla="*/ 2829279 w 2829279"/>
              <a:gd name="connsiteY0" fmla="*/ 885812 h 885812"/>
              <a:gd name="connsiteX1" fmla="*/ 1334473 w 2829279"/>
              <a:gd name="connsiteY1" fmla="*/ 48633 h 885812"/>
              <a:gd name="connsiteX2" fmla="*/ 0 w 2829279"/>
              <a:gd name="connsiteY2" fmla="*/ 123806 h 885812"/>
              <a:gd name="connsiteX0" fmla="*/ 2829279 w 2829279"/>
              <a:gd name="connsiteY0" fmla="*/ 885812 h 885812"/>
              <a:gd name="connsiteX1" fmla="*/ 1334473 w 2829279"/>
              <a:gd name="connsiteY1" fmla="*/ 48633 h 885812"/>
              <a:gd name="connsiteX2" fmla="*/ 0 w 2829279"/>
              <a:gd name="connsiteY2" fmla="*/ 123806 h 8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9279" h="885812">
                <a:moveTo>
                  <a:pt x="2829279" y="885812"/>
                </a:moveTo>
                <a:cubicBezTo>
                  <a:pt x="2304614" y="228260"/>
                  <a:pt x="1846201" y="67768"/>
                  <a:pt x="1334473" y="48633"/>
                </a:cubicBezTo>
                <a:cubicBezTo>
                  <a:pt x="873816" y="-74250"/>
                  <a:pt x="431449" y="67801"/>
                  <a:pt x="0" y="123806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5" name="TextBox 494">
            <a:extLst>
              <a:ext uri="{FF2B5EF4-FFF2-40B4-BE49-F238E27FC236}">
                <a16:creationId xmlns:a16="http://schemas.microsoft.com/office/drawing/2014/main" id="{DC0520FC-ACC2-2ED8-FAF8-95A3C2FDB726}"/>
              </a:ext>
            </a:extLst>
          </p:cNvPr>
          <p:cNvSpPr txBox="1"/>
          <p:nvPr/>
        </p:nvSpPr>
        <p:spPr>
          <a:xfrm>
            <a:off x="1711875" y="1042226"/>
            <a:ext cx="2284124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Via spinale zenuwen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TextBox 495">
            <a:extLst>
              <a:ext uri="{FF2B5EF4-FFF2-40B4-BE49-F238E27FC236}">
                <a16:creationId xmlns:a16="http://schemas.microsoft.com/office/drawing/2014/main" id="{8520F7B4-C7A4-CA6C-5031-DD528EE6637D}"/>
              </a:ext>
            </a:extLst>
          </p:cNvPr>
          <p:cNvSpPr txBox="1"/>
          <p:nvPr/>
        </p:nvSpPr>
        <p:spPr>
          <a:xfrm>
            <a:off x="5852159" y="11704321"/>
            <a:ext cx="49476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Somatische pijn: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goed lokaliseerbaar, scherp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14FEF655-36D1-7FA6-5A51-F58906209B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0D81F9-02E1-48F4-BDD3-F587B6D6B0AD}" type="slidenum">
              <a:rPr kumimoji="0" lang="en-US" sz="1417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417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5" name="Title 1">
            <a:extLst>
              <a:ext uri="{FF2B5EF4-FFF2-40B4-BE49-F238E27FC236}">
                <a16:creationId xmlns:a16="http://schemas.microsoft.com/office/drawing/2014/main" id="{F61B1AB2-2C62-A2CC-685C-9BBA488CFA20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Gevorderde appendicitis</a:t>
            </a:r>
          </a:p>
          <a:p>
            <a:pPr algn="ctr"/>
            <a:r>
              <a:rPr lang="en-GB" b="1">
                <a:solidFill>
                  <a:schemeClr val="bg1"/>
                </a:solidFill>
              </a:rPr>
              <a:t>Parietale pijn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scherp aanwijsbaar</a:t>
            </a:r>
            <a:endParaRPr lang="en-GB" b="1">
              <a:solidFill>
                <a:schemeClr val="bg1"/>
              </a:solidFill>
            </a:endParaRPr>
          </a:p>
        </p:txBody>
      </p:sp>
      <p:pic>
        <p:nvPicPr>
          <p:cNvPr id="494" name="Picture 493">
            <a:extLst>
              <a:ext uri="{FF2B5EF4-FFF2-40B4-BE49-F238E27FC236}">
                <a16:creationId xmlns:a16="http://schemas.microsoft.com/office/drawing/2014/main" id="{A38F5C21-71CF-D9D6-228A-6A9C6E1F798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52626" y="9291192"/>
            <a:ext cx="3667125" cy="4248150"/>
          </a:xfrm>
          <a:prstGeom prst="rect">
            <a:avLst/>
          </a:prstGeom>
        </p:spPr>
      </p:pic>
      <p:sp>
        <p:nvSpPr>
          <p:cNvPr id="497" name="TextBox 496">
            <a:extLst>
              <a:ext uri="{FF2B5EF4-FFF2-40B4-BE49-F238E27FC236}">
                <a16:creationId xmlns:a16="http://schemas.microsoft.com/office/drawing/2014/main" id="{FF19FC5C-63E4-E377-9A69-2684265D29EA}"/>
              </a:ext>
            </a:extLst>
          </p:cNvPr>
          <p:cNvSpPr txBox="1"/>
          <p:nvPr/>
        </p:nvSpPr>
        <p:spPr>
          <a:xfrm>
            <a:off x="112575" y="4013083"/>
            <a:ext cx="7000585" cy="1754326"/>
          </a:xfrm>
          <a:prstGeom prst="rect">
            <a:avLst/>
          </a:prstGeom>
          <a:solidFill>
            <a:srgbClr val="FFFFFF">
              <a:alpha val="80000"/>
            </a:srgbClr>
          </a:solidFill>
        </p:spPr>
        <p:txBody>
          <a:bodyPr wrap="square">
            <a:spAutoFit/>
          </a:bodyPr>
          <a:lstStyle/>
          <a:p>
            <a:pPr algn="ctr"/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</a:rPr>
              <a:t>Parietale peritoneum aangedaan </a:t>
            </a:r>
          </a:p>
          <a:p>
            <a:pPr algn="ctr"/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pijn verloopt via spinale zenuwen scherp lokaliseerbaar</a:t>
            </a:r>
            <a:endParaRPr lang="en-GB" sz="36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8" name="TextBox 497">
            <a:extLst>
              <a:ext uri="{FF2B5EF4-FFF2-40B4-BE49-F238E27FC236}">
                <a16:creationId xmlns:a16="http://schemas.microsoft.com/office/drawing/2014/main" id="{49CCED2F-C4DD-34CF-8D18-58608728AAFC}"/>
              </a:ext>
            </a:extLst>
          </p:cNvPr>
          <p:cNvSpPr txBox="1"/>
          <p:nvPr/>
        </p:nvSpPr>
        <p:spPr>
          <a:xfrm rot="3674323">
            <a:off x="-269416" y="12565882"/>
            <a:ext cx="181856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peritoneum</a:t>
            </a:r>
            <a:endParaRPr lang="en-US" sz="2400"/>
          </a:p>
        </p:txBody>
      </p:sp>
      <p:pic>
        <p:nvPicPr>
          <p:cNvPr id="499" name="LUMC logo">
            <a:extLst>
              <a:ext uri="{FF2B5EF4-FFF2-40B4-BE49-F238E27FC236}">
                <a16:creationId xmlns:a16="http://schemas.microsoft.com/office/drawing/2014/main" id="{F744EA6D-360B-5C57-97AB-E9398E4803B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345181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BECD68-E3D3-2DAB-1A6B-8D80253456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1506E77D-4643-BF9A-37BC-EA1809BE7793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Pijn bij 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gevorderde appendicitis: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t.p.v. appendix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5CECD26A-9FE1-9622-33D0-0032D9C0B3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9BD61AE8-52FD-EA31-5CE6-7B82359183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5370" y="14331072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6D784C9-EF65-5799-53ED-AC021FF900A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370" y="3922482"/>
            <a:ext cx="5935125" cy="108906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6A7EDBBE-C7B4-6134-BF0F-58DF02160CD4}"/>
              </a:ext>
            </a:extLst>
          </p:cNvPr>
          <p:cNvSpPr txBox="1"/>
          <p:nvPr/>
        </p:nvSpPr>
        <p:spPr>
          <a:xfrm>
            <a:off x="1311206" y="14834723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fig.16.13 - Dermatomes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credit: modification of work by Mikael Häggström. Source: book 'Anatomy and Physiology', https://openstax.org/details/books/anatomy-and-physiology.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4EAD2D66-0456-A0E0-DCC0-695ACDA99274}"/>
              </a:ext>
            </a:extLst>
          </p:cNvPr>
          <p:cNvSpPr/>
          <p:nvPr/>
        </p:nvSpPr>
        <p:spPr>
          <a:xfrm>
            <a:off x="3790520" y="8460566"/>
            <a:ext cx="1332412" cy="1031966"/>
          </a:xfrm>
          <a:prstGeom prst="ellipse">
            <a:avLst/>
          </a:prstGeom>
          <a:solidFill>
            <a:srgbClr val="FF0066">
              <a:alpha val="50196"/>
            </a:srgb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4CD92AA-A539-91A6-C9D0-D4808DDB9D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38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968983F-F610-E3F5-6E78-32DB793B68F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53737" y="3890068"/>
            <a:ext cx="2469634" cy="357323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DBF52933-6CEE-9FFA-2BA3-E1158DF7A40F}"/>
              </a:ext>
            </a:extLst>
          </p:cNvPr>
          <p:cNvSpPr txBox="1"/>
          <p:nvPr/>
        </p:nvSpPr>
        <p:spPr>
          <a:xfrm>
            <a:off x="7937892" y="7314144"/>
            <a:ext cx="2861871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pijn verplaatst naar lokatie appendix</a:t>
            </a:r>
            <a:endParaRPr lang="en-US" sz="2400"/>
          </a:p>
        </p:txBody>
      </p:sp>
    </p:spTree>
    <p:extLst>
      <p:ext uri="{BB962C8B-B14F-4D97-AF65-F5344CB8AC3E}">
        <p14:creationId xmlns:p14="http://schemas.microsoft.com/office/powerpoint/2010/main" val="183558218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564A27-7B49-BB4E-0173-D6BA7A517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92DC3CE0-2DE0-ECB8-8930-8B9CAD24DC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10791" y="9689090"/>
            <a:ext cx="3667125" cy="424815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1DEE80E-12D1-35B6-3A2B-95DB29F28E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7196" y="2380067"/>
            <a:ext cx="3912899" cy="4937800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82FB4B76-A7D8-CFFB-6AE0-15C09E7264BD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1440091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Appendicitis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CE98089A-EE6F-0F96-FB18-2E104E25F32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5E9C578-AB60-4316-D8AF-492A272A12F4}"/>
              </a:ext>
            </a:extLst>
          </p:cNvPr>
          <p:cNvSpPr txBox="1"/>
          <p:nvPr/>
        </p:nvSpPr>
        <p:spPr>
          <a:xfrm>
            <a:off x="1655680" y="14900215"/>
            <a:ext cx="81773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appendicitis, pain route and referred pain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BAE6DCA-95D2-D3A0-19DA-A86E0C9AF1DD}"/>
              </a:ext>
            </a:extLst>
          </p:cNvPr>
          <p:cNvSpPr txBox="1"/>
          <p:nvPr/>
        </p:nvSpPr>
        <p:spPr>
          <a:xfrm>
            <a:off x="744588" y="3225193"/>
            <a:ext cx="5397688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3600" b="1">
                <a:solidFill>
                  <a:schemeClr val="tx1">
                    <a:lumMod val="75000"/>
                    <a:lumOff val="25000"/>
                  </a:schemeClr>
                </a:solidFill>
              </a:rPr>
              <a:t>Vroege appendicitis</a:t>
            </a:r>
          </a:p>
          <a:p>
            <a:pPr algn="ctr"/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 viscerale pijn</a:t>
            </a:r>
          </a:p>
          <a:p>
            <a:pPr algn="ctr"/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 vage pijn rond navel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E1A3FF3-1472-9B49-96FB-DFCC3F0A44E6}"/>
              </a:ext>
            </a:extLst>
          </p:cNvPr>
          <p:cNvSpPr txBox="1"/>
          <p:nvPr/>
        </p:nvSpPr>
        <p:spPr>
          <a:xfrm>
            <a:off x="264711" y="8054788"/>
            <a:ext cx="7000585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3600" b="1">
                <a:solidFill>
                  <a:schemeClr val="tx1">
                    <a:lumMod val="75000"/>
                    <a:lumOff val="25000"/>
                  </a:schemeClr>
                </a:solidFill>
              </a:rPr>
              <a:t>Gevorderde appendicitis</a:t>
            </a:r>
          </a:p>
          <a:p>
            <a:pPr algn="ctr"/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</a:rPr>
              <a:t>parietale peritoneum aangedaan </a:t>
            </a:r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 pijn verloopt via spinale zenuwen </a:t>
            </a:r>
          </a:p>
          <a:p>
            <a:pPr algn="ctr"/>
            <a:r>
              <a:rPr lang="en-GB" sz="36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scherp lokaliseerbaar</a:t>
            </a:r>
            <a:endParaRPr lang="en-GB" sz="36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5B2C955-CB4B-9AC8-B610-BB557158692B}"/>
              </a:ext>
            </a:extLst>
          </p:cNvPr>
          <p:cNvSpPr txBox="1"/>
          <p:nvPr/>
        </p:nvSpPr>
        <p:spPr>
          <a:xfrm>
            <a:off x="7112693" y="13918521"/>
            <a:ext cx="363712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pijn verplaatst naar lokatie appendix</a:t>
            </a:r>
            <a:endParaRPr lang="en-US" sz="240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F9D549B-A551-AE89-F3D3-E89FB1A55EE4}"/>
              </a:ext>
            </a:extLst>
          </p:cNvPr>
          <p:cNvSpPr txBox="1"/>
          <p:nvPr/>
        </p:nvSpPr>
        <p:spPr>
          <a:xfrm rot="3674323">
            <a:off x="3322727" y="12948932"/>
            <a:ext cx="181856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peritoneum</a:t>
            </a:r>
            <a:endParaRPr lang="en-US" sz="240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2F473E0-8A5D-CB59-28F8-5CCCC2D4BE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39</a:t>
            </a:fld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65AC34F-4A31-F7E9-B6BA-5C82C5666BA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762239" y="9707808"/>
            <a:ext cx="2987582" cy="4322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72533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Algemene principes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endParaRPr lang="en-GB"/>
          </a:p>
          <a:p>
            <a:r>
              <a:rPr lang="en-GB"/>
              <a:t>Somatische pijn vs. Viscerale pijn</a:t>
            </a:r>
            <a:br>
              <a:rPr lang="en-GB"/>
            </a:br>
            <a:endParaRPr lang="en-GB"/>
          </a:p>
          <a:p>
            <a:r>
              <a:rPr lang="en-GB"/>
              <a:t>Viscerale pijn:</a:t>
            </a:r>
          </a:p>
          <a:p>
            <a:pPr marL="539999" lvl="1" indent="0">
              <a:buNone/>
            </a:pPr>
            <a:endParaRPr lang="en-GB"/>
          </a:p>
          <a:p>
            <a:pPr lvl="1"/>
            <a:r>
              <a:rPr lang="en-GB"/>
              <a:t>meelopend met autonome zenuwen, maar prikkel verloopt in omgekeerde richting</a:t>
            </a:r>
            <a:br>
              <a:rPr lang="en-GB"/>
            </a:br>
            <a:endParaRPr lang="en-GB"/>
          </a:p>
          <a:p>
            <a:pPr lvl="1"/>
            <a:r>
              <a:rPr lang="en-GB"/>
              <a:t>referred pain</a:t>
            </a:r>
            <a:br>
              <a:rPr lang="en-GB"/>
            </a:br>
            <a:endParaRPr lang="en-GB"/>
          </a:p>
          <a:p>
            <a:pPr lvl="1"/>
            <a:r>
              <a:rPr lang="en-GB"/>
              <a:t>boven en onder de pijnlijn</a:t>
            </a:r>
            <a:br>
              <a:rPr lang="en-GB"/>
            </a:br>
            <a:endParaRPr lang="en-GB"/>
          </a:p>
          <a:p>
            <a:r>
              <a:rPr lang="en-GB"/>
              <a:t>3 pijn routes</a:t>
            </a:r>
          </a:p>
          <a:p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345172-5AFA-88A1-F4E5-E07D7D9234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649276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1440091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Appendicitis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1655680" y="14900215"/>
            <a:ext cx="81773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appendicitis, pain route and referred pain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9BF1B9F-723A-43E5-B915-8B458A06E483}"/>
              </a:ext>
            </a:extLst>
          </p:cNvPr>
          <p:cNvGrpSpPr/>
          <p:nvPr/>
        </p:nvGrpSpPr>
        <p:grpSpPr>
          <a:xfrm>
            <a:off x="450374" y="8141412"/>
            <a:ext cx="9899012" cy="6579613"/>
            <a:chOff x="450374" y="8141412"/>
            <a:chExt cx="9899012" cy="6579613"/>
          </a:xfrm>
        </p:grpSpPr>
        <p:graphicFrame>
          <p:nvGraphicFramePr>
            <p:cNvPr id="13" name="Object 12">
              <a:extLst>
                <a:ext uri="{FF2B5EF4-FFF2-40B4-BE49-F238E27FC236}">
                  <a16:creationId xmlns:a16="http://schemas.microsoft.com/office/drawing/2014/main" id="{233030C9-2D50-4BC1-A9D0-4B976CE657B3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450374" y="8141412"/>
            <a:ext cx="9899012" cy="649622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7" imgW="12088800" imgH="7936200" progId="">
                    <p:embed/>
                  </p:oleObj>
                </mc:Choice>
                <mc:Fallback>
                  <p:oleObj r:id="rId7" imgW="12088800" imgH="7936200" progId="">
                    <p:embed/>
                    <p:pic>
                      <p:nvPicPr>
                        <p:cNvPr id="13" name="Object 12">
                          <a:extLst>
                            <a:ext uri="{FF2B5EF4-FFF2-40B4-BE49-F238E27FC236}">
                              <a16:creationId xmlns:a16="http://schemas.microsoft.com/office/drawing/2014/main" id="{233030C9-2D50-4BC1-A9D0-4B976CE657B3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8"/>
                        <a:stretch>
                          <a:fillRect/>
                        </a:stretch>
                      </p:blipFill>
                      <p:spPr>
                        <a:xfrm>
                          <a:off x="450374" y="8141412"/>
                          <a:ext cx="9899012" cy="6496227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3CAB5A0-244C-4F9B-B445-557B47129AE7}"/>
                </a:ext>
              </a:extLst>
            </p:cNvPr>
            <p:cNvSpPr/>
            <p:nvPr/>
          </p:nvSpPr>
          <p:spPr>
            <a:xfrm>
              <a:off x="6371361" y="12710873"/>
              <a:ext cx="949432" cy="977433"/>
            </a:xfrm>
            <a:custGeom>
              <a:avLst/>
              <a:gdLst>
                <a:gd name="connsiteX0" fmla="*/ 7737 w 949432"/>
                <a:gd name="connsiteY0" fmla="*/ 22090 h 977433"/>
                <a:gd name="connsiteX1" fmla="*/ 48680 w 949432"/>
                <a:gd name="connsiteY1" fmla="*/ 90329 h 977433"/>
                <a:gd name="connsiteX2" fmla="*/ 376226 w 949432"/>
                <a:gd name="connsiteY2" fmla="*/ 745421 h 977433"/>
                <a:gd name="connsiteX3" fmla="*/ 949432 w 949432"/>
                <a:gd name="connsiteY3" fmla="*/ 977433 h 97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432" h="977433">
                  <a:moveTo>
                    <a:pt x="7737" y="22090"/>
                  </a:moveTo>
                  <a:cubicBezTo>
                    <a:pt x="-2499" y="-4068"/>
                    <a:pt x="-12735" y="-30226"/>
                    <a:pt x="48680" y="90329"/>
                  </a:cubicBezTo>
                  <a:cubicBezTo>
                    <a:pt x="110095" y="210884"/>
                    <a:pt x="226101" y="597570"/>
                    <a:pt x="376226" y="745421"/>
                  </a:cubicBezTo>
                  <a:cubicBezTo>
                    <a:pt x="526351" y="893272"/>
                    <a:pt x="737891" y="935352"/>
                    <a:pt x="949432" y="977433"/>
                  </a:cubicBezTo>
                </a:path>
              </a:pathLst>
            </a:custGeom>
            <a:noFill/>
            <a:ln w="3810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7791E9DF-2F17-41CB-8BD6-E2A0C0C8EB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56680" y="12710873"/>
              <a:ext cx="406946" cy="334757"/>
            </a:xfrm>
            <a:prstGeom prst="straightConnector1">
              <a:avLst/>
            </a:prstGeom>
            <a:ln w="38100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" name="CC icon">
              <a:extLst>
                <a:ext uri="{FF2B5EF4-FFF2-40B4-BE49-F238E27FC236}">
                  <a16:creationId xmlns:a16="http://schemas.microsoft.com/office/drawing/2014/main" id="{F9AF76A3-1C0E-4775-B4DC-FFA7AAFBABB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22047" y="14367307"/>
              <a:ext cx="1010981" cy="353718"/>
            </a:xfrm>
            <a:prstGeom prst="rect">
              <a:avLst/>
            </a:prstGeom>
          </p:spPr>
        </p:pic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FB952687-C951-4624-A799-C74F3956901A}"/>
              </a:ext>
            </a:extLst>
          </p:cNvPr>
          <p:cNvSpPr txBox="1"/>
          <p:nvPr/>
        </p:nvSpPr>
        <p:spPr>
          <a:xfrm>
            <a:off x="3799177" y="7158912"/>
            <a:ext cx="700058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3600" b="1">
                <a:solidFill>
                  <a:schemeClr val="tx1">
                    <a:lumMod val="75000"/>
                    <a:lumOff val="25000"/>
                  </a:schemeClr>
                </a:solidFill>
              </a:rPr>
              <a:t>(origineel, bewerkbaar)</a:t>
            </a:r>
            <a:endParaRPr lang="en-GB" sz="36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F05AF3F-E3B0-46F1-965C-B837D85C7780}"/>
              </a:ext>
            </a:extLst>
          </p:cNvPr>
          <p:cNvSpPr txBox="1"/>
          <p:nvPr/>
        </p:nvSpPr>
        <p:spPr>
          <a:xfrm>
            <a:off x="1245062" y="13937930"/>
            <a:ext cx="363712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pijn verplaatst naar lokatie appendix</a:t>
            </a:r>
            <a:endParaRPr lang="en-US" sz="240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C0FF15F-8B5C-468D-A98A-1914BB554552}"/>
              </a:ext>
            </a:extLst>
          </p:cNvPr>
          <p:cNvSpPr txBox="1"/>
          <p:nvPr/>
        </p:nvSpPr>
        <p:spPr>
          <a:xfrm rot="3674323">
            <a:off x="5547686" y="13143047"/>
            <a:ext cx="181856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>
                    <a:lumMod val="75000"/>
                    <a:lumOff val="25000"/>
                  </a:schemeClr>
                </a:solidFill>
                <a:sym typeface="Wingdings" panose="05000000000000000000" pitchFamily="2" charset="2"/>
              </a:rPr>
              <a:t>peritoneum</a:t>
            </a:r>
            <a:endParaRPr lang="en-US" sz="240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4B26DA0-D5FF-62AC-71C8-E5C96508B9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766760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Cholecystitis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3195722" y="14876152"/>
            <a:ext cx="4937625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"Cenveo - Drawing Location of gallbladder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Cenveo,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AE71892-7CC1-C8ED-DD0C-9F8E12345ED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1358" y="5458743"/>
            <a:ext cx="7811565" cy="5718593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B5324A00-6E00-DF54-7D6F-CB1F15E79478}"/>
              </a:ext>
            </a:extLst>
          </p:cNvPr>
          <p:cNvSpPr/>
          <p:nvPr/>
        </p:nvSpPr>
        <p:spPr>
          <a:xfrm>
            <a:off x="1756612" y="7327230"/>
            <a:ext cx="4764505" cy="3886201"/>
          </a:xfrm>
          <a:prstGeom prst="ellipse">
            <a:avLst/>
          </a:prstGeom>
          <a:solidFill>
            <a:srgbClr val="FF0000">
              <a:alpha val="38824"/>
            </a:srgb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2E94ABF-E7B6-8813-CBA0-0091ADAE93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762603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Boven de pijnlijn: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meelopend met sympathische zenuwen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11051"/>
            <a:ext cx="6162449" cy="7090552"/>
            <a:chOff x="4228893" y="265628"/>
            <a:chExt cx="4544982" cy="6035779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4930713" y="265628"/>
              <a:ext cx="2456439" cy="386093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  <a:gd name="connsiteX0" fmla="*/ 0 w 2099534"/>
                <a:gd name="connsiteY0" fmla="*/ 744142 h 1133599"/>
                <a:gd name="connsiteX1" fmla="*/ 137950 w 2099534"/>
                <a:gd name="connsiteY1" fmla="*/ 816318 h 1133599"/>
                <a:gd name="connsiteX2" fmla="*/ 357809 w 2099534"/>
                <a:gd name="connsiteY2" fmla="*/ 893229 h 1133599"/>
                <a:gd name="connsiteX3" fmla="*/ 755374 w 2099534"/>
                <a:gd name="connsiteY3" fmla="*/ 873351 h 1133599"/>
                <a:gd name="connsiteX4" fmla="*/ 1113183 w 2099534"/>
                <a:gd name="connsiteY4" fmla="*/ 783899 h 1133599"/>
                <a:gd name="connsiteX5" fmla="*/ 1331844 w 2099534"/>
                <a:gd name="connsiteY5" fmla="*/ 843533 h 1133599"/>
                <a:gd name="connsiteX6" fmla="*/ 1659835 w 2099534"/>
                <a:gd name="connsiteY6" fmla="*/ 1121829 h 1133599"/>
                <a:gd name="connsiteX7" fmla="*/ 1967948 w 2099534"/>
                <a:gd name="connsiteY7" fmla="*/ 1052255 h 1133599"/>
                <a:gd name="connsiteX8" fmla="*/ 2097157 w 2099534"/>
                <a:gd name="connsiteY8" fmla="*/ 783899 h 1133599"/>
                <a:gd name="connsiteX9" fmla="*/ 1868557 w 2099534"/>
                <a:gd name="connsiteY9" fmla="*/ 386333 h 1133599"/>
                <a:gd name="connsiteX10" fmla="*/ 1610140 w 2099534"/>
                <a:gd name="connsiteY10" fmla="*/ 28525 h 1133599"/>
                <a:gd name="connsiteX11" fmla="*/ 1610140 w 2099534"/>
                <a:gd name="connsiteY11" fmla="*/ 48403 h 1133599"/>
                <a:gd name="connsiteX0" fmla="*/ 0 w 2489974"/>
                <a:gd name="connsiteY0" fmla="*/ 0 h 2192011"/>
                <a:gd name="connsiteX1" fmla="*/ 528390 w 2489974"/>
                <a:gd name="connsiteY1" fmla="*/ 1874730 h 2192011"/>
                <a:gd name="connsiteX2" fmla="*/ 748249 w 2489974"/>
                <a:gd name="connsiteY2" fmla="*/ 1951641 h 2192011"/>
                <a:gd name="connsiteX3" fmla="*/ 1145814 w 2489974"/>
                <a:gd name="connsiteY3" fmla="*/ 1931763 h 2192011"/>
                <a:gd name="connsiteX4" fmla="*/ 1503623 w 2489974"/>
                <a:gd name="connsiteY4" fmla="*/ 1842311 h 2192011"/>
                <a:gd name="connsiteX5" fmla="*/ 1722284 w 2489974"/>
                <a:gd name="connsiteY5" fmla="*/ 1901945 h 2192011"/>
                <a:gd name="connsiteX6" fmla="*/ 2050275 w 2489974"/>
                <a:gd name="connsiteY6" fmla="*/ 2180241 h 2192011"/>
                <a:gd name="connsiteX7" fmla="*/ 2358388 w 2489974"/>
                <a:gd name="connsiteY7" fmla="*/ 2110667 h 2192011"/>
                <a:gd name="connsiteX8" fmla="*/ 2487597 w 2489974"/>
                <a:gd name="connsiteY8" fmla="*/ 1842311 h 2192011"/>
                <a:gd name="connsiteX9" fmla="*/ 2258997 w 2489974"/>
                <a:gd name="connsiteY9" fmla="*/ 1444745 h 2192011"/>
                <a:gd name="connsiteX10" fmla="*/ 2000580 w 2489974"/>
                <a:gd name="connsiteY10" fmla="*/ 1086937 h 2192011"/>
                <a:gd name="connsiteX11" fmla="*/ 2000580 w 2489974"/>
                <a:gd name="connsiteY11" fmla="*/ 1106815 h 2192011"/>
                <a:gd name="connsiteX0" fmla="*/ 10547 w 2500521"/>
                <a:gd name="connsiteY0" fmla="*/ 0 h 2192011"/>
                <a:gd name="connsiteX1" fmla="*/ 50888 w 2500521"/>
                <a:gd name="connsiteY1" fmla="*/ 215561 h 2192011"/>
                <a:gd name="connsiteX2" fmla="*/ 538937 w 2500521"/>
                <a:gd name="connsiteY2" fmla="*/ 1874730 h 2192011"/>
                <a:gd name="connsiteX3" fmla="*/ 758796 w 2500521"/>
                <a:gd name="connsiteY3" fmla="*/ 1951641 h 2192011"/>
                <a:gd name="connsiteX4" fmla="*/ 1156361 w 2500521"/>
                <a:gd name="connsiteY4" fmla="*/ 1931763 h 2192011"/>
                <a:gd name="connsiteX5" fmla="*/ 1514170 w 2500521"/>
                <a:gd name="connsiteY5" fmla="*/ 1842311 h 2192011"/>
                <a:gd name="connsiteX6" fmla="*/ 1732831 w 2500521"/>
                <a:gd name="connsiteY6" fmla="*/ 1901945 h 2192011"/>
                <a:gd name="connsiteX7" fmla="*/ 2060822 w 2500521"/>
                <a:gd name="connsiteY7" fmla="*/ 2180241 h 2192011"/>
                <a:gd name="connsiteX8" fmla="*/ 2368935 w 2500521"/>
                <a:gd name="connsiteY8" fmla="*/ 2110667 h 2192011"/>
                <a:gd name="connsiteX9" fmla="*/ 2498144 w 2500521"/>
                <a:gd name="connsiteY9" fmla="*/ 1842311 h 2192011"/>
                <a:gd name="connsiteX10" fmla="*/ 2269544 w 2500521"/>
                <a:gd name="connsiteY10" fmla="*/ 1444745 h 2192011"/>
                <a:gd name="connsiteX11" fmla="*/ 2011127 w 2500521"/>
                <a:gd name="connsiteY11" fmla="*/ 1086937 h 2192011"/>
                <a:gd name="connsiteX12" fmla="*/ 2011127 w 2500521"/>
                <a:gd name="connsiteY12" fmla="*/ 1106815 h 2192011"/>
                <a:gd name="connsiteX0" fmla="*/ 292546 w 2463070"/>
                <a:gd name="connsiteY0" fmla="*/ 0 h 3892147"/>
                <a:gd name="connsiteX1" fmla="*/ 13437 w 2463070"/>
                <a:gd name="connsiteY1" fmla="*/ 1915697 h 3892147"/>
                <a:gd name="connsiteX2" fmla="*/ 501486 w 2463070"/>
                <a:gd name="connsiteY2" fmla="*/ 3574866 h 3892147"/>
                <a:gd name="connsiteX3" fmla="*/ 721345 w 2463070"/>
                <a:gd name="connsiteY3" fmla="*/ 3651777 h 3892147"/>
                <a:gd name="connsiteX4" fmla="*/ 1118910 w 2463070"/>
                <a:gd name="connsiteY4" fmla="*/ 3631899 h 3892147"/>
                <a:gd name="connsiteX5" fmla="*/ 1476719 w 2463070"/>
                <a:gd name="connsiteY5" fmla="*/ 3542447 h 3892147"/>
                <a:gd name="connsiteX6" fmla="*/ 1695380 w 2463070"/>
                <a:gd name="connsiteY6" fmla="*/ 3602081 h 3892147"/>
                <a:gd name="connsiteX7" fmla="*/ 2023371 w 2463070"/>
                <a:gd name="connsiteY7" fmla="*/ 3880377 h 3892147"/>
                <a:gd name="connsiteX8" fmla="*/ 2331484 w 2463070"/>
                <a:gd name="connsiteY8" fmla="*/ 3810803 h 3892147"/>
                <a:gd name="connsiteX9" fmla="*/ 2460693 w 2463070"/>
                <a:gd name="connsiteY9" fmla="*/ 3542447 h 3892147"/>
                <a:gd name="connsiteX10" fmla="*/ 2232093 w 2463070"/>
                <a:gd name="connsiteY10" fmla="*/ 3144881 h 3892147"/>
                <a:gd name="connsiteX11" fmla="*/ 1973676 w 2463070"/>
                <a:gd name="connsiteY11" fmla="*/ 2787073 h 3892147"/>
                <a:gd name="connsiteX12" fmla="*/ 1973676 w 2463070"/>
                <a:gd name="connsiteY12" fmla="*/ 2806951 h 3892147"/>
                <a:gd name="connsiteX0" fmla="*/ 283988 w 2454512"/>
                <a:gd name="connsiteY0" fmla="*/ 21522 h 3913669"/>
                <a:gd name="connsiteX1" fmla="*/ 244466 w 2454512"/>
                <a:gd name="connsiteY1" fmla="*/ 196116 h 3913669"/>
                <a:gd name="connsiteX2" fmla="*/ 4879 w 2454512"/>
                <a:gd name="connsiteY2" fmla="*/ 1937219 h 3913669"/>
                <a:gd name="connsiteX3" fmla="*/ 492928 w 2454512"/>
                <a:gd name="connsiteY3" fmla="*/ 3596388 h 3913669"/>
                <a:gd name="connsiteX4" fmla="*/ 712787 w 2454512"/>
                <a:gd name="connsiteY4" fmla="*/ 3673299 h 3913669"/>
                <a:gd name="connsiteX5" fmla="*/ 1110352 w 2454512"/>
                <a:gd name="connsiteY5" fmla="*/ 3653421 h 3913669"/>
                <a:gd name="connsiteX6" fmla="*/ 1468161 w 2454512"/>
                <a:gd name="connsiteY6" fmla="*/ 3563969 h 3913669"/>
                <a:gd name="connsiteX7" fmla="*/ 1686822 w 2454512"/>
                <a:gd name="connsiteY7" fmla="*/ 3623603 h 3913669"/>
                <a:gd name="connsiteX8" fmla="*/ 2014813 w 2454512"/>
                <a:gd name="connsiteY8" fmla="*/ 3901899 h 3913669"/>
                <a:gd name="connsiteX9" fmla="*/ 2322926 w 2454512"/>
                <a:gd name="connsiteY9" fmla="*/ 3832325 h 3913669"/>
                <a:gd name="connsiteX10" fmla="*/ 2452135 w 2454512"/>
                <a:gd name="connsiteY10" fmla="*/ 3563969 h 3913669"/>
                <a:gd name="connsiteX11" fmla="*/ 2223535 w 2454512"/>
                <a:gd name="connsiteY11" fmla="*/ 3166403 h 3913669"/>
                <a:gd name="connsiteX12" fmla="*/ 1965118 w 2454512"/>
                <a:gd name="connsiteY12" fmla="*/ 2808595 h 3913669"/>
                <a:gd name="connsiteX13" fmla="*/ 1965118 w 2454512"/>
                <a:gd name="connsiteY13" fmla="*/ 2828473 h 3913669"/>
                <a:gd name="connsiteX0" fmla="*/ 2120830 w 2454512"/>
                <a:gd name="connsiteY0" fmla="*/ 56384 h 3887080"/>
                <a:gd name="connsiteX1" fmla="*/ 244466 w 2454512"/>
                <a:gd name="connsiteY1" fmla="*/ 169527 h 3887080"/>
                <a:gd name="connsiteX2" fmla="*/ 4879 w 2454512"/>
                <a:gd name="connsiteY2" fmla="*/ 1910630 h 3887080"/>
                <a:gd name="connsiteX3" fmla="*/ 492928 w 2454512"/>
                <a:gd name="connsiteY3" fmla="*/ 3569799 h 3887080"/>
                <a:gd name="connsiteX4" fmla="*/ 712787 w 2454512"/>
                <a:gd name="connsiteY4" fmla="*/ 3646710 h 3887080"/>
                <a:gd name="connsiteX5" fmla="*/ 1110352 w 2454512"/>
                <a:gd name="connsiteY5" fmla="*/ 3626832 h 3887080"/>
                <a:gd name="connsiteX6" fmla="*/ 1468161 w 2454512"/>
                <a:gd name="connsiteY6" fmla="*/ 3537380 h 3887080"/>
                <a:gd name="connsiteX7" fmla="*/ 1686822 w 2454512"/>
                <a:gd name="connsiteY7" fmla="*/ 3597014 h 3887080"/>
                <a:gd name="connsiteX8" fmla="*/ 2014813 w 2454512"/>
                <a:gd name="connsiteY8" fmla="*/ 3875310 h 3887080"/>
                <a:gd name="connsiteX9" fmla="*/ 2322926 w 2454512"/>
                <a:gd name="connsiteY9" fmla="*/ 3805736 h 3887080"/>
                <a:gd name="connsiteX10" fmla="*/ 2452135 w 2454512"/>
                <a:gd name="connsiteY10" fmla="*/ 3537380 h 3887080"/>
                <a:gd name="connsiteX11" fmla="*/ 2223535 w 2454512"/>
                <a:gd name="connsiteY11" fmla="*/ 3139814 h 3887080"/>
                <a:gd name="connsiteX12" fmla="*/ 1965118 w 2454512"/>
                <a:gd name="connsiteY12" fmla="*/ 2782006 h 3887080"/>
                <a:gd name="connsiteX13" fmla="*/ 1965118 w 2454512"/>
                <a:gd name="connsiteY13" fmla="*/ 2801884 h 3887080"/>
                <a:gd name="connsiteX0" fmla="*/ 2150376 w 2484058"/>
                <a:gd name="connsiteY0" fmla="*/ 59769 h 3890465"/>
                <a:gd name="connsiteX1" fmla="*/ 2128600 w 2484058"/>
                <a:gd name="connsiteY1" fmla="*/ 50011 h 3890465"/>
                <a:gd name="connsiteX2" fmla="*/ 274012 w 2484058"/>
                <a:gd name="connsiteY2" fmla="*/ 172912 h 3890465"/>
                <a:gd name="connsiteX3" fmla="*/ 34425 w 2484058"/>
                <a:gd name="connsiteY3" fmla="*/ 1914015 h 3890465"/>
                <a:gd name="connsiteX4" fmla="*/ 522474 w 2484058"/>
                <a:gd name="connsiteY4" fmla="*/ 3573184 h 3890465"/>
                <a:gd name="connsiteX5" fmla="*/ 742333 w 2484058"/>
                <a:gd name="connsiteY5" fmla="*/ 3650095 h 3890465"/>
                <a:gd name="connsiteX6" fmla="*/ 1139898 w 2484058"/>
                <a:gd name="connsiteY6" fmla="*/ 3630217 h 3890465"/>
                <a:gd name="connsiteX7" fmla="*/ 1497707 w 2484058"/>
                <a:gd name="connsiteY7" fmla="*/ 3540765 h 3890465"/>
                <a:gd name="connsiteX8" fmla="*/ 1716368 w 2484058"/>
                <a:gd name="connsiteY8" fmla="*/ 3600399 h 3890465"/>
                <a:gd name="connsiteX9" fmla="*/ 2044359 w 2484058"/>
                <a:gd name="connsiteY9" fmla="*/ 3878695 h 3890465"/>
                <a:gd name="connsiteX10" fmla="*/ 2352472 w 2484058"/>
                <a:gd name="connsiteY10" fmla="*/ 3809121 h 3890465"/>
                <a:gd name="connsiteX11" fmla="*/ 2481681 w 2484058"/>
                <a:gd name="connsiteY11" fmla="*/ 3540765 h 3890465"/>
                <a:gd name="connsiteX12" fmla="*/ 2253081 w 2484058"/>
                <a:gd name="connsiteY12" fmla="*/ 3143199 h 3890465"/>
                <a:gd name="connsiteX13" fmla="*/ 1994664 w 2484058"/>
                <a:gd name="connsiteY13" fmla="*/ 2785391 h 3890465"/>
                <a:gd name="connsiteX14" fmla="*/ 1994664 w 2484058"/>
                <a:gd name="connsiteY14" fmla="*/ 2805269 h 3890465"/>
                <a:gd name="connsiteX0" fmla="*/ 2150376 w 2484058"/>
                <a:gd name="connsiteY0" fmla="*/ 8 h 3830704"/>
                <a:gd name="connsiteX1" fmla="*/ 1995496 w 2484058"/>
                <a:gd name="connsiteY1" fmla="*/ 297504 h 3830704"/>
                <a:gd name="connsiteX2" fmla="*/ 274012 w 2484058"/>
                <a:gd name="connsiteY2" fmla="*/ 113151 h 3830704"/>
                <a:gd name="connsiteX3" fmla="*/ 34425 w 2484058"/>
                <a:gd name="connsiteY3" fmla="*/ 1854254 h 3830704"/>
                <a:gd name="connsiteX4" fmla="*/ 522474 w 2484058"/>
                <a:gd name="connsiteY4" fmla="*/ 3513423 h 3830704"/>
                <a:gd name="connsiteX5" fmla="*/ 742333 w 2484058"/>
                <a:gd name="connsiteY5" fmla="*/ 3590334 h 3830704"/>
                <a:gd name="connsiteX6" fmla="*/ 1139898 w 2484058"/>
                <a:gd name="connsiteY6" fmla="*/ 3570456 h 3830704"/>
                <a:gd name="connsiteX7" fmla="*/ 1497707 w 2484058"/>
                <a:gd name="connsiteY7" fmla="*/ 3481004 h 3830704"/>
                <a:gd name="connsiteX8" fmla="*/ 1716368 w 2484058"/>
                <a:gd name="connsiteY8" fmla="*/ 3540638 h 3830704"/>
                <a:gd name="connsiteX9" fmla="*/ 2044359 w 2484058"/>
                <a:gd name="connsiteY9" fmla="*/ 3818934 h 3830704"/>
                <a:gd name="connsiteX10" fmla="*/ 2352472 w 2484058"/>
                <a:gd name="connsiteY10" fmla="*/ 3749360 h 3830704"/>
                <a:gd name="connsiteX11" fmla="*/ 2481681 w 2484058"/>
                <a:gd name="connsiteY11" fmla="*/ 3481004 h 3830704"/>
                <a:gd name="connsiteX12" fmla="*/ 2253081 w 2484058"/>
                <a:gd name="connsiteY12" fmla="*/ 3083438 h 3830704"/>
                <a:gd name="connsiteX13" fmla="*/ 1994664 w 2484058"/>
                <a:gd name="connsiteY13" fmla="*/ 2725630 h 3830704"/>
                <a:gd name="connsiteX14" fmla="*/ 1994664 w 2484058"/>
                <a:gd name="connsiteY14" fmla="*/ 2745508 h 3830704"/>
                <a:gd name="connsiteX0" fmla="*/ 2008397 w 2484058"/>
                <a:gd name="connsiteY0" fmla="*/ 1236389 h 3817587"/>
                <a:gd name="connsiteX1" fmla="*/ 1995496 w 2484058"/>
                <a:gd name="connsiteY1" fmla="*/ 284387 h 3817587"/>
                <a:gd name="connsiteX2" fmla="*/ 274012 w 2484058"/>
                <a:gd name="connsiteY2" fmla="*/ 100034 h 3817587"/>
                <a:gd name="connsiteX3" fmla="*/ 34425 w 2484058"/>
                <a:gd name="connsiteY3" fmla="*/ 1841137 h 3817587"/>
                <a:gd name="connsiteX4" fmla="*/ 522474 w 2484058"/>
                <a:gd name="connsiteY4" fmla="*/ 3500306 h 3817587"/>
                <a:gd name="connsiteX5" fmla="*/ 742333 w 2484058"/>
                <a:gd name="connsiteY5" fmla="*/ 3577217 h 3817587"/>
                <a:gd name="connsiteX6" fmla="*/ 1139898 w 2484058"/>
                <a:gd name="connsiteY6" fmla="*/ 3557339 h 3817587"/>
                <a:gd name="connsiteX7" fmla="*/ 1497707 w 2484058"/>
                <a:gd name="connsiteY7" fmla="*/ 3467887 h 3817587"/>
                <a:gd name="connsiteX8" fmla="*/ 1716368 w 2484058"/>
                <a:gd name="connsiteY8" fmla="*/ 3527521 h 3817587"/>
                <a:gd name="connsiteX9" fmla="*/ 2044359 w 2484058"/>
                <a:gd name="connsiteY9" fmla="*/ 3805817 h 3817587"/>
                <a:gd name="connsiteX10" fmla="*/ 2352472 w 2484058"/>
                <a:gd name="connsiteY10" fmla="*/ 3736243 h 3817587"/>
                <a:gd name="connsiteX11" fmla="*/ 2481681 w 2484058"/>
                <a:gd name="connsiteY11" fmla="*/ 3467887 h 3817587"/>
                <a:gd name="connsiteX12" fmla="*/ 2253081 w 2484058"/>
                <a:gd name="connsiteY12" fmla="*/ 3070321 h 3817587"/>
                <a:gd name="connsiteX13" fmla="*/ 1994664 w 2484058"/>
                <a:gd name="connsiteY13" fmla="*/ 2712513 h 3817587"/>
                <a:gd name="connsiteX14" fmla="*/ 1994664 w 2484058"/>
                <a:gd name="connsiteY14" fmla="*/ 2732391 h 3817587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150375 w 2484058"/>
                <a:gd name="connsiteY0" fmla="*/ 1871089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066486 w 2484058"/>
                <a:gd name="connsiteY1" fmla="*/ 1943266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85936 w 2484058"/>
                <a:gd name="connsiteY1" fmla="*/ 2383663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81841 w 2484058"/>
                <a:gd name="connsiteY2" fmla="*/ 1502869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00980 w 2458894"/>
                <a:gd name="connsiteY0" fmla="*/ 2598256 h 3899231"/>
                <a:gd name="connsiteX1" fmla="*/ 2387393 w 2458894"/>
                <a:gd name="connsiteY1" fmla="*/ 2322212 h 3899231"/>
                <a:gd name="connsiteX2" fmla="*/ 2174424 w 2458894"/>
                <a:gd name="connsiteY2" fmla="*/ 1533594 h 3899231"/>
                <a:gd name="connsiteX3" fmla="*/ 2067944 w 2458894"/>
                <a:gd name="connsiteY3" fmla="*/ 38293 h 3899231"/>
                <a:gd name="connsiteX4" fmla="*/ 248848 w 2458894"/>
                <a:gd name="connsiteY4" fmla="*/ 181678 h 3899231"/>
                <a:gd name="connsiteX5" fmla="*/ 9261 w 2458894"/>
                <a:gd name="connsiteY5" fmla="*/ 1922781 h 3899231"/>
                <a:gd name="connsiteX6" fmla="*/ 302090 w 2458894"/>
                <a:gd name="connsiteY6" fmla="*/ 3448806 h 3899231"/>
                <a:gd name="connsiteX7" fmla="*/ 717169 w 2458894"/>
                <a:gd name="connsiteY7" fmla="*/ 3658861 h 3899231"/>
                <a:gd name="connsiteX8" fmla="*/ 1114734 w 2458894"/>
                <a:gd name="connsiteY8" fmla="*/ 3638983 h 3899231"/>
                <a:gd name="connsiteX9" fmla="*/ 1472543 w 2458894"/>
                <a:gd name="connsiteY9" fmla="*/ 3549531 h 3899231"/>
                <a:gd name="connsiteX10" fmla="*/ 1691204 w 2458894"/>
                <a:gd name="connsiteY10" fmla="*/ 3609165 h 3899231"/>
                <a:gd name="connsiteX11" fmla="*/ 2019195 w 2458894"/>
                <a:gd name="connsiteY11" fmla="*/ 3887461 h 3899231"/>
                <a:gd name="connsiteX12" fmla="*/ 2327308 w 2458894"/>
                <a:gd name="connsiteY12" fmla="*/ 3817887 h 3899231"/>
                <a:gd name="connsiteX13" fmla="*/ 2456517 w 2458894"/>
                <a:gd name="connsiteY13" fmla="*/ 3549531 h 3899231"/>
                <a:gd name="connsiteX14" fmla="*/ 2227917 w 2458894"/>
                <a:gd name="connsiteY14" fmla="*/ 3151965 h 3899231"/>
                <a:gd name="connsiteX15" fmla="*/ 1969500 w 2458894"/>
                <a:gd name="connsiteY15" fmla="*/ 2794157 h 3899231"/>
                <a:gd name="connsiteX16" fmla="*/ 2000980 w 2458894"/>
                <a:gd name="connsiteY16" fmla="*/ 2598256 h 3899231"/>
                <a:gd name="connsiteX0" fmla="*/ 1998524 w 2456438"/>
                <a:gd name="connsiteY0" fmla="*/ 2663867 h 3964842"/>
                <a:gd name="connsiteX1" fmla="*/ 2384937 w 2456438"/>
                <a:gd name="connsiteY1" fmla="*/ 2387823 h 3964842"/>
                <a:gd name="connsiteX2" fmla="*/ 2171968 w 2456438"/>
                <a:gd name="connsiteY2" fmla="*/ 1599205 h 3964842"/>
                <a:gd name="connsiteX3" fmla="*/ 2065488 w 2456438"/>
                <a:gd name="connsiteY3" fmla="*/ 103904 h 3964842"/>
                <a:gd name="connsiteX4" fmla="*/ 299634 w 2456438"/>
                <a:gd name="connsiteY4" fmla="*/ 144871 h 3964842"/>
                <a:gd name="connsiteX5" fmla="*/ 6805 w 2456438"/>
                <a:gd name="connsiteY5" fmla="*/ 1988392 h 3964842"/>
                <a:gd name="connsiteX6" fmla="*/ 299634 w 2456438"/>
                <a:gd name="connsiteY6" fmla="*/ 3514417 h 3964842"/>
                <a:gd name="connsiteX7" fmla="*/ 714713 w 2456438"/>
                <a:gd name="connsiteY7" fmla="*/ 3724472 h 3964842"/>
                <a:gd name="connsiteX8" fmla="*/ 1112278 w 2456438"/>
                <a:gd name="connsiteY8" fmla="*/ 3704594 h 3964842"/>
                <a:gd name="connsiteX9" fmla="*/ 1470087 w 2456438"/>
                <a:gd name="connsiteY9" fmla="*/ 3615142 h 3964842"/>
                <a:gd name="connsiteX10" fmla="*/ 1688748 w 2456438"/>
                <a:gd name="connsiteY10" fmla="*/ 3674776 h 3964842"/>
                <a:gd name="connsiteX11" fmla="*/ 2016739 w 2456438"/>
                <a:gd name="connsiteY11" fmla="*/ 3953072 h 3964842"/>
                <a:gd name="connsiteX12" fmla="*/ 2324852 w 2456438"/>
                <a:gd name="connsiteY12" fmla="*/ 3883498 h 3964842"/>
                <a:gd name="connsiteX13" fmla="*/ 2454061 w 2456438"/>
                <a:gd name="connsiteY13" fmla="*/ 3615142 h 3964842"/>
                <a:gd name="connsiteX14" fmla="*/ 2225461 w 2456438"/>
                <a:gd name="connsiteY14" fmla="*/ 3217576 h 3964842"/>
                <a:gd name="connsiteX15" fmla="*/ 1967044 w 2456438"/>
                <a:gd name="connsiteY15" fmla="*/ 2859768 h 3964842"/>
                <a:gd name="connsiteX16" fmla="*/ 1998524 w 2456438"/>
                <a:gd name="connsiteY16" fmla="*/ 2663867 h 3964842"/>
                <a:gd name="connsiteX0" fmla="*/ 1998524 w 2456438"/>
                <a:gd name="connsiteY0" fmla="*/ 2559963 h 3860938"/>
                <a:gd name="connsiteX1" fmla="*/ 2384937 w 2456438"/>
                <a:gd name="connsiteY1" fmla="*/ 2283919 h 3860938"/>
                <a:gd name="connsiteX2" fmla="*/ 2171968 w 2456438"/>
                <a:gd name="connsiteY2" fmla="*/ 1495301 h 3860938"/>
                <a:gd name="connsiteX3" fmla="*/ 2065488 w 2456438"/>
                <a:gd name="connsiteY3" fmla="*/ 0 h 3860938"/>
                <a:gd name="connsiteX4" fmla="*/ 299634 w 2456438"/>
                <a:gd name="connsiteY4" fmla="*/ 40967 h 3860938"/>
                <a:gd name="connsiteX5" fmla="*/ 6805 w 2456438"/>
                <a:gd name="connsiteY5" fmla="*/ 1884488 h 3860938"/>
                <a:gd name="connsiteX6" fmla="*/ 299634 w 2456438"/>
                <a:gd name="connsiteY6" fmla="*/ 3410513 h 3860938"/>
                <a:gd name="connsiteX7" fmla="*/ 714713 w 2456438"/>
                <a:gd name="connsiteY7" fmla="*/ 3620568 h 3860938"/>
                <a:gd name="connsiteX8" fmla="*/ 1112278 w 2456438"/>
                <a:gd name="connsiteY8" fmla="*/ 3600690 h 3860938"/>
                <a:gd name="connsiteX9" fmla="*/ 1470087 w 2456438"/>
                <a:gd name="connsiteY9" fmla="*/ 3511238 h 3860938"/>
                <a:gd name="connsiteX10" fmla="*/ 1688748 w 2456438"/>
                <a:gd name="connsiteY10" fmla="*/ 3570872 h 3860938"/>
                <a:gd name="connsiteX11" fmla="*/ 2016739 w 2456438"/>
                <a:gd name="connsiteY11" fmla="*/ 3849168 h 3860938"/>
                <a:gd name="connsiteX12" fmla="*/ 2324852 w 2456438"/>
                <a:gd name="connsiteY12" fmla="*/ 3779594 h 3860938"/>
                <a:gd name="connsiteX13" fmla="*/ 2454061 w 2456438"/>
                <a:gd name="connsiteY13" fmla="*/ 3511238 h 3860938"/>
                <a:gd name="connsiteX14" fmla="*/ 2225461 w 2456438"/>
                <a:gd name="connsiteY14" fmla="*/ 3113672 h 3860938"/>
                <a:gd name="connsiteX15" fmla="*/ 1967044 w 2456438"/>
                <a:gd name="connsiteY15" fmla="*/ 2755864 h 3860938"/>
                <a:gd name="connsiteX16" fmla="*/ 1998524 w 2456438"/>
                <a:gd name="connsiteY16" fmla="*/ 2559963 h 386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38" h="3860938">
                  <a:moveTo>
                    <a:pt x="1998524" y="2559963"/>
                  </a:moveTo>
                  <a:cubicBezTo>
                    <a:pt x="2010494" y="2414835"/>
                    <a:pt x="2373777" y="2534762"/>
                    <a:pt x="2384937" y="2283919"/>
                  </a:cubicBezTo>
                  <a:cubicBezTo>
                    <a:pt x="2041153" y="1992109"/>
                    <a:pt x="2167531" y="1812796"/>
                    <a:pt x="2171968" y="1495301"/>
                  </a:cubicBezTo>
                  <a:cubicBezTo>
                    <a:pt x="2176405" y="1177806"/>
                    <a:pt x="2058093" y="551349"/>
                    <a:pt x="2065488" y="0"/>
                  </a:cubicBezTo>
                  <a:cubicBezTo>
                    <a:pt x="1752761" y="18857"/>
                    <a:pt x="648663" y="17070"/>
                    <a:pt x="299634" y="40967"/>
                  </a:cubicBezTo>
                  <a:cubicBezTo>
                    <a:pt x="119204" y="495019"/>
                    <a:pt x="-34605" y="1317776"/>
                    <a:pt x="6805" y="1884488"/>
                  </a:cubicBezTo>
                  <a:cubicBezTo>
                    <a:pt x="48215" y="2451200"/>
                    <a:pt x="181649" y="3121166"/>
                    <a:pt x="299634" y="3410513"/>
                  </a:cubicBezTo>
                  <a:cubicBezTo>
                    <a:pt x="417619" y="3699860"/>
                    <a:pt x="579272" y="3588872"/>
                    <a:pt x="714713" y="3620568"/>
                  </a:cubicBezTo>
                  <a:cubicBezTo>
                    <a:pt x="850154" y="3652264"/>
                    <a:pt x="986382" y="3618912"/>
                    <a:pt x="1112278" y="3600690"/>
                  </a:cubicBezTo>
                  <a:cubicBezTo>
                    <a:pt x="1238174" y="3582468"/>
                    <a:pt x="1374009" y="3516208"/>
                    <a:pt x="1470087" y="3511238"/>
                  </a:cubicBezTo>
                  <a:cubicBezTo>
                    <a:pt x="1566165" y="3506268"/>
                    <a:pt x="1597639" y="3514550"/>
                    <a:pt x="1688748" y="3570872"/>
                  </a:cubicBezTo>
                  <a:cubicBezTo>
                    <a:pt x="1779857" y="3627194"/>
                    <a:pt x="1910722" y="3814381"/>
                    <a:pt x="2016739" y="3849168"/>
                  </a:cubicBezTo>
                  <a:cubicBezTo>
                    <a:pt x="2122756" y="3883955"/>
                    <a:pt x="2251965" y="3835916"/>
                    <a:pt x="2324852" y="3779594"/>
                  </a:cubicBezTo>
                  <a:cubicBezTo>
                    <a:pt x="2397739" y="3723272"/>
                    <a:pt x="2470626" y="3622225"/>
                    <a:pt x="2454061" y="3511238"/>
                  </a:cubicBezTo>
                  <a:cubicBezTo>
                    <a:pt x="2437496" y="3400251"/>
                    <a:pt x="2306631" y="3239568"/>
                    <a:pt x="2225461" y="3113672"/>
                  </a:cubicBezTo>
                  <a:cubicBezTo>
                    <a:pt x="2144292" y="2987776"/>
                    <a:pt x="2010114" y="2812186"/>
                    <a:pt x="1967044" y="2755864"/>
                  </a:cubicBezTo>
                  <a:cubicBezTo>
                    <a:pt x="1929221" y="2663579"/>
                    <a:pt x="1946623" y="2652276"/>
                    <a:pt x="1998524" y="2559963"/>
                  </a:cubicBezTo>
                  <a:close/>
                </a:path>
              </a:pathLst>
            </a:custGeom>
            <a:solidFill>
              <a:srgbClr val="FF5353">
                <a:alpha val="40000"/>
              </a:srgbClr>
            </a:solidFill>
            <a:ln w="76200">
              <a:solidFill>
                <a:schemeClr val="bg1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FE2E916F-FF5B-4453-B3AA-424B92CDFE2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943" y="4286553"/>
            <a:ext cx="4816672" cy="7015050"/>
          </a:xfrm>
          <a:prstGeom prst="rect">
            <a:avLst/>
          </a:prstGeom>
        </p:spPr>
      </p:pic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AE73250-1C0C-4787-BF05-D9BD8D78940A}"/>
              </a:ext>
            </a:extLst>
          </p:cNvPr>
          <p:cNvSpPr/>
          <p:nvPr/>
        </p:nvSpPr>
        <p:spPr>
          <a:xfrm>
            <a:off x="561764" y="4664235"/>
            <a:ext cx="3883582" cy="5106691"/>
          </a:xfrm>
          <a:custGeom>
            <a:avLst/>
            <a:gdLst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15" fmla="*/ 2626604 w 3883582"/>
              <a:gd name="connsiteY15" fmla="*/ 4503828 h 51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83582" h="5106691">
                <a:moveTo>
                  <a:pt x="2626604" y="4503828"/>
                </a:moveTo>
                <a:cubicBezTo>
                  <a:pt x="2534362" y="4354436"/>
                  <a:pt x="2442120" y="4205044"/>
                  <a:pt x="2325815" y="4178976"/>
                </a:cubicBezTo>
                <a:cubicBezTo>
                  <a:pt x="2209510" y="4152908"/>
                  <a:pt x="2055105" y="4213066"/>
                  <a:pt x="1928773" y="4347418"/>
                </a:cubicBezTo>
                <a:cubicBezTo>
                  <a:pt x="1802441" y="4481770"/>
                  <a:pt x="1812467" y="4926939"/>
                  <a:pt x="1567825" y="4985091"/>
                </a:cubicBezTo>
                <a:cubicBezTo>
                  <a:pt x="1323183" y="5043243"/>
                  <a:pt x="719599" y="5047254"/>
                  <a:pt x="460920" y="4696333"/>
                </a:cubicBezTo>
                <a:cubicBezTo>
                  <a:pt x="202241" y="4345412"/>
                  <a:pt x="49841" y="3597449"/>
                  <a:pt x="15752" y="2879565"/>
                </a:cubicBezTo>
                <a:cubicBezTo>
                  <a:pt x="-18338" y="2161681"/>
                  <a:pt x="-20343" y="868286"/>
                  <a:pt x="256383" y="389028"/>
                </a:cubicBezTo>
                <a:cubicBezTo>
                  <a:pt x="533109" y="-90230"/>
                  <a:pt x="1142710" y="12039"/>
                  <a:pt x="1676110" y="4018"/>
                </a:cubicBezTo>
                <a:cubicBezTo>
                  <a:pt x="2209510" y="-4003"/>
                  <a:pt x="3113883" y="56155"/>
                  <a:pt x="3456783" y="340902"/>
                </a:cubicBezTo>
                <a:cubicBezTo>
                  <a:pt x="3799683" y="625649"/>
                  <a:pt x="3685384" y="1271344"/>
                  <a:pt x="3733510" y="1712502"/>
                </a:cubicBezTo>
                <a:cubicBezTo>
                  <a:pt x="3781636" y="2153660"/>
                  <a:pt x="3727494" y="2574765"/>
                  <a:pt x="3745541" y="2987849"/>
                </a:cubicBezTo>
                <a:cubicBezTo>
                  <a:pt x="3763588" y="3400933"/>
                  <a:pt x="3970131" y="3862144"/>
                  <a:pt x="3841794" y="4191007"/>
                </a:cubicBezTo>
                <a:cubicBezTo>
                  <a:pt x="3713457" y="4519870"/>
                  <a:pt x="3170031" y="4808628"/>
                  <a:pt x="2975520" y="4961028"/>
                </a:cubicBezTo>
                <a:cubicBezTo>
                  <a:pt x="2781009" y="5113428"/>
                  <a:pt x="2730878" y="5109417"/>
                  <a:pt x="2674731" y="5105407"/>
                </a:cubicBezTo>
                <a:cubicBezTo>
                  <a:pt x="2618584" y="5101397"/>
                  <a:pt x="2628610" y="5019181"/>
                  <a:pt x="2638636" y="4936965"/>
                </a:cubicBezTo>
                <a:lnTo>
                  <a:pt x="2626604" y="4503828"/>
                </a:lnTo>
                <a:close/>
              </a:path>
            </a:pathLst>
          </a:custGeom>
          <a:solidFill>
            <a:srgbClr val="FF5353">
              <a:alpha val="41176"/>
            </a:srgbClr>
          </a:solidFill>
          <a:ln w="7620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3594A80-86ED-D13E-BDA3-B118EA6ADB8F}"/>
              </a:ext>
            </a:extLst>
          </p:cNvPr>
          <p:cNvSpPr/>
          <p:nvPr/>
        </p:nvSpPr>
        <p:spPr>
          <a:xfrm>
            <a:off x="1126634" y="6099616"/>
            <a:ext cx="1058092" cy="1084218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68AB2A1-5A5B-0ACC-46D5-DCE2B08F92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525877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89A0AE64-1C84-FCE9-C673-DA5D1AA4B904}"/>
              </a:ext>
            </a:extLst>
          </p:cNvPr>
          <p:cNvSpPr/>
          <p:nvPr/>
        </p:nvSpPr>
        <p:spPr>
          <a:xfrm>
            <a:off x="0" y="11678194"/>
            <a:ext cx="10799763" cy="3622132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17410" y="13803199"/>
            <a:ext cx="6490661" cy="1651015"/>
            <a:chOff x="4278776" y="13501083"/>
            <a:chExt cx="6490661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ire icon: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https://freesvg.org/fire-and-flames-remixes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By Open Clipart, PD</a:t>
              </a: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350912" y="1215507"/>
            <a:ext cx="10243368" cy="9889857"/>
            <a:chOff x="350912" y="1215507"/>
            <a:chExt cx="1024336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609104" y="2897360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50912" y="4804428"/>
              <a:ext cx="3605202" cy="1025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N. splanchnicus major, minor, imus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943112" y="3384697"/>
              <a:ext cx="238624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356261" y="6350884"/>
              <a:ext cx="394861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886429" y="3773287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Sympathisch naar buik organen (t/m ~ middendarm – colon transv.)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0607ED5-8F5E-4121-9090-1E1E3C88C3F9}"/>
              </a:ext>
            </a:extLst>
          </p:cNvPr>
          <p:cNvSpPr/>
          <p:nvPr/>
        </p:nvSpPr>
        <p:spPr>
          <a:xfrm>
            <a:off x="4846320" y="4728868"/>
            <a:ext cx="2141755" cy="4532698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36640" y="21999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47D00C3-3471-48FD-9FBC-609F63B8CAB8}"/>
              </a:ext>
            </a:extLst>
          </p:cNvPr>
          <p:cNvSpPr/>
          <p:nvPr/>
        </p:nvSpPr>
        <p:spPr>
          <a:xfrm>
            <a:off x="6628658" y="4830298"/>
            <a:ext cx="123567" cy="41190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567" h="41190">
                <a:moveTo>
                  <a:pt x="0" y="0"/>
                </a:moveTo>
                <a:lnTo>
                  <a:pt x="123567" y="41190"/>
                </a:ln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8B3CF1D4-E7F7-434F-8F9B-1543DF55CAB0}"/>
              </a:ext>
            </a:extLst>
          </p:cNvPr>
          <p:cNvSpPr txBox="1"/>
          <p:nvPr/>
        </p:nvSpPr>
        <p:spPr>
          <a:xfrm>
            <a:off x="3189300" y="8144915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C204A288-A98E-4FA7-B435-A7BEE8414BE5}"/>
              </a:ext>
            </a:extLst>
          </p:cNvPr>
          <p:cNvCxnSpPr>
            <a:cxnSpLocks/>
          </p:cNvCxnSpPr>
          <p:nvPr/>
        </p:nvCxnSpPr>
        <p:spPr>
          <a:xfrm flipV="1">
            <a:off x="369761" y="3024620"/>
            <a:ext cx="3670" cy="4582302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E4920ED-1333-48A0-DB86-16B6E63EA638}"/>
              </a:ext>
            </a:extLst>
          </p:cNvPr>
          <p:cNvGrpSpPr/>
          <p:nvPr/>
        </p:nvGrpSpPr>
        <p:grpSpPr>
          <a:xfrm>
            <a:off x="4963886" y="11332392"/>
            <a:ext cx="1739682" cy="2611929"/>
            <a:chOff x="297675" y="3821248"/>
            <a:chExt cx="1739682" cy="2611929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58EC5D92-6517-1801-DE34-A4C66E403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7675" y="3821248"/>
              <a:ext cx="1739682" cy="2171428"/>
            </a:xfrm>
            <a:prstGeom prst="rect">
              <a:avLst/>
            </a:prstGeom>
          </p:spPr>
        </p:pic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D25D1CEE-FFF6-962D-4C35-958A38B84239}"/>
                </a:ext>
              </a:extLst>
            </p:cNvPr>
            <p:cNvSpPr txBox="1"/>
            <p:nvPr/>
          </p:nvSpPr>
          <p:spPr>
            <a:xfrm>
              <a:off x="496388" y="5786846"/>
              <a:ext cx="1283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>
                  <a:solidFill>
                    <a:srgbClr val="FF0000"/>
                  </a:solidFill>
                </a:rPr>
                <a:t>SYMP</a:t>
              </a:r>
            </a:p>
          </p:txBody>
        </p:sp>
      </p:grp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684B522-4C4B-D392-CC2B-885310FE5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522589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5A23A0F-6D90-26FF-AB1F-A7B59590D546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3916132"/>
            <a:ext cx="6490661" cy="1651015"/>
            <a:chOff x="4278776" y="13501083"/>
            <a:chExt cx="6490661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buik organen (t/m ~ middendarm – colon transv)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0607ED5-8F5E-4121-9090-1E1E3C88C3F9}"/>
              </a:ext>
            </a:extLst>
          </p:cNvPr>
          <p:cNvSpPr/>
          <p:nvPr/>
        </p:nvSpPr>
        <p:spPr>
          <a:xfrm>
            <a:off x="4846320" y="4752474"/>
            <a:ext cx="2141755" cy="4596063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36640" y="21999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8B3CF1D4-E7F7-434F-8F9B-1543DF55CAB0}"/>
              </a:ext>
            </a:extLst>
          </p:cNvPr>
          <p:cNvSpPr txBox="1"/>
          <p:nvPr/>
        </p:nvSpPr>
        <p:spPr>
          <a:xfrm>
            <a:off x="3189300" y="8144915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06208266-24B9-4C11-8B24-0A01F50794FB}"/>
              </a:ext>
            </a:extLst>
          </p:cNvPr>
          <p:cNvSpPr/>
          <p:nvPr/>
        </p:nvSpPr>
        <p:spPr>
          <a:xfrm>
            <a:off x="6603627" y="4836847"/>
            <a:ext cx="123567" cy="41190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567" h="41190">
                <a:moveTo>
                  <a:pt x="0" y="0"/>
                </a:moveTo>
                <a:lnTo>
                  <a:pt x="123567" y="41190"/>
                </a:ln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1432E25A-5EDE-4D83-9647-B9DB39D79724}"/>
              </a:ext>
            </a:extLst>
          </p:cNvPr>
          <p:cNvSpPr txBox="1"/>
          <p:nvPr/>
        </p:nvSpPr>
        <p:spPr>
          <a:xfrm>
            <a:off x="1875230" y="600088"/>
            <a:ext cx="489355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sympathische zenuwen</a:t>
            </a:r>
            <a:endParaRPr lang="en-US" sz="3200" b="1">
              <a:solidFill>
                <a:srgbClr val="C00000"/>
              </a:solidFill>
            </a:endParaRPr>
          </a:p>
        </p:txBody>
      </p:sp>
      <p:grpSp>
        <p:nvGrpSpPr>
          <p:cNvPr id="492" name="Labels">
            <a:extLst>
              <a:ext uri="{FF2B5EF4-FFF2-40B4-BE49-F238E27FC236}">
                <a16:creationId xmlns:a16="http://schemas.microsoft.com/office/drawing/2014/main" id="{E614F07A-7D75-4353-800D-9000D1A13F03}"/>
              </a:ext>
            </a:extLst>
          </p:cNvPr>
          <p:cNvGrpSpPr/>
          <p:nvPr/>
        </p:nvGrpSpPr>
        <p:grpSpPr>
          <a:xfrm>
            <a:off x="350912" y="1215507"/>
            <a:ext cx="10243368" cy="9889857"/>
            <a:chOff x="350912" y="1215507"/>
            <a:chExt cx="10243368" cy="9889857"/>
          </a:xfrm>
        </p:grpSpPr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2121A31A-1FDD-441D-93EB-A9551E6CE19D}"/>
                </a:ext>
              </a:extLst>
            </p:cNvPr>
            <p:cNvSpPr txBox="1"/>
            <p:nvPr/>
          </p:nvSpPr>
          <p:spPr>
            <a:xfrm>
              <a:off x="609104" y="2897360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F672D694-0AE7-4109-A462-40BCE4439657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5" name="TextBox 494">
              <a:extLst>
                <a:ext uri="{FF2B5EF4-FFF2-40B4-BE49-F238E27FC236}">
                  <a16:creationId xmlns:a16="http://schemas.microsoft.com/office/drawing/2014/main" id="{597894AC-4A83-4A57-A5BF-6C3E9DAFFDB5}"/>
                </a:ext>
              </a:extLst>
            </p:cNvPr>
            <p:cNvSpPr txBox="1"/>
            <p:nvPr/>
          </p:nvSpPr>
          <p:spPr>
            <a:xfrm>
              <a:off x="350912" y="4804428"/>
              <a:ext cx="3605202" cy="1025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N. splanchnicus major, minor, imus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A7D379E-C637-4C90-A473-395C5A27F58C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>
              <a:extLst>
                <a:ext uri="{FF2B5EF4-FFF2-40B4-BE49-F238E27FC236}">
                  <a16:creationId xmlns:a16="http://schemas.microsoft.com/office/drawing/2014/main" id="{F8552984-6EC7-44C0-89A3-8E0288852195}"/>
                </a:ext>
              </a:extLst>
            </p:cNvPr>
            <p:cNvSpPr txBox="1"/>
            <p:nvPr/>
          </p:nvSpPr>
          <p:spPr>
            <a:xfrm>
              <a:off x="943112" y="3384697"/>
              <a:ext cx="238624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FF3399"/>
                  </a:solidFill>
                </a:rPr>
                <a:t>Rami communicans</a:t>
              </a:r>
              <a:endParaRPr lang="en-US" sz="2000" b="1">
                <a:solidFill>
                  <a:srgbClr val="FF3399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07704AC4-F3DB-4EAD-AEC2-C8871E0D02D2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9" name="TextBox 498">
              <a:extLst>
                <a:ext uri="{FF2B5EF4-FFF2-40B4-BE49-F238E27FC236}">
                  <a16:creationId xmlns:a16="http://schemas.microsoft.com/office/drawing/2014/main" id="{2A63E4D6-0BF8-4AC1-B173-0C84D593943D}"/>
                </a:ext>
              </a:extLst>
            </p:cNvPr>
            <p:cNvSpPr txBox="1"/>
            <p:nvPr/>
          </p:nvSpPr>
          <p:spPr>
            <a:xfrm>
              <a:off x="356261" y="6350884"/>
              <a:ext cx="394861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F646F3FD-31FA-4949-828A-3289EF6C38BF}"/>
                </a:ext>
              </a:extLst>
            </p:cNvPr>
            <p:cNvSpPr txBox="1"/>
            <p:nvPr/>
          </p:nvSpPr>
          <p:spPr>
            <a:xfrm>
              <a:off x="886429" y="3773287"/>
              <a:ext cx="246676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19A4EE23-DED8-436B-993E-5737870EB24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BF0AED49-BDDA-4B61-AEE6-F0B79EF52F25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5651FB45-CC8E-409B-942C-40B7D5630450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DFA2EE4-1983-4001-A2AA-BE19635407C7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EA76D075-34A6-403B-8DD1-BB023E1182C8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EAC8DF9B-E5E7-4B42-9134-F5A30D292AE2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457CAEF-E216-4AC7-8810-178DE07C2B12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cxnSp>
        <p:nvCxnSpPr>
          <p:cNvPr id="531" name="Straight Arrow Connector 530">
            <a:extLst>
              <a:ext uri="{FF2B5EF4-FFF2-40B4-BE49-F238E27FC236}">
                <a16:creationId xmlns:a16="http://schemas.microsoft.com/office/drawing/2014/main" id="{FF1F864B-F040-4AA3-8693-287D2A3286BB}"/>
              </a:ext>
            </a:extLst>
          </p:cNvPr>
          <p:cNvCxnSpPr>
            <a:cxnSpLocks/>
          </p:cNvCxnSpPr>
          <p:nvPr/>
        </p:nvCxnSpPr>
        <p:spPr>
          <a:xfrm flipV="1">
            <a:off x="369761" y="3024620"/>
            <a:ext cx="3670" cy="4582302"/>
          </a:xfrm>
          <a:prstGeom prst="straightConnector1">
            <a:avLst/>
          </a:prstGeom>
          <a:ln w="1270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3234406-4CF3-935E-2A0B-D98268685F50}"/>
              </a:ext>
            </a:extLst>
          </p:cNvPr>
          <p:cNvGrpSpPr/>
          <p:nvPr/>
        </p:nvGrpSpPr>
        <p:grpSpPr>
          <a:xfrm>
            <a:off x="3618411" y="11181964"/>
            <a:ext cx="2116024" cy="2784723"/>
            <a:chOff x="157003" y="3971267"/>
            <a:chExt cx="2116024" cy="278472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18D2D02D-BCA6-3238-2494-F5785C91176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6F0573F-9B78-63E7-8CE7-3B03936129B4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456" name="TextBox 455">
            <a:extLst>
              <a:ext uri="{FF2B5EF4-FFF2-40B4-BE49-F238E27FC236}">
                <a16:creationId xmlns:a16="http://schemas.microsoft.com/office/drawing/2014/main" id="{7F12B11F-E8E8-4723-CF6C-48F28AAFA46E}"/>
              </a:ext>
            </a:extLst>
          </p:cNvPr>
          <p:cNvSpPr txBox="1"/>
          <p:nvPr/>
        </p:nvSpPr>
        <p:spPr>
          <a:xfrm>
            <a:off x="6586372" y="4418033"/>
            <a:ext cx="102303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/>
              <a:t>T6-9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264F05C-8AC0-AE41-A0C2-15A56412FA62}"/>
              </a:ext>
            </a:extLst>
          </p:cNvPr>
          <p:cNvSpPr txBox="1"/>
          <p:nvPr/>
        </p:nvSpPr>
        <p:spPr>
          <a:xfrm>
            <a:off x="5852159" y="11625944"/>
            <a:ext cx="49476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pijn: </a:t>
            </a:r>
          </a:p>
          <a:p>
            <a:r>
              <a:rPr lang="en-US" sz="3600">
                <a:solidFill>
                  <a:srgbClr val="FF0066"/>
                </a:solidFill>
              </a:rPr>
              <a:t>slecht lokaliseerbaar, gepaard gaan met autonome verschijnselen</a:t>
            </a:r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7F9FFF36-6BA8-666A-AB4C-D7A4C178C8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950658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5A23A0F-6D90-26FF-AB1F-A7B59590D546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95788" y="13850818"/>
            <a:ext cx="6490661" cy="1651015"/>
            <a:chOff x="4278776" y="13501083"/>
            <a:chExt cx="6490661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8" y="14228768"/>
              <a:ext cx="648661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Overview digestive tract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2752" y="690414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 hidden="1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 hidden="1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 hidden="1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 hidden="1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 hidden="1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 hidden="1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 hidden="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 hidden="1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 hidden="1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 hidden="1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 hidden="1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 hidden="1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 hidden="1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 hidden="1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 hidden="1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 hidden="1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 hidden="1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buik organen (t/m ~ middendarm – colon transv)</a:t>
            </a:r>
            <a:endParaRPr lang="en-US" sz="2400" b="1">
              <a:solidFill>
                <a:schemeClr val="bg1"/>
              </a:solidFill>
            </a:endParaRPr>
          </a:p>
        </p:txBody>
      </p:sp>
      <p:pic>
        <p:nvPicPr>
          <p:cNvPr id="489" name="Picture 488">
            <a:extLst>
              <a:ext uri="{FF2B5EF4-FFF2-40B4-BE49-F238E27FC236}">
                <a16:creationId xmlns:a16="http://schemas.microsoft.com/office/drawing/2014/main" id="{D3416D0C-3CBE-4EAE-892B-DFA33FE115F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633" y="9584313"/>
            <a:ext cx="2390901" cy="206469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22885807-98B0-4EB7-AD36-F9EAE44122F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87" y="8104295"/>
            <a:ext cx="2032081" cy="1791314"/>
          </a:xfrm>
          <a:prstGeom prst="rect">
            <a:avLst/>
          </a:prstGeom>
        </p:spPr>
      </p:pic>
      <p:sp>
        <p:nvSpPr>
          <p:cNvPr id="491" name="TextBox 490">
            <a:extLst>
              <a:ext uri="{FF2B5EF4-FFF2-40B4-BE49-F238E27FC236}">
                <a16:creationId xmlns:a16="http://schemas.microsoft.com/office/drawing/2014/main" id="{1432E25A-5EDE-4D83-9647-B9DB39D79724}"/>
              </a:ext>
            </a:extLst>
          </p:cNvPr>
          <p:cNvSpPr txBox="1"/>
          <p:nvPr/>
        </p:nvSpPr>
        <p:spPr>
          <a:xfrm>
            <a:off x="1875230" y="600088"/>
            <a:ext cx="48935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7030A0"/>
                </a:solidFill>
              </a:rPr>
              <a:t>Referred pain</a:t>
            </a:r>
            <a:endParaRPr lang="en-US" sz="3200" b="1">
              <a:solidFill>
                <a:srgbClr val="7030A0"/>
              </a:solidFill>
            </a:endParaRPr>
          </a:p>
        </p:txBody>
      </p:sp>
      <p:grpSp>
        <p:nvGrpSpPr>
          <p:cNvPr id="492" name="Labels">
            <a:extLst>
              <a:ext uri="{FF2B5EF4-FFF2-40B4-BE49-F238E27FC236}">
                <a16:creationId xmlns:a16="http://schemas.microsoft.com/office/drawing/2014/main" id="{E614F07A-7D75-4353-800D-9000D1A13F03}"/>
              </a:ext>
            </a:extLst>
          </p:cNvPr>
          <p:cNvGrpSpPr/>
          <p:nvPr/>
        </p:nvGrpSpPr>
        <p:grpSpPr>
          <a:xfrm>
            <a:off x="624658" y="1215507"/>
            <a:ext cx="9969622" cy="9889857"/>
            <a:chOff x="624658" y="1215507"/>
            <a:chExt cx="9969622" cy="9889857"/>
          </a:xfrm>
        </p:grpSpPr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2121A31A-1FDD-441D-93EB-A9551E6CE19D}"/>
                </a:ext>
              </a:extLst>
            </p:cNvPr>
            <p:cNvSpPr txBox="1"/>
            <p:nvPr/>
          </p:nvSpPr>
          <p:spPr>
            <a:xfrm>
              <a:off x="635230" y="5418492"/>
              <a:ext cx="302018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intercostales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F672D694-0AE7-4109-A462-40BCE4439657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A7D379E-C637-4C90-A473-395C5A27F58C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07704AC4-F3DB-4EAD-AEC2-C8871E0D02D2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1" name="TextBox 500" hidden="1">
              <a:extLst>
                <a:ext uri="{FF2B5EF4-FFF2-40B4-BE49-F238E27FC236}">
                  <a16:creationId xmlns:a16="http://schemas.microsoft.com/office/drawing/2014/main" id="{19A4EE23-DED8-436B-993E-5737870EB24A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 hidden="1">
              <a:extLst>
                <a:ext uri="{FF2B5EF4-FFF2-40B4-BE49-F238E27FC236}">
                  <a16:creationId xmlns:a16="http://schemas.microsoft.com/office/drawing/2014/main" id="{BF0AED49-BDDA-4B61-AEE6-F0B79EF52F25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5651FB45-CC8E-409B-942C-40B7D5630450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 hidden="1">
              <a:extLst>
                <a:ext uri="{FF2B5EF4-FFF2-40B4-BE49-F238E27FC236}">
                  <a16:creationId xmlns:a16="http://schemas.microsoft.com/office/drawing/2014/main" id="{EDFA2EE4-1983-4001-A2AA-BE19635407C7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EA76D075-34A6-403B-8DD1-BB023E1182C8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EAC8DF9B-E5E7-4B42-9134-F5A30D292AE2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457CAEF-E216-4AC7-8810-178DE07C2B12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3234406-4CF3-935E-2A0B-D98268685F50}"/>
              </a:ext>
            </a:extLst>
          </p:cNvPr>
          <p:cNvGrpSpPr/>
          <p:nvPr/>
        </p:nvGrpSpPr>
        <p:grpSpPr>
          <a:xfrm>
            <a:off x="4362994" y="11168901"/>
            <a:ext cx="2116024" cy="2784723"/>
            <a:chOff x="157003" y="3971267"/>
            <a:chExt cx="2116024" cy="278472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18D2D02D-BCA6-3238-2494-F5785C91176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6F0573F-9B78-63E7-8CE7-3B03936129B4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32C67F5-F099-1626-EE71-2B4B74439C42}"/>
              </a:ext>
            </a:extLst>
          </p:cNvPr>
          <p:cNvSpPr/>
          <p:nvPr/>
        </p:nvSpPr>
        <p:spPr>
          <a:xfrm rot="21100914">
            <a:off x="4082373" y="4574602"/>
            <a:ext cx="2058548" cy="323650"/>
          </a:xfrm>
          <a:custGeom>
            <a:avLst/>
            <a:gdLst>
              <a:gd name="connsiteX0" fmla="*/ 2296997 w 2327731"/>
              <a:gd name="connsiteY0" fmla="*/ 320884 h 428000"/>
              <a:gd name="connsiteX1" fmla="*/ 2111604 w 2327731"/>
              <a:gd name="connsiteY1" fmla="*/ 236042 h 428000"/>
              <a:gd name="connsiteX2" fmla="*/ 2281286 w 2327731"/>
              <a:gd name="connsiteY2" fmla="*/ 412009 h 428000"/>
              <a:gd name="connsiteX3" fmla="*/ 2303282 w 2327731"/>
              <a:gd name="connsiteY3" fmla="*/ 393156 h 428000"/>
              <a:gd name="connsiteX4" fmla="*/ 1970202 w 2327731"/>
              <a:gd name="connsiteY4" fmla="*/ 176339 h 428000"/>
              <a:gd name="connsiteX5" fmla="*/ 930111 w 2327731"/>
              <a:gd name="connsiteY5" fmla="*/ 372 h 428000"/>
              <a:gd name="connsiteX6" fmla="*/ 0 w 2327731"/>
              <a:gd name="connsiteY6" fmla="*/ 223473 h 428000"/>
              <a:gd name="connsiteX0" fmla="*/ 2296997 w 2335146"/>
              <a:gd name="connsiteY0" fmla="*/ 320882 h 425473"/>
              <a:gd name="connsiteX1" fmla="*/ 2111604 w 2335146"/>
              <a:gd name="connsiteY1" fmla="*/ 236040 h 425473"/>
              <a:gd name="connsiteX2" fmla="*/ 2281286 w 2335146"/>
              <a:gd name="connsiteY2" fmla="*/ 412007 h 425473"/>
              <a:gd name="connsiteX3" fmla="*/ 2312709 w 2335146"/>
              <a:gd name="connsiteY3" fmla="*/ 386870 h 425473"/>
              <a:gd name="connsiteX4" fmla="*/ 1970202 w 2335146"/>
              <a:gd name="connsiteY4" fmla="*/ 176337 h 425473"/>
              <a:gd name="connsiteX5" fmla="*/ 930111 w 2335146"/>
              <a:gd name="connsiteY5" fmla="*/ 370 h 425473"/>
              <a:gd name="connsiteX6" fmla="*/ 0 w 2335146"/>
              <a:gd name="connsiteY6" fmla="*/ 223471 h 425473"/>
              <a:gd name="connsiteX0" fmla="*/ 2296997 w 2334230"/>
              <a:gd name="connsiteY0" fmla="*/ 320882 h 423623"/>
              <a:gd name="connsiteX1" fmla="*/ 2139884 w 2334230"/>
              <a:gd name="connsiteY1" fmla="*/ 261178 h 423623"/>
              <a:gd name="connsiteX2" fmla="*/ 2281286 w 2334230"/>
              <a:gd name="connsiteY2" fmla="*/ 412007 h 423623"/>
              <a:gd name="connsiteX3" fmla="*/ 2312709 w 2334230"/>
              <a:gd name="connsiteY3" fmla="*/ 386870 h 423623"/>
              <a:gd name="connsiteX4" fmla="*/ 1970202 w 2334230"/>
              <a:gd name="connsiteY4" fmla="*/ 176337 h 423623"/>
              <a:gd name="connsiteX5" fmla="*/ 930111 w 2334230"/>
              <a:gd name="connsiteY5" fmla="*/ 370 h 423623"/>
              <a:gd name="connsiteX6" fmla="*/ 0 w 2334230"/>
              <a:gd name="connsiteY6" fmla="*/ 223471 h 423623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96997 w 2328670"/>
              <a:gd name="connsiteY0" fmla="*/ 320718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278144 w 2328670"/>
              <a:gd name="connsiteY0" fmla="*/ 15103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81839 w 2381839"/>
              <a:gd name="connsiteY0" fmla="*/ 336429 h 419974"/>
              <a:gd name="connsiteX1" fmla="*/ 2139884 w 2381839"/>
              <a:gd name="connsiteY1" fmla="*/ 261014 h 419974"/>
              <a:gd name="connsiteX2" fmla="*/ 2281286 w 2381839"/>
              <a:gd name="connsiteY2" fmla="*/ 411843 h 419974"/>
              <a:gd name="connsiteX3" fmla="*/ 2312709 w 2381839"/>
              <a:gd name="connsiteY3" fmla="*/ 386706 h 419974"/>
              <a:gd name="connsiteX4" fmla="*/ 2183876 w 2381839"/>
              <a:gd name="connsiteY4" fmla="*/ 276726 h 419974"/>
              <a:gd name="connsiteX5" fmla="*/ 930111 w 2381839"/>
              <a:gd name="connsiteY5" fmla="*/ 206 h 419974"/>
              <a:gd name="connsiteX6" fmla="*/ 0 w 2381839"/>
              <a:gd name="connsiteY6" fmla="*/ 223307 h 419974"/>
              <a:gd name="connsiteX0" fmla="*/ 2303282 w 2328670"/>
              <a:gd name="connsiteY0" fmla="*/ 301865 h 419974"/>
              <a:gd name="connsiteX1" fmla="*/ 2139884 w 2328670"/>
              <a:gd name="connsiteY1" fmla="*/ 261014 h 419974"/>
              <a:gd name="connsiteX2" fmla="*/ 2281286 w 2328670"/>
              <a:gd name="connsiteY2" fmla="*/ 411843 h 419974"/>
              <a:gd name="connsiteX3" fmla="*/ 2312709 w 2328670"/>
              <a:gd name="connsiteY3" fmla="*/ 386706 h 419974"/>
              <a:gd name="connsiteX4" fmla="*/ 2183876 w 2328670"/>
              <a:gd name="connsiteY4" fmla="*/ 276726 h 419974"/>
              <a:gd name="connsiteX5" fmla="*/ 930111 w 2328670"/>
              <a:gd name="connsiteY5" fmla="*/ 206 h 419974"/>
              <a:gd name="connsiteX6" fmla="*/ 0 w 2328670"/>
              <a:gd name="connsiteY6" fmla="*/ 223307 h 419974"/>
              <a:gd name="connsiteX0" fmla="*/ 2303282 w 2328670"/>
              <a:gd name="connsiteY0" fmla="*/ 301865 h 420655"/>
              <a:gd name="connsiteX1" fmla="*/ 2136741 w 2328670"/>
              <a:gd name="connsiteY1" fmla="*/ 251587 h 420655"/>
              <a:gd name="connsiteX2" fmla="*/ 2281286 w 2328670"/>
              <a:gd name="connsiteY2" fmla="*/ 411843 h 420655"/>
              <a:gd name="connsiteX3" fmla="*/ 2312709 w 2328670"/>
              <a:gd name="connsiteY3" fmla="*/ 386706 h 420655"/>
              <a:gd name="connsiteX4" fmla="*/ 2183876 w 2328670"/>
              <a:gd name="connsiteY4" fmla="*/ 276726 h 420655"/>
              <a:gd name="connsiteX5" fmla="*/ 930111 w 2328670"/>
              <a:gd name="connsiteY5" fmla="*/ 206 h 420655"/>
              <a:gd name="connsiteX6" fmla="*/ 0 w 2328670"/>
              <a:gd name="connsiteY6" fmla="*/ 223307 h 420655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27055"/>
              <a:gd name="connsiteY0" fmla="*/ 301865 h 417937"/>
              <a:gd name="connsiteX1" fmla="*/ 2136741 w 2327055"/>
              <a:gd name="connsiteY1" fmla="*/ 251587 h 417937"/>
              <a:gd name="connsiteX2" fmla="*/ 2281286 w 2327055"/>
              <a:gd name="connsiteY2" fmla="*/ 411843 h 417937"/>
              <a:gd name="connsiteX3" fmla="*/ 2309566 w 2327055"/>
              <a:gd name="connsiteY3" fmla="*/ 374137 h 417937"/>
              <a:gd name="connsiteX4" fmla="*/ 2183876 w 2327055"/>
              <a:gd name="connsiteY4" fmla="*/ 276726 h 417937"/>
              <a:gd name="connsiteX5" fmla="*/ 930111 w 2327055"/>
              <a:gd name="connsiteY5" fmla="*/ 206 h 417937"/>
              <a:gd name="connsiteX6" fmla="*/ 0 w 2327055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16104"/>
              <a:gd name="connsiteY0" fmla="*/ 301865 h 417937"/>
              <a:gd name="connsiteX1" fmla="*/ 2136741 w 2316104"/>
              <a:gd name="connsiteY1" fmla="*/ 251587 h 417937"/>
              <a:gd name="connsiteX2" fmla="*/ 2281286 w 2316104"/>
              <a:gd name="connsiteY2" fmla="*/ 411843 h 417937"/>
              <a:gd name="connsiteX3" fmla="*/ 2309566 w 2316104"/>
              <a:gd name="connsiteY3" fmla="*/ 374137 h 417937"/>
              <a:gd name="connsiteX4" fmla="*/ 2183876 w 2316104"/>
              <a:gd name="connsiteY4" fmla="*/ 276726 h 417937"/>
              <a:gd name="connsiteX5" fmla="*/ 930111 w 2316104"/>
              <a:gd name="connsiteY5" fmla="*/ 206 h 417937"/>
              <a:gd name="connsiteX6" fmla="*/ 0 w 2316104"/>
              <a:gd name="connsiteY6" fmla="*/ 223307 h 417937"/>
              <a:gd name="connsiteX0" fmla="*/ 2303282 w 2309566"/>
              <a:gd name="connsiteY0" fmla="*/ 301865 h 417937"/>
              <a:gd name="connsiteX1" fmla="*/ 2136741 w 2309566"/>
              <a:gd name="connsiteY1" fmla="*/ 251587 h 417937"/>
              <a:gd name="connsiteX2" fmla="*/ 2281286 w 2309566"/>
              <a:gd name="connsiteY2" fmla="*/ 411843 h 417937"/>
              <a:gd name="connsiteX3" fmla="*/ 2309566 w 2309566"/>
              <a:gd name="connsiteY3" fmla="*/ 374137 h 417937"/>
              <a:gd name="connsiteX4" fmla="*/ 2183876 w 2309566"/>
              <a:gd name="connsiteY4" fmla="*/ 276726 h 417937"/>
              <a:gd name="connsiteX5" fmla="*/ 930111 w 2309566"/>
              <a:gd name="connsiteY5" fmla="*/ 206 h 417937"/>
              <a:gd name="connsiteX6" fmla="*/ 0 w 2309566"/>
              <a:gd name="connsiteY6" fmla="*/ 223307 h 417937"/>
              <a:gd name="connsiteX0" fmla="*/ 2303282 w 2309566"/>
              <a:gd name="connsiteY0" fmla="*/ 301886 h 417958"/>
              <a:gd name="connsiteX1" fmla="*/ 2136741 w 2309566"/>
              <a:gd name="connsiteY1" fmla="*/ 251608 h 417958"/>
              <a:gd name="connsiteX2" fmla="*/ 2281286 w 2309566"/>
              <a:gd name="connsiteY2" fmla="*/ 411864 h 417958"/>
              <a:gd name="connsiteX3" fmla="*/ 2309566 w 2309566"/>
              <a:gd name="connsiteY3" fmla="*/ 374158 h 417958"/>
              <a:gd name="connsiteX4" fmla="*/ 2183876 w 2309566"/>
              <a:gd name="connsiteY4" fmla="*/ 276747 h 417958"/>
              <a:gd name="connsiteX5" fmla="*/ 930111 w 2309566"/>
              <a:gd name="connsiteY5" fmla="*/ 227 h 417958"/>
              <a:gd name="connsiteX6" fmla="*/ 0 w 2309566"/>
              <a:gd name="connsiteY6" fmla="*/ 223328 h 417958"/>
              <a:gd name="connsiteX0" fmla="*/ 2303282 w 2309566"/>
              <a:gd name="connsiteY0" fmla="*/ 302329 h 418401"/>
              <a:gd name="connsiteX1" fmla="*/ 2136741 w 2309566"/>
              <a:gd name="connsiteY1" fmla="*/ 252051 h 418401"/>
              <a:gd name="connsiteX2" fmla="*/ 2281286 w 2309566"/>
              <a:gd name="connsiteY2" fmla="*/ 412307 h 418401"/>
              <a:gd name="connsiteX3" fmla="*/ 2309566 w 2309566"/>
              <a:gd name="connsiteY3" fmla="*/ 374601 h 418401"/>
              <a:gd name="connsiteX4" fmla="*/ 2183876 w 2309566"/>
              <a:gd name="connsiteY4" fmla="*/ 277190 h 418401"/>
              <a:gd name="connsiteX5" fmla="*/ 930111 w 2309566"/>
              <a:gd name="connsiteY5" fmla="*/ 670 h 418401"/>
              <a:gd name="connsiteX6" fmla="*/ 0 w 2309566"/>
              <a:gd name="connsiteY6" fmla="*/ 223771 h 418401"/>
              <a:gd name="connsiteX0" fmla="*/ 2303282 w 2309566"/>
              <a:gd name="connsiteY0" fmla="*/ 302329 h 418757"/>
              <a:gd name="connsiteX1" fmla="*/ 210146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18387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09566"/>
              <a:gd name="connsiteY0" fmla="*/ 302329 h 418757"/>
              <a:gd name="connsiteX1" fmla="*/ 2093328 w 2309566"/>
              <a:gd name="connsiteY1" fmla="*/ 246624 h 418757"/>
              <a:gd name="connsiteX2" fmla="*/ 2281286 w 2309566"/>
              <a:gd name="connsiteY2" fmla="*/ 412307 h 418757"/>
              <a:gd name="connsiteX3" fmla="*/ 2309566 w 2309566"/>
              <a:gd name="connsiteY3" fmla="*/ 374601 h 418757"/>
              <a:gd name="connsiteX4" fmla="*/ 2200156 w 2309566"/>
              <a:gd name="connsiteY4" fmla="*/ 277190 h 418757"/>
              <a:gd name="connsiteX5" fmla="*/ 930111 w 2309566"/>
              <a:gd name="connsiteY5" fmla="*/ 670 h 418757"/>
              <a:gd name="connsiteX6" fmla="*/ 0 w 2309566"/>
              <a:gd name="connsiteY6" fmla="*/ 223771 h 418757"/>
              <a:gd name="connsiteX0" fmla="*/ 2303282 w 2331273"/>
              <a:gd name="connsiteY0" fmla="*/ 302329 h 419825"/>
              <a:gd name="connsiteX1" fmla="*/ 2093328 w 2331273"/>
              <a:gd name="connsiteY1" fmla="*/ 246624 h 419825"/>
              <a:gd name="connsiteX2" fmla="*/ 2281286 w 2331273"/>
              <a:gd name="connsiteY2" fmla="*/ 412307 h 419825"/>
              <a:gd name="connsiteX3" fmla="*/ 2331273 w 2331273"/>
              <a:gd name="connsiteY3" fmla="*/ 380028 h 419825"/>
              <a:gd name="connsiteX4" fmla="*/ 2200156 w 2331273"/>
              <a:gd name="connsiteY4" fmla="*/ 277190 h 419825"/>
              <a:gd name="connsiteX5" fmla="*/ 930111 w 2331273"/>
              <a:gd name="connsiteY5" fmla="*/ 670 h 419825"/>
              <a:gd name="connsiteX6" fmla="*/ 0 w 2331273"/>
              <a:gd name="connsiteY6" fmla="*/ 223771 h 419825"/>
              <a:gd name="connsiteX0" fmla="*/ 2303282 w 2331273"/>
              <a:gd name="connsiteY0" fmla="*/ 302329 h 449457"/>
              <a:gd name="connsiteX1" fmla="*/ 2093328 w 2331273"/>
              <a:gd name="connsiteY1" fmla="*/ 246624 h 449457"/>
              <a:gd name="connsiteX2" fmla="*/ 2297567 w 2331273"/>
              <a:gd name="connsiteY2" fmla="*/ 444867 h 449457"/>
              <a:gd name="connsiteX3" fmla="*/ 2331273 w 2331273"/>
              <a:gd name="connsiteY3" fmla="*/ 380028 h 449457"/>
              <a:gd name="connsiteX4" fmla="*/ 2200156 w 2331273"/>
              <a:gd name="connsiteY4" fmla="*/ 277190 h 449457"/>
              <a:gd name="connsiteX5" fmla="*/ 930111 w 2331273"/>
              <a:gd name="connsiteY5" fmla="*/ 670 h 449457"/>
              <a:gd name="connsiteX6" fmla="*/ 0 w 2331273"/>
              <a:gd name="connsiteY6" fmla="*/ 223771 h 449457"/>
              <a:gd name="connsiteX0" fmla="*/ 2303282 w 2332598"/>
              <a:gd name="connsiteY0" fmla="*/ 302329 h 441820"/>
              <a:gd name="connsiteX1" fmla="*/ 2093328 w 2332598"/>
              <a:gd name="connsiteY1" fmla="*/ 246624 h 441820"/>
              <a:gd name="connsiteX2" fmla="*/ 2305707 w 2332598"/>
              <a:gd name="connsiteY2" fmla="*/ 436727 h 441820"/>
              <a:gd name="connsiteX3" fmla="*/ 2331273 w 2332598"/>
              <a:gd name="connsiteY3" fmla="*/ 380028 h 441820"/>
              <a:gd name="connsiteX4" fmla="*/ 2200156 w 2332598"/>
              <a:gd name="connsiteY4" fmla="*/ 277190 h 441820"/>
              <a:gd name="connsiteX5" fmla="*/ 930111 w 2332598"/>
              <a:gd name="connsiteY5" fmla="*/ 670 h 441820"/>
              <a:gd name="connsiteX6" fmla="*/ 0 w 2332598"/>
              <a:gd name="connsiteY6" fmla="*/ 223771 h 441820"/>
              <a:gd name="connsiteX0" fmla="*/ 2303282 w 2331273"/>
              <a:gd name="connsiteY0" fmla="*/ 302329 h 380028"/>
              <a:gd name="connsiteX1" fmla="*/ 2093328 w 2331273"/>
              <a:gd name="connsiteY1" fmla="*/ 246624 h 380028"/>
              <a:gd name="connsiteX2" fmla="*/ 2331273 w 2331273"/>
              <a:gd name="connsiteY2" fmla="*/ 380028 h 380028"/>
              <a:gd name="connsiteX3" fmla="*/ 2200156 w 2331273"/>
              <a:gd name="connsiteY3" fmla="*/ 277190 h 380028"/>
              <a:gd name="connsiteX4" fmla="*/ 930111 w 2331273"/>
              <a:gd name="connsiteY4" fmla="*/ 670 h 380028"/>
              <a:gd name="connsiteX5" fmla="*/ 0 w 2331273"/>
              <a:gd name="connsiteY5" fmla="*/ 223771 h 380028"/>
              <a:gd name="connsiteX0" fmla="*/ 2303282 w 2352811"/>
              <a:gd name="connsiteY0" fmla="*/ 302329 h 394102"/>
              <a:gd name="connsiteX1" fmla="*/ 2093328 w 2352811"/>
              <a:gd name="connsiteY1" fmla="*/ 246624 h 394102"/>
              <a:gd name="connsiteX2" fmla="*/ 2331273 w 2352811"/>
              <a:gd name="connsiteY2" fmla="*/ 380028 h 394102"/>
              <a:gd name="connsiteX3" fmla="*/ 2326820 w 2352811"/>
              <a:gd name="connsiteY3" fmla="*/ 378544 h 394102"/>
              <a:gd name="connsiteX4" fmla="*/ 2200156 w 2352811"/>
              <a:gd name="connsiteY4" fmla="*/ 277190 h 394102"/>
              <a:gd name="connsiteX5" fmla="*/ 930111 w 2352811"/>
              <a:gd name="connsiteY5" fmla="*/ 670 h 394102"/>
              <a:gd name="connsiteX6" fmla="*/ 0 w 2352811"/>
              <a:gd name="connsiteY6" fmla="*/ 223771 h 394102"/>
              <a:gd name="connsiteX0" fmla="*/ 2303282 w 2360813"/>
              <a:gd name="connsiteY0" fmla="*/ 302329 h 380423"/>
              <a:gd name="connsiteX1" fmla="*/ 2093328 w 2360813"/>
              <a:gd name="connsiteY1" fmla="*/ 246624 h 380423"/>
              <a:gd name="connsiteX2" fmla="*/ 2331273 w 2360813"/>
              <a:gd name="connsiteY2" fmla="*/ 380028 h 380423"/>
              <a:gd name="connsiteX3" fmla="*/ 2200156 w 2360813"/>
              <a:gd name="connsiteY3" fmla="*/ 277190 h 380423"/>
              <a:gd name="connsiteX4" fmla="*/ 930111 w 2360813"/>
              <a:gd name="connsiteY4" fmla="*/ 670 h 380423"/>
              <a:gd name="connsiteX5" fmla="*/ 0 w 2360813"/>
              <a:gd name="connsiteY5" fmla="*/ 223771 h 380423"/>
              <a:gd name="connsiteX0" fmla="*/ 2303282 w 2303282"/>
              <a:gd name="connsiteY0" fmla="*/ 302329 h 302329"/>
              <a:gd name="connsiteX1" fmla="*/ 2093328 w 2303282"/>
              <a:gd name="connsiteY1" fmla="*/ 246624 h 302329"/>
              <a:gd name="connsiteX2" fmla="*/ 2200156 w 2303282"/>
              <a:gd name="connsiteY2" fmla="*/ 277190 h 302329"/>
              <a:gd name="connsiteX3" fmla="*/ 930111 w 2303282"/>
              <a:gd name="connsiteY3" fmla="*/ 670 h 302329"/>
              <a:gd name="connsiteX4" fmla="*/ 0 w 2303282"/>
              <a:gd name="connsiteY4" fmla="*/ 223771 h 302329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30296"/>
              <a:gd name="connsiteY0" fmla="*/ 302329 h 306703"/>
              <a:gd name="connsiteX1" fmla="*/ 2200156 w 2330296"/>
              <a:gd name="connsiteY1" fmla="*/ 277190 h 306703"/>
              <a:gd name="connsiteX2" fmla="*/ 930111 w 2330296"/>
              <a:gd name="connsiteY2" fmla="*/ 670 h 306703"/>
              <a:gd name="connsiteX3" fmla="*/ 0 w 2330296"/>
              <a:gd name="connsiteY3" fmla="*/ 223771 h 306703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02329 h 302329"/>
              <a:gd name="connsiteX1" fmla="*/ 930111 w 2303282"/>
              <a:gd name="connsiteY1" fmla="*/ 670 h 302329"/>
              <a:gd name="connsiteX2" fmla="*/ 0 w 2303282"/>
              <a:gd name="connsiteY2" fmla="*/ 223771 h 302329"/>
              <a:gd name="connsiteX0" fmla="*/ 2303282 w 2303282"/>
              <a:gd name="connsiteY0" fmla="*/ 335449 h 335449"/>
              <a:gd name="connsiteX1" fmla="*/ 952278 w 2303282"/>
              <a:gd name="connsiteY1" fmla="*/ 539 h 335449"/>
              <a:gd name="connsiteX2" fmla="*/ 0 w 2303282"/>
              <a:gd name="connsiteY2" fmla="*/ 256891 h 335449"/>
              <a:gd name="connsiteX0" fmla="*/ 2303282 w 2303282"/>
              <a:gd name="connsiteY0" fmla="*/ 318882 h 318882"/>
              <a:gd name="connsiteX1" fmla="*/ 952278 w 2303282"/>
              <a:gd name="connsiteY1" fmla="*/ 598 h 318882"/>
              <a:gd name="connsiteX2" fmla="*/ 0 w 2303282"/>
              <a:gd name="connsiteY2" fmla="*/ 240324 h 318882"/>
              <a:gd name="connsiteX0" fmla="*/ 2292198 w 2292198"/>
              <a:gd name="connsiteY0" fmla="*/ 319046 h 319046"/>
              <a:gd name="connsiteX1" fmla="*/ 941194 w 2292198"/>
              <a:gd name="connsiteY1" fmla="*/ 762 h 319046"/>
              <a:gd name="connsiteX2" fmla="*/ 0 w 2292198"/>
              <a:gd name="connsiteY2" fmla="*/ 207237 h 319046"/>
              <a:gd name="connsiteX0" fmla="*/ 2328340 w 2328340"/>
              <a:gd name="connsiteY0" fmla="*/ 323650 h 323650"/>
              <a:gd name="connsiteX1" fmla="*/ 977336 w 2328340"/>
              <a:gd name="connsiteY1" fmla="*/ 5366 h 323650"/>
              <a:gd name="connsiteX2" fmla="*/ 0 w 2328340"/>
              <a:gd name="connsiteY2" fmla="*/ 97734 h 323650"/>
              <a:gd name="connsiteX0" fmla="*/ 2328340 w 2328340"/>
              <a:gd name="connsiteY0" fmla="*/ 323650 h 323650"/>
              <a:gd name="connsiteX1" fmla="*/ 977336 w 2328340"/>
              <a:gd name="connsiteY1" fmla="*/ 5366 h 323650"/>
              <a:gd name="connsiteX2" fmla="*/ 0 w 2328340"/>
              <a:gd name="connsiteY2" fmla="*/ 97734 h 323650"/>
              <a:gd name="connsiteX0" fmla="*/ 2328340 w 2328340"/>
              <a:gd name="connsiteY0" fmla="*/ 323650 h 323650"/>
              <a:gd name="connsiteX1" fmla="*/ 977336 w 2328340"/>
              <a:gd name="connsiteY1" fmla="*/ 5366 h 323650"/>
              <a:gd name="connsiteX2" fmla="*/ 0 w 2328340"/>
              <a:gd name="connsiteY2" fmla="*/ 97734 h 32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8340" h="323650">
                <a:moveTo>
                  <a:pt x="2328340" y="323650"/>
                </a:moveTo>
                <a:cubicBezTo>
                  <a:pt x="2031179" y="166594"/>
                  <a:pt x="1361216" y="18459"/>
                  <a:pt x="977336" y="5366"/>
                </a:cubicBezTo>
                <a:cubicBezTo>
                  <a:pt x="538990" y="-5632"/>
                  <a:pt x="300872" y="-9889"/>
                  <a:pt x="0" y="97734"/>
                </a:cubicBezTo>
              </a:path>
            </a:pathLst>
          </a:custGeom>
          <a:noFill/>
          <a:ln w="88900">
            <a:solidFill>
              <a:srgbClr val="7030A0"/>
            </a:solidFill>
            <a:prstDash val="sysDash"/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0FA7ED2E-DF3F-5BB2-AA44-FA351EFC9E5B}"/>
              </a:ext>
            </a:extLst>
          </p:cNvPr>
          <p:cNvSpPr/>
          <p:nvPr/>
        </p:nvSpPr>
        <p:spPr>
          <a:xfrm>
            <a:off x="4846320" y="4752474"/>
            <a:ext cx="2141755" cy="4596063"/>
          </a:xfrm>
          <a:custGeom>
            <a:avLst/>
            <a:gdLst>
              <a:gd name="connsiteX0" fmla="*/ 1828800 w 2155418"/>
              <a:gd name="connsiteY0" fmla="*/ 149188 h 4551371"/>
              <a:gd name="connsiteX1" fmla="*/ 1423851 w 2155418"/>
              <a:gd name="connsiteY1" fmla="*/ 5496 h 4551371"/>
              <a:gd name="connsiteX2" fmla="*/ 1776549 w 2155418"/>
              <a:gd name="connsiteY2" fmla="*/ 319005 h 4551371"/>
              <a:gd name="connsiteX3" fmla="*/ 1933303 w 2155418"/>
              <a:gd name="connsiteY3" fmla="*/ 332068 h 4551371"/>
              <a:gd name="connsiteX4" fmla="*/ 2037806 w 2155418"/>
              <a:gd name="connsiteY4" fmla="*/ 1024399 h 4551371"/>
              <a:gd name="connsiteX5" fmla="*/ 2050869 w 2155418"/>
              <a:gd name="connsiteY5" fmla="*/ 1651416 h 4551371"/>
              <a:gd name="connsiteX6" fmla="*/ 2155371 w 2155418"/>
              <a:gd name="connsiteY6" fmla="*/ 1912674 h 4551371"/>
              <a:gd name="connsiteX7" fmla="*/ 2063931 w 2155418"/>
              <a:gd name="connsiteY7" fmla="*/ 2082491 h 4551371"/>
              <a:gd name="connsiteX8" fmla="*/ 2037806 w 2155418"/>
              <a:gd name="connsiteY8" fmla="*/ 2343748 h 4551371"/>
              <a:gd name="connsiteX9" fmla="*/ 705394 w 2155418"/>
              <a:gd name="connsiteY9" fmla="*/ 3493279 h 4551371"/>
              <a:gd name="connsiteX10" fmla="*/ 0 w 2155418"/>
              <a:gd name="connsiteY10" fmla="*/ 4551371 h 4551371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91312 h 4493495"/>
              <a:gd name="connsiteX1" fmla="*/ 1491452 w 2155418"/>
              <a:gd name="connsiteY1" fmla="*/ 11664 h 4493495"/>
              <a:gd name="connsiteX2" fmla="*/ 1776549 w 2155418"/>
              <a:gd name="connsiteY2" fmla="*/ 261129 h 4493495"/>
              <a:gd name="connsiteX3" fmla="*/ 1933303 w 2155418"/>
              <a:gd name="connsiteY3" fmla="*/ 274192 h 4493495"/>
              <a:gd name="connsiteX4" fmla="*/ 2037806 w 2155418"/>
              <a:gd name="connsiteY4" fmla="*/ 966523 h 4493495"/>
              <a:gd name="connsiteX5" fmla="*/ 2050869 w 2155418"/>
              <a:gd name="connsiteY5" fmla="*/ 1593540 h 4493495"/>
              <a:gd name="connsiteX6" fmla="*/ 2155371 w 2155418"/>
              <a:gd name="connsiteY6" fmla="*/ 1854798 h 4493495"/>
              <a:gd name="connsiteX7" fmla="*/ 2063931 w 2155418"/>
              <a:gd name="connsiteY7" fmla="*/ 2024615 h 4493495"/>
              <a:gd name="connsiteX8" fmla="*/ 2037806 w 2155418"/>
              <a:gd name="connsiteY8" fmla="*/ 2285872 h 4493495"/>
              <a:gd name="connsiteX9" fmla="*/ 705394 w 2155418"/>
              <a:gd name="connsiteY9" fmla="*/ 3435403 h 4493495"/>
              <a:gd name="connsiteX10" fmla="*/ 0 w 2155418"/>
              <a:gd name="connsiteY10" fmla="*/ 4493495 h 4493495"/>
              <a:gd name="connsiteX0" fmla="*/ 1828800 w 2155418"/>
              <a:gd name="connsiteY0" fmla="*/ 79648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776549 w 2155418"/>
              <a:gd name="connsiteY2" fmla="*/ 249465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65416 h 4481831"/>
              <a:gd name="connsiteX1" fmla="*/ 1491452 w 2155418"/>
              <a:gd name="connsiteY1" fmla="*/ 0 h 4481831"/>
              <a:gd name="connsiteX2" fmla="*/ 1691157 w 2155418"/>
              <a:gd name="connsiteY2" fmla="*/ 341972 h 4481831"/>
              <a:gd name="connsiteX3" fmla="*/ 1933303 w 2155418"/>
              <a:gd name="connsiteY3" fmla="*/ 262528 h 4481831"/>
              <a:gd name="connsiteX4" fmla="*/ 2037806 w 2155418"/>
              <a:gd name="connsiteY4" fmla="*/ 954859 h 4481831"/>
              <a:gd name="connsiteX5" fmla="*/ 2050869 w 2155418"/>
              <a:gd name="connsiteY5" fmla="*/ 1581876 h 4481831"/>
              <a:gd name="connsiteX6" fmla="*/ 2155371 w 2155418"/>
              <a:gd name="connsiteY6" fmla="*/ 1843134 h 4481831"/>
              <a:gd name="connsiteX7" fmla="*/ 2063931 w 2155418"/>
              <a:gd name="connsiteY7" fmla="*/ 2012951 h 4481831"/>
              <a:gd name="connsiteX8" fmla="*/ 2037806 w 2155418"/>
              <a:gd name="connsiteY8" fmla="*/ 2274208 h 4481831"/>
              <a:gd name="connsiteX9" fmla="*/ 705394 w 2155418"/>
              <a:gd name="connsiteY9" fmla="*/ 3423739 h 4481831"/>
              <a:gd name="connsiteX10" fmla="*/ 0 w 2155418"/>
              <a:gd name="connsiteY10" fmla="*/ 4481831 h 4481831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933303 w 2155418"/>
              <a:gd name="connsiteY3" fmla="*/ 287434 h 4506737"/>
              <a:gd name="connsiteX4" fmla="*/ 2037806 w 2155418"/>
              <a:gd name="connsiteY4" fmla="*/ 979765 h 4506737"/>
              <a:gd name="connsiteX5" fmla="*/ 2050869 w 2155418"/>
              <a:gd name="connsiteY5" fmla="*/ 1606782 h 4506737"/>
              <a:gd name="connsiteX6" fmla="*/ 2155371 w 2155418"/>
              <a:gd name="connsiteY6" fmla="*/ 1868040 h 4506737"/>
              <a:gd name="connsiteX7" fmla="*/ 2063931 w 2155418"/>
              <a:gd name="connsiteY7" fmla="*/ 2037857 h 4506737"/>
              <a:gd name="connsiteX8" fmla="*/ 2037806 w 2155418"/>
              <a:gd name="connsiteY8" fmla="*/ 2299114 h 4506737"/>
              <a:gd name="connsiteX9" fmla="*/ 705394 w 2155418"/>
              <a:gd name="connsiteY9" fmla="*/ 3448645 h 4506737"/>
              <a:gd name="connsiteX10" fmla="*/ 0 w 2155418"/>
              <a:gd name="connsiteY10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691157 w 2155418"/>
              <a:gd name="connsiteY2" fmla="*/ 366878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65875 w 2155418"/>
              <a:gd name="connsiteY2" fmla="*/ 267255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8759 w 2155418"/>
              <a:gd name="connsiteY2" fmla="*/ 274371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55201 w 2155418"/>
              <a:gd name="connsiteY2" fmla="*/ 277929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803538 w 2155418"/>
              <a:gd name="connsiteY3" fmla="*/ 272592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60843 w 2155418"/>
              <a:gd name="connsiteY3" fmla="*/ 208548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01831 w 2155418"/>
              <a:gd name="connsiteY2" fmla="*/ 235233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85748 w 2155418"/>
              <a:gd name="connsiteY3" fmla="*/ 187201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1933303 w 2155418"/>
              <a:gd name="connsiteY4" fmla="*/ 28743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2927 w 2155418"/>
              <a:gd name="connsiteY4" fmla="*/ 543608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86304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36485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418"/>
              <a:gd name="connsiteY0" fmla="*/ 90322 h 4506737"/>
              <a:gd name="connsiteX1" fmla="*/ 1427409 w 2155418"/>
              <a:gd name="connsiteY1" fmla="*/ 0 h 4506737"/>
              <a:gd name="connsiteX2" fmla="*/ 1730295 w 2155418"/>
              <a:gd name="connsiteY2" fmla="*/ 256581 h 4506737"/>
              <a:gd name="connsiteX3" fmla="*/ 1760842 w 2155418"/>
              <a:gd name="connsiteY3" fmla="*/ 158737 h 4506737"/>
              <a:gd name="connsiteX4" fmla="*/ 2029369 w 2155418"/>
              <a:gd name="connsiteY4" fmla="*/ 593420 h 4506737"/>
              <a:gd name="connsiteX5" fmla="*/ 2037806 w 2155418"/>
              <a:gd name="connsiteY5" fmla="*/ 979765 h 4506737"/>
              <a:gd name="connsiteX6" fmla="*/ 2050869 w 2155418"/>
              <a:gd name="connsiteY6" fmla="*/ 1606782 h 4506737"/>
              <a:gd name="connsiteX7" fmla="*/ 2155371 w 2155418"/>
              <a:gd name="connsiteY7" fmla="*/ 1868040 h 4506737"/>
              <a:gd name="connsiteX8" fmla="*/ 2063931 w 2155418"/>
              <a:gd name="connsiteY8" fmla="*/ 2037857 h 4506737"/>
              <a:gd name="connsiteX9" fmla="*/ 2037806 w 2155418"/>
              <a:gd name="connsiteY9" fmla="*/ 2299114 h 4506737"/>
              <a:gd name="connsiteX10" fmla="*/ 705394 w 2155418"/>
              <a:gd name="connsiteY10" fmla="*/ 3448645 h 4506737"/>
              <a:gd name="connsiteX11" fmla="*/ 0 w 2155418"/>
              <a:gd name="connsiteY11" fmla="*/ 4506737 h 4506737"/>
              <a:gd name="connsiteX0" fmla="*/ 1704271 w 2155565"/>
              <a:gd name="connsiteY0" fmla="*/ 90322 h 4506737"/>
              <a:gd name="connsiteX1" fmla="*/ 1427409 w 2155565"/>
              <a:gd name="connsiteY1" fmla="*/ 0 h 4506737"/>
              <a:gd name="connsiteX2" fmla="*/ 1730295 w 2155565"/>
              <a:gd name="connsiteY2" fmla="*/ 256581 h 4506737"/>
              <a:gd name="connsiteX3" fmla="*/ 1760842 w 2155565"/>
              <a:gd name="connsiteY3" fmla="*/ 158737 h 4506737"/>
              <a:gd name="connsiteX4" fmla="*/ 2029369 w 2155565"/>
              <a:gd name="connsiteY4" fmla="*/ 593420 h 4506737"/>
              <a:gd name="connsiteX5" fmla="*/ 2037806 w 2155565"/>
              <a:gd name="connsiteY5" fmla="*/ 979765 h 4506737"/>
              <a:gd name="connsiteX6" fmla="*/ 2036637 w 2155565"/>
              <a:gd name="connsiteY6" fmla="*/ 1621014 h 4506737"/>
              <a:gd name="connsiteX7" fmla="*/ 2155371 w 2155565"/>
              <a:gd name="connsiteY7" fmla="*/ 1868040 h 4506737"/>
              <a:gd name="connsiteX8" fmla="*/ 2063931 w 2155565"/>
              <a:gd name="connsiteY8" fmla="*/ 2037857 h 4506737"/>
              <a:gd name="connsiteX9" fmla="*/ 2037806 w 2155565"/>
              <a:gd name="connsiteY9" fmla="*/ 2299114 h 4506737"/>
              <a:gd name="connsiteX10" fmla="*/ 705394 w 2155565"/>
              <a:gd name="connsiteY10" fmla="*/ 3448645 h 4506737"/>
              <a:gd name="connsiteX11" fmla="*/ 0 w 2155565"/>
              <a:gd name="connsiteY11" fmla="*/ 4506737 h 450673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160117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0295 w 2155565"/>
              <a:gd name="connsiteY3" fmla="*/ 257961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60842 w 2155565"/>
              <a:gd name="connsiteY4" fmla="*/ 201306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89674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29369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37806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565"/>
              <a:gd name="connsiteY0" fmla="*/ 91702 h 4508117"/>
              <a:gd name="connsiteX1" fmla="*/ 1427409 w 2155565"/>
              <a:gd name="connsiteY1" fmla="*/ 1380 h 4508117"/>
              <a:gd name="connsiteX2" fmla="*/ 1472102 w 2155565"/>
              <a:gd name="connsiteY2" fmla="*/ 53329 h 4508117"/>
              <a:gd name="connsiteX3" fmla="*/ 1734414 w 2155565"/>
              <a:gd name="connsiteY3" fmla="*/ 233247 h 4508117"/>
              <a:gd name="connsiteX4" fmla="*/ 1797912 w 2155565"/>
              <a:gd name="connsiteY4" fmla="*/ 217781 h 4508117"/>
              <a:gd name="connsiteX5" fmla="*/ 2004655 w 2155565"/>
              <a:gd name="connsiteY5" fmla="*/ 594800 h 4508117"/>
              <a:gd name="connsiteX6" fmla="*/ 2004854 w 2155565"/>
              <a:gd name="connsiteY6" fmla="*/ 981145 h 4508117"/>
              <a:gd name="connsiteX7" fmla="*/ 2036637 w 2155565"/>
              <a:gd name="connsiteY7" fmla="*/ 1622394 h 4508117"/>
              <a:gd name="connsiteX8" fmla="*/ 2155371 w 2155565"/>
              <a:gd name="connsiteY8" fmla="*/ 1869420 h 4508117"/>
              <a:gd name="connsiteX9" fmla="*/ 2063931 w 2155565"/>
              <a:gd name="connsiteY9" fmla="*/ 2039237 h 4508117"/>
              <a:gd name="connsiteX10" fmla="*/ 2037806 w 2155565"/>
              <a:gd name="connsiteY10" fmla="*/ 2300494 h 4508117"/>
              <a:gd name="connsiteX11" fmla="*/ 705394 w 2155565"/>
              <a:gd name="connsiteY11" fmla="*/ 3450025 h 4508117"/>
              <a:gd name="connsiteX12" fmla="*/ 0 w 2155565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0632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55929"/>
              <a:gd name="connsiteY0" fmla="*/ 91702 h 4508117"/>
              <a:gd name="connsiteX1" fmla="*/ 1427409 w 2155929"/>
              <a:gd name="connsiteY1" fmla="*/ 1380 h 4508117"/>
              <a:gd name="connsiteX2" fmla="*/ 1472102 w 2155929"/>
              <a:gd name="connsiteY2" fmla="*/ 53329 h 4508117"/>
              <a:gd name="connsiteX3" fmla="*/ 1734414 w 2155929"/>
              <a:gd name="connsiteY3" fmla="*/ 233247 h 4508117"/>
              <a:gd name="connsiteX4" fmla="*/ 1797912 w 2155929"/>
              <a:gd name="connsiteY4" fmla="*/ 217781 h 4508117"/>
              <a:gd name="connsiteX5" fmla="*/ 2004655 w 2155929"/>
              <a:gd name="connsiteY5" fmla="*/ 594800 h 4508117"/>
              <a:gd name="connsiteX6" fmla="*/ 2004854 w 2155929"/>
              <a:gd name="connsiteY6" fmla="*/ 981145 h 4508117"/>
              <a:gd name="connsiteX7" fmla="*/ 2016043 w 2155929"/>
              <a:gd name="connsiteY7" fmla="*/ 1634751 h 4508117"/>
              <a:gd name="connsiteX8" fmla="*/ 2155371 w 2155929"/>
              <a:gd name="connsiteY8" fmla="*/ 1869420 h 4508117"/>
              <a:gd name="connsiteX9" fmla="*/ 2063931 w 2155929"/>
              <a:gd name="connsiteY9" fmla="*/ 2039237 h 4508117"/>
              <a:gd name="connsiteX10" fmla="*/ 2037806 w 2155929"/>
              <a:gd name="connsiteY10" fmla="*/ 2300494 h 4508117"/>
              <a:gd name="connsiteX11" fmla="*/ 705394 w 2155929"/>
              <a:gd name="connsiteY11" fmla="*/ 3450025 h 4508117"/>
              <a:gd name="connsiteX12" fmla="*/ 0 w 2155929"/>
              <a:gd name="connsiteY12" fmla="*/ 4508117 h 4508117"/>
              <a:gd name="connsiteX0" fmla="*/ 1704271 w 2141755"/>
              <a:gd name="connsiteY0" fmla="*/ 91702 h 4508117"/>
              <a:gd name="connsiteX1" fmla="*/ 1427409 w 2141755"/>
              <a:gd name="connsiteY1" fmla="*/ 1380 h 4508117"/>
              <a:gd name="connsiteX2" fmla="*/ 1472102 w 2141755"/>
              <a:gd name="connsiteY2" fmla="*/ 53329 h 4508117"/>
              <a:gd name="connsiteX3" fmla="*/ 1734414 w 2141755"/>
              <a:gd name="connsiteY3" fmla="*/ 233247 h 4508117"/>
              <a:gd name="connsiteX4" fmla="*/ 1797912 w 2141755"/>
              <a:gd name="connsiteY4" fmla="*/ 217781 h 4508117"/>
              <a:gd name="connsiteX5" fmla="*/ 2004655 w 2141755"/>
              <a:gd name="connsiteY5" fmla="*/ 594800 h 4508117"/>
              <a:gd name="connsiteX6" fmla="*/ 2004854 w 2141755"/>
              <a:gd name="connsiteY6" fmla="*/ 981145 h 4508117"/>
              <a:gd name="connsiteX7" fmla="*/ 2016043 w 2141755"/>
              <a:gd name="connsiteY7" fmla="*/ 1634751 h 4508117"/>
              <a:gd name="connsiteX8" fmla="*/ 2134777 w 2141755"/>
              <a:gd name="connsiteY8" fmla="*/ 1869420 h 4508117"/>
              <a:gd name="connsiteX9" fmla="*/ 2063931 w 2141755"/>
              <a:gd name="connsiteY9" fmla="*/ 2039237 h 4508117"/>
              <a:gd name="connsiteX10" fmla="*/ 2037806 w 2141755"/>
              <a:gd name="connsiteY10" fmla="*/ 2300494 h 4508117"/>
              <a:gd name="connsiteX11" fmla="*/ 705394 w 2141755"/>
              <a:gd name="connsiteY11" fmla="*/ 3450025 h 4508117"/>
              <a:gd name="connsiteX12" fmla="*/ 0 w 2141755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17781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34414 w 2144879"/>
              <a:gd name="connsiteY3" fmla="*/ 2332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72102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702 h 4508117"/>
              <a:gd name="connsiteX1" fmla="*/ 1427409 w 2144879"/>
              <a:gd name="connsiteY1" fmla="*/ 1380 h 4508117"/>
              <a:gd name="connsiteX2" fmla="*/ 1463635 w 2144879"/>
              <a:gd name="connsiteY2" fmla="*/ 53329 h 4508117"/>
              <a:gd name="connsiteX3" fmla="*/ 1717481 w 2144879"/>
              <a:gd name="connsiteY3" fmla="*/ 245947 h 4508117"/>
              <a:gd name="connsiteX4" fmla="*/ 1797912 w 2144879"/>
              <a:gd name="connsiteY4" fmla="*/ 221900 h 4508117"/>
              <a:gd name="connsiteX5" fmla="*/ 2004655 w 2144879"/>
              <a:gd name="connsiteY5" fmla="*/ 594800 h 4508117"/>
              <a:gd name="connsiteX6" fmla="*/ 2004854 w 2144879"/>
              <a:gd name="connsiteY6" fmla="*/ 981145 h 4508117"/>
              <a:gd name="connsiteX7" fmla="*/ 2016043 w 2144879"/>
              <a:gd name="connsiteY7" fmla="*/ 1634751 h 4508117"/>
              <a:gd name="connsiteX8" fmla="*/ 2134777 w 2144879"/>
              <a:gd name="connsiteY8" fmla="*/ 1869420 h 4508117"/>
              <a:gd name="connsiteX9" fmla="*/ 2063931 w 2144879"/>
              <a:gd name="connsiteY9" fmla="*/ 2039237 h 4508117"/>
              <a:gd name="connsiteX10" fmla="*/ 2037806 w 2144879"/>
              <a:gd name="connsiteY10" fmla="*/ 2300494 h 4508117"/>
              <a:gd name="connsiteX11" fmla="*/ 705394 w 2144879"/>
              <a:gd name="connsiteY11" fmla="*/ 3450025 h 4508117"/>
              <a:gd name="connsiteX12" fmla="*/ 0 w 2144879"/>
              <a:gd name="connsiteY12" fmla="*/ 4508117 h 4508117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5589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91344 h 4507759"/>
              <a:gd name="connsiteX1" fmla="*/ 1427409 w 2144879"/>
              <a:gd name="connsiteY1" fmla="*/ 1022 h 4507759"/>
              <a:gd name="connsiteX2" fmla="*/ 1450935 w 2144879"/>
              <a:gd name="connsiteY2" fmla="*/ 61438 h 4507759"/>
              <a:gd name="connsiteX3" fmla="*/ 1717481 w 2144879"/>
              <a:gd name="connsiteY3" fmla="*/ 249822 h 4507759"/>
              <a:gd name="connsiteX4" fmla="*/ 1797912 w 2144879"/>
              <a:gd name="connsiteY4" fmla="*/ 221542 h 4507759"/>
              <a:gd name="connsiteX5" fmla="*/ 2004655 w 2144879"/>
              <a:gd name="connsiteY5" fmla="*/ 594442 h 4507759"/>
              <a:gd name="connsiteX6" fmla="*/ 2004854 w 2144879"/>
              <a:gd name="connsiteY6" fmla="*/ 980787 h 4507759"/>
              <a:gd name="connsiteX7" fmla="*/ 2016043 w 2144879"/>
              <a:gd name="connsiteY7" fmla="*/ 1634393 h 4507759"/>
              <a:gd name="connsiteX8" fmla="*/ 2134777 w 2144879"/>
              <a:gd name="connsiteY8" fmla="*/ 1869062 h 4507759"/>
              <a:gd name="connsiteX9" fmla="*/ 2063931 w 2144879"/>
              <a:gd name="connsiteY9" fmla="*/ 2038879 h 4507759"/>
              <a:gd name="connsiteX10" fmla="*/ 2037806 w 2144879"/>
              <a:gd name="connsiteY10" fmla="*/ 2300136 h 4507759"/>
              <a:gd name="connsiteX11" fmla="*/ 705394 w 2144879"/>
              <a:gd name="connsiteY11" fmla="*/ 3449667 h 4507759"/>
              <a:gd name="connsiteX12" fmla="*/ 0 w 2144879"/>
              <a:gd name="connsiteY12" fmla="*/ 4507759 h 4507759"/>
              <a:gd name="connsiteX0" fmla="*/ 1704271 w 2144879"/>
              <a:gd name="connsiteY0" fmla="*/ 116283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042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46481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2004655 w 2144879"/>
              <a:gd name="connsiteY5" fmla="*/ 619381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1955 w 2144879"/>
              <a:gd name="connsiteY5" fmla="*/ 615147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4879"/>
              <a:gd name="connsiteY0" fmla="*/ 86649 h 4532698"/>
              <a:gd name="connsiteX1" fmla="*/ 1435876 w 2144879"/>
              <a:gd name="connsiteY1" fmla="*/ 561 h 4532698"/>
              <a:gd name="connsiteX2" fmla="*/ 1450935 w 2144879"/>
              <a:gd name="connsiteY2" fmla="*/ 86377 h 4532698"/>
              <a:gd name="connsiteX3" fmla="*/ 1717481 w 2144879"/>
              <a:gd name="connsiteY3" fmla="*/ 274761 h 4532698"/>
              <a:gd name="connsiteX4" fmla="*/ 1797912 w 2144879"/>
              <a:gd name="connsiteY4" fmla="*/ 263414 h 4532698"/>
              <a:gd name="connsiteX5" fmla="*/ 1996188 w 2144879"/>
              <a:gd name="connsiteY5" fmla="*/ 610914 h 4532698"/>
              <a:gd name="connsiteX6" fmla="*/ 2004854 w 2144879"/>
              <a:gd name="connsiteY6" fmla="*/ 1005726 h 4532698"/>
              <a:gd name="connsiteX7" fmla="*/ 2016043 w 2144879"/>
              <a:gd name="connsiteY7" fmla="*/ 1659332 h 4532698"/>
              <a:gd name="connsiteX8" fmla="*/ 2134777 w 2144879"/>
              <a:gd name="connsiteY8" fmla="*/ 1894001 h 4532698"/>
              <a:gd name="connsiteX9" fmla="*/ 2063931 w 2144879"/>
              <a:gd name="connsiteY9" fmla="*/ 2063818 h 4532698"/>
              <a:gd name="connsiteX10" fmla="*/ 2037806 w 2144879"/>
              <a:gd name="connsiteY10" fmla="*/ 2325075 h 4532698"/>
              <a:gd name="connsiteX11" fmla="*/ 705394 w 2144879"/>
              <a:gd name="connsiteY11" fmla="*/ 3474606 h 4532698"/>
              <a:gd name="connsiteX12" fmla="*/ 0 w 2144879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89781 w 2141755"/>
              <a:gd name="connsiteY6" fmla="*/ 1005726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2004854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  <a:gd name="connsiteX0" fmla="*/ 1716971 w 2141755"/>
              <a:gd name="connsiteY0" fmla="*/ 86649 h 4532698"/>
              <a:gd name="connsiteX1" fmla="*/ 1435876 w 2141755"/>
              <a:gd name="connsiteY1" fmla="*/ 561 h 4532698"/>
              <a:gd name="connsiteX2" fmla="*/ 1450935 w 2141755"/>
              <a:gd name="connsiteY2" fmla="*/ 86377 h 4532698"/>
              <a:gd name="connsiteX3" fmla="*/ 1717481 w 2141755"/>
              <a:gd name="connsiteY3" fmla="*/ 274761 h 4532698"/>
              <a:gd name="connsiteX4" fmla="*/ 1797912 w 2141755"/>
              <a:gd name="connsiteY4" fmla="*/ 263414 h 4532698"/>
              <a:gd name="connsiteX5" fmla="*/ 1996188 w 2141755"/>
              <a:gd name="connsiteY5" fmla="*/ 610914 h 4532698"/>
              <a:gd name="connsiteX6" fmla="*/ 1999830 w 2141755"/>
              <a:gd name="connsiteY6" fmla="*/ 1010750 h 4532698"/>
              <a:gd name="connsiteX7" fmla="*/ 2005995 w 2141755"/>
              <a:gd name="connsiteY7" fmla="*/ 1659332 h 4532698"/>
              <a:gd name="connsiteX8" fmla="*/ 2134777 w 2141755"/>
              <a:gd name="connsiteY8" fmla="*/ 1894001 h 4532698"/>
              <a:gd name="connsiteX9" fmla="*/ 2063931 w 2141755"/>
              <a:gd name="connsiteY9" fmla="*/ 2063818 h 4532698"/>
              <a:gd name="connsiteX10" fmla="*/ 2037806 w 2141755"/>
              <a:gd name="connsiteY10" fmla="*/ 2325075 h 4532698"/>
              <a:gd name="connsiteX11" fmla="*/ 705394 w 2141755"/>
              <a:gd name="connsiteY11" fmla="*/ 3474606 h 4532698"/>
              <a:gd name="connsiteX12" fmla="*/ 0 w 2141755"/>
              <a:gd name="connsiteY12" fmla="*/ 4532698 h 453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1755" h="4532698">
                <a:moveTo>
                  <a:pt x="1716971" y="86649"/>
                </a:moveTo>
                <a:cubicBezTo>
                  <a:pt x="1536640" y="21999"/>
                  <a:pt x="1597577" y="54091"/>
                  <a:pt x="1435876" y="561"/>
                </a:cubicBezTo>
                <a:cubicBezTo>
                  <a:pt x="1397181" y="-5834"/>
                  <a:pt x="1400454" y="43614"/>
                  <a:pt x="1450935" y="86377"/>
                </a:cubicBezTo>
                <a:cubicBezTo>
                  <a:pt x="1501416" y="124907"/>
                  <a:pt x="1640525" y="269320"/>
                  <a:pt x="1717481" y="274761"/>
                </a:cubicBezTo>
                <a:cubicBezTo>
                  <a:pt x="1784320" y="231244"/>
                  <a:pt x="1763138" y="264135"/>
                  <a:pt x="1797912" y="263414"/>
                </a:cubicBezTo>
                <a:cubicBezTo>
                  <a:pt x="1931635" y="372331"/>
                  <a:pt x="1934721" y="451327"/>
                  <a:pt x="1996188" y="610914"/>
                </a:cubicBezTo>
                <a:cubicBezTo>
                  <a:pt x="2010327" y="854491"/>
                  <a:pt x="1998195" y="836014"/>
                  <a:pt x="1999830" y="1010750"/>
                </a:cubicBezTo>
                <a:cubicBezTo>
                  <a:pt x="2001465" y="1185486"/>
                  <a:pt x="1983504" y="1512124"/>
                  <a:pt x="2005995" y="1659332"/>
                </a:cubicBezTo>
                <a:cubicBezTo>
                  <a:pt x="2028486" y="1806540"/>
                  <a:pt x="2125121" y="1826587"/>
                  <a:pt x="2134777" y="1894001"/>
                </a:cubicBezTo>
                <a:cubicBezTo>
                  <a:pt x="2144433" y="1961415"/>
                  <a:pt x="2080093" y="1991972"/>
                  <a:pt x="2063931" y="2063818"/>
                </a:cubicBezTo>
                <a:cubicBezTo>
                  <a:pt x="2047769" y="2135664"/>
                  <a:pt x="2264229" y="2089944"/>
                  <a:pt x="2037806" y="2325075"/>
                </a:cubicBezTo>
                <a:cubicBezTo>
                  <a:pt x="1811383" y="2560206"/>
                  <a:pt x="1045028" y="3106669"/>
                  <a:pt x="705394" y="3474606"/>
                </a:cubicBezTo>
                <a:cubicBezTo>
                  <a:pt x="365760" y="3842543"/>
                  <a:pt x="182880" y="4187620"/>
                  <a:pt x="0" y="4532698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D29CF0C7-134C-8DF8-E672-73B0930E4547}"/>
              </a:ext>
            </a:extLst>
          </p:cNvPr>
          <p:cNvSpPr/>
          <p:nvPr/>
        </p:nvSpPr>
        <p:spPr>
          <a:xfrm>
            <a:off x="6603627" y="4836847"/>
            <a:ext cx="123567" cy="41190"/>
          </a:xfrm>
          <a:custGeom>
            <a:avLst/>
            <a:gdLst>
              <a:gd name="connsiteX0" fmla="*/ 0 w 123567"/>
              <a:gd name="connsiteY0" fmla="*/ 0 h 41190"/>
              <a:gd name="connsiteX1" fmla="*/ 123567 w 123567"/>
              <a:gd name="connsiteY1" fmla="*/ 41190 h 4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567" h="41190">
                <a:moveTo>
                  <a:pt x="0" y="0"/>
                </a:moveTo>
                <a:lnTo>
                  <a:pt x="123567" y="41190"/>
                </a:ln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DF4C2FD8-85AA-2F32-48E3-E6C9ADD8B89A}"/>
              </a:ext>
            </a:extLst>
          </p:cNvPr>
          <p:cNvSpPr txBox="1"/>
          <p:nvPr/>
        </p:nvSpPr>
        <p:spPr>
          <a:xfrm>
            <a:off x="6586372" y="4418033"/>
            <a:ext cx="102303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/>
              <a:t>T6-9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D3AF53-F4DA-4BBE-D876-E064AE6BE1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43982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Referred pain bij</a:t>
            </a:r>
          </a:p>
          <a:p>
            <a:pPr algn="ctr"/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cholecystitis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1570" y="14308862"/>
            <a:ext cx="1010981" cy="3537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A12E532-9027-48F7-9ADC-AF892761C4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370" y="3922482"/>
            <a:ext cx="5935125" cy="108906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0C33649-8BD8-4DF3-A6F1-9155ACD19B0A}"/>
              </a:ext>
            </a:extLst>
          </p:cNvPr>
          <p:cNvSpPr txBox="1"/>
          <p:nvPr/>
        </p:nvSpPr>
        <p:spPr>
          <a:xfrm>
            <a:off x="1311206" y="14834723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fig.16.13 - Dermatomes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credit: modification of work by Mikael Häggström. Source: book 'Anatomy and Physiology', https://openstax.org/details/books/anatomy-and-physiology.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C7AFF463-560A-863F-FC0E-4971B5B46B3B}"/>
              </a:ext>
            </a:extLst>
          </p:cNvPr>
          <p:cNvSpPr/>
          <p:nvPr/>
        </p:nvSpPr>
        <p:spPr>
          <a:xfrm>
            <a:off x="4079500" y="7013863"/>
            <a:ext cx="1332412" cy="1031966"/>
          </a:xfrm>
          <a:prstGeom prst="ellipse">
            <a:avLst/>
          </a:prstGeom>
          <a:solidFill>
            <a:srgbClr val="FF0066">
              <a:alpha val="50196"/>
            </a:srgb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B1F0341-F66C-8708-1E29-34BA0C4AEA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46</a:t>
            </a:fld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295ECCF-DE12-65E8-81BB-9E5E7D41FF90}"/>
              </a:ext>
            </a:extLst>
          </p:cNvPr>
          <p:cNvSpPr txBox="1"/>
          <p:nvPr/>
        </p:nvSpPr>
        <p:spPr>
          <a:xfrm>
            <a:off x="8644023" y="7206680"/>
            <a:ext cx="120738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/>
              <a:t>T6-9</a:t>
            </a:r>
            <a:endParaRPr lang="en-US" sz="4000" b="1"/>
          </a:p>
        </p:txBody>
      </p:sp>
    </p:spTree>
    <p:extLst>
      <p:ext uri="{BB962C8B-B14F-4D97-AF65-F5344CB8AC3E}">
        <p14:creationId xmlns:p14="http://schemas.microsoft.com/office/powerpoint/2010/main" val="245563130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Segmentale representatie buikorganen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0C3BC0B-8DD8-40D0-9281-1F5083AAC3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720" y="3771960"/>
            <a:ext cx="8241934" cy="11468135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1C924787-9D61-7D3A-E373-E1C0E8B3D23D}"/>
              </a:ext>
            </a:extLst>
          </p:cNvPr>
          <p:cNvSpPr/>
          <p:nvPr/>
        </p:nvSpPr>
        <p:spPr>
          <a:xfrm>
            <a:off x="3335948" y="5964107"/>
            <a:ext cx="2063932" cy="2050869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3F8A20C-CB9F-60CA-F7A0-65806E6C3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47</a:t>
            </a:fld>
            <a:endParaRPr lang="en-US"/>
          </a:p>
        </p:txBody>
      </p:sp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2163" y="14181138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39351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Maar óók: Referred pain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processen rond diafragma en galblaas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  <a:sym typeface="Wingdings" panose="05000000000000000000" pitchFamily="2" charset="2"/>
              </a:rPr>
              <a:t> pijn in schouder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63AFAD-DDA9-486E-9E48-5A6475FE7F24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fig.16.13 - Dermatomes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credit: modification of work by Mikael Häggström. Source: book 'Anatomy and Physiology', https://openstax.org/details/books/anatomy-and-physiology.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90C8568-B645-44E6-A2EB-90B3C19146FD}"/>
              </a:ext>
            </a:extLst>
          </p:cNvPr>
          <p:cNvSpPr txBox="1"/>
          <p:nvPr/>
        </p:nvSpPr>
        <p:spPr>
          <a:xfrm>
            <a:off x="8372167" y="5612625"/>
            <a:ext cx="152477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400" b="1"/>
              <a:t>C3-C5</a:t>
            </a:r>
            <a:endParaRPr lang="en-US" sz="4400" b="1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D2E3B6C-8862-E082-E0B8-751905D5A24E}"/>
              </a:ext>
            </a:extLst>
          </p:cNvPr>
          <p:cNvGrpSpPr/>
          <p:nvPr/>
        </p:nvGrpSpPr>
        <p:grpSpPr>
          <a:xfrm>
            <a:off x="1895861" y="11923479"/>
            <a:ext cx="5962010" cy="2931051"/>
            <a:chOff x="4613919" y="10544588"/>
            <a:chExt cx="5962010" cy="2931051"/>
          </a:xfrm>
        </p:grpSpPr>
        <p:sp>
          <p:nvSpPr>
            <p:cNvPr id="12" name="diaphragm lower border left">
              <a:extLst>
                <a:ext uri="{FF2B5EF4-FFF2-40B4-BE49-F238E27FC236}">
                  <a16:creationId xmlns:a16="http://schemas.microsoft.com/office/drawing/2014/main" id="{8A70402E-F938-454C-8A9F-6FA7497D5435}"/>
                </a:ext>
              </a:extLst>
            </p:cNvPr>
            <p:cNvSpPr/>
            <p:nvPr/>
          </p:nvSpPr>
          <p:spPr>
            <a:xfrm flipH="1">
              <a:off x="7558524" y="12236141"/>
              <a:ext cx="3017405" cy="1016650"/>
            </a:xfrm>
            <a:custGeom>
              <a:avLst/>
              <a:gdLst>
                <a:gd name="connsiteX0" fmla="*/ 2237362 w 2238609"/>
                <a:gd name="connsiteY0" fmla="*/ 1171883 h 1171883"/>
                <a:gd name="connsiteX1" fmla="*/ 2159541 w 2238609"/>
                <a:gd name="connsiteY1" fmla="*/ 131023 h 1171883"/>
                <a:gd name="connsiteX2" fmla="*/ 1731524 w 2238609"/>
                <a:gd name="connsiteY2" fmla="*/ 169934 h 1171883"/>
                <a:gd name="connsiteX3" fmla="*/ 1274324 w 2238609"/>
                <a:gd name="connsiteY3" fmla="*/ 24019 h 1171883"/>
                <a:gd name="connsiteX4" fmla="*/ 437745 w 2238609"/>
                <a:gd name="connsiteY4" fmla="*/ 24019 h 1171883"/>
                <a:gd name="connsiteX5" fmla="*/ 0 w 2238609"/>
                <a:gd name="connsiteY5" fmla="*/ 257483 h 1171883"/>
                <a:gd name="connsiteX0" fmla="*/ 2237362 w 2238609"/>
                <a:gd name="connsiteY0" fmla="*/ 1171883 h 1171883"/>
                <a:gd name="connsiteX1" fmla="*/ 2159541 w 2238609"/>
                <a:gd name="connsiteY1" fmla="*/ 131023 h 1171883"/>
                <a:gd name="connsiteX2" fmla="*/ 1731524 w 2238609"/>
                <a:gd name="connsiteY2" fmla="*/ 169934 h 1171883"/>
                <a:gd name="connsiteX3" fmla="*/ 1274324 w 2238609"/>
                <a:gd name="connsiteY3" fmla="*/ 24019 h 1171883"/>
                <a:gd name="connsiteX4" fmla="*/ 437745 w 2238609"/>
                <a:gd name="connsiteY4" fmla="*/ 24019 h 1171883"/>
                <a:gd name="connsiteX5" fmla="*/ 0 w 2238609"/>
                <a:gd name="connsiteY5" fmla="*/ 257483 h 1171883"/>
                <a:gd name="connsiteX0" fmla="*/ 2237362 w 2238609"/>
                <a:gd name="connsiteY0" fmla="*/ 1171883 h 1171883"/>
                <a:gd name="connsiteX1" fmla="*/ 2159541 w 2238609"/>
                <a:gd name="connsiteY1" fmla="*/ 131023 h 1171883"/>
                <a:gd name="connsiteX2" fmla="*/ 1731524 w 2238609"/>
                <a:gd name="connsiteY2" fmla="*/ 169934 h 1171883"/>
                <a:gd name="connsiteX3" fmla="*/ 1274324 w 2238609"/>
                <a:gd name="connsiteY3" fmla="*/ 24019 h 1171883"/>
                <a:gd name="connsiteX4" fmla="*/ 437745 w 2238609"/>
                <a:gd name="connsiteY4" fmla="*/ 24019 h 1171883"/>
                <a:gd name="connsiteX5" fmla="*/ 0 w 2238609"/>
                <a:gd name="connsiteY5" fmla="*/ 257483 h 1171883"/>
                <a:gd name="connsiteX0" fmla="*/ 2237362 w 2238609"/>
                <a:gd name="connsiteY0" fmla="*/ 1171883 h 1171883"/>
                <a:gd name="connsiteX1" fmla="*/ 2159541 w 2238609"/>
                <a:gd name="connsiteY1" fmla="*/ 131023 h 1171883"/>
                <a:gd name="connsiteX2" fmla="*/ 1731524 w 2238609"/>
                <a:gd name="connsiteY2" fmla="*/ 169934 h 1171883"/>
                <a:gd name="connsiteX3" fmla="*/ 1274324 w 2238609"/>
                <a:gd name="connsiteY3" fmla="*/ 24019 h 1171883"/>
                <a:gd name="connsiteX4" fmla="*/ 437745 w 2238609"/>
                <a:gd name="connsiteY4" fmla="*/ 24019 h 1171883"/>
                <a:gd name="connsiteX5" fmla="*/ 0 w 2238609"/>
                <a:gd name="connsiteY5" fmla="*/ 257483 h 1171883"/>
                <a:gd name="connsiteX0" fmla="*/ 2237362 w 2238609"/>
                <a:gd name="connsiteY0" fmla="*/ 1213233 h 1213233"/>
                <a:gd name="connsiteX1" fmla="*/ 2159541 w 2238609"/>
                <a:gd name="connsiteY1" fmla="*/ 172373 h 1213233"/>
                <a:gd name="connsiteX2" fmla="*/ 1731524 w 2238609"/>
                <a:gd name="connsiteY2" fmla="*/ 211284 h 1213233"/>
                <a:gd name="connsiteX3" fmla="*/ 1040860 w 2238609"/>
                <a:gd name="connsiteY3" fmla="*/ 7003 h 1213233"/>
                <a:gd name="connsiteX4" fmla="*/ 437745 w 2238609"/>
                <a:gd name="connsiteY4" fmla="*/ 65369 h 1213233"/>
                <a:gd name="connsiteX5" fmla="*/ 0 w 2238609"/>
                <a:gd name="connsiteY5" fmla="*/ 298833 h 1213233"/>
                <a:gd name="connsiteX0" fmla="*/ 2237362 w 2238609"/>
                <a:gd name="connsiteY0" fmla="*/ 1213233 h 1213233"/>
                <a:gd name="connsiteX1" fmla="*/ 2159541 w 2238609"/>
                <a:gd name="connsiteY1" fmla="*/ 172373 h 1213233"/>
                <a:gd name="connsiteX2" fmla="*/ 1731524 w 2238609"/>
                <a:gd name="connsiteY2" fmla="*/ 211284 h 1213233"/>
                <a:gd name="connsiteX3" fmla="*/ 1040860 w 2238609"/>
                <a:gd name="connsiteY3" fmla="*/ 7003 h 1213233"/>
                <a:gd name="connsiteX4" fmla="*/ 437745 w 2238609"/>
                <a:gd name="connsiteY4" fmla="*/ 65369 h 1213233"/>
                <a:gd name="connsiteX5" fmla="*/ 0 w 2238609"/>
                <a:gd name="connsiteY5" fmla="*/ 298833 h 1213233"/>
                <a:gd name="connsiteX0" fmla="*/ 2237362 w 2238609"/>
                <a:gd name="connsiteY0" fmla="*/ 1207338 h 1207338"/>
                <a:gd name="connsiteX1" fmla="*/ 2159541 w 2238609"/>
                <a:gd name="connsiteY1" fmla="*/ 166478 h 1207338"/>
                <a:gd name="connsiteX2" fmla="*/ 1731524 w 2238609"/>
                <a:gd name="connsiteY2" fmla="*/ 205389 h 1207338"/>
                <a:gd name="connsiteX3" fmla="*/ 1040860 w 2238609"/>
                <a:gd name="connsiteY3" fmla="*/ 1108 h 1207338"/>
                <a:gd name="connsiteX4" fmla="*/ 0 w 2238609"/>
                <a:gd name="connsiteY4" fmla="*/ 292938 h 1207338"/>
                <a:gd name="connsiteX0" fmla="*/ 2237362 w 2238609"/>
                <a:gd name="connsiteY0" fmla="*/ 1206305 h 1206305"/>
                <a:gd name="connsiteX1" fmla="*/ 2159541 w 2238609"/>
                <a:gd name="connsiteY1" fmla="*/ 165445 h 1206305"/>
                <a:gd name="connsiteX2" fmla="*/ 1731524 w 2238609"/>
                <a:gd name="connsiteY2" fmla="*/ 204356 h 1206305"/>
                <a:gd name="connsiteX3" fmla="*/ 1040860 w 2238609"/>
                <a:gd name="connsiteY3" fmla="*/ 75 h 1206305"/>
                <a:gd name="connsiteX4" fmla="*/ 0 w 2238609"/>
                <a:gd name="connsiteY4" fmla="*/ 291905 h 1206305"/>
                <a:gd name="connsiteX0" fmla="*/ 2237362 w 2238609"/>
                <a:gd name="connsiteY0" fmla="*/ 1206346 h 1206346"/>
                <a:gd name="connsiteX1" fmla="*/ 2159541 w 2238609"/>
                <a:gd name="connsiteY1" fmla="*/ 165486 h 1206346"/>
                <a:gd name="connsiteX2" fmla="*/ 1731524 w 2238609"/>
                <a:gd name="connsiteY2" fmla="*/ 204397 h 1206346"/>
                <a:gd name="connsiteX3" fmla="*/ 1040860 w 2238609"/>
                <a:gd name="connsiteY3" fmla="*/ 116 h 1206346"/>
                <a:gd name="connsiteX4" fmla="*/ 0 w 2238609"/>
                <a:gd name="connsiteY4" fmla="*/ 291946 h 1206346"/>
                <a:gd name="connsiteX0" fmla="*/ 2237362 w 2238609"/>
                <a:gd name="connsiteY0" fmla="*/ 1206346 h 1206346"/>
                <a:gd name="connsiteX1" fmla="*/ 2159541 w 2238609"/>
                <a:gd name="connsiteY1" fmla="*/ 165486 h 1206346"/>
                <a:gd name="connsiteX2" fmla="*/ 1731524 w 2238609"/>
                <a:gd name="connsiteY2" fmla="*/ 204397 h 1206346"/>
                <a:gd name="connsiteX3" fmla="*/ 1040860 w 2238609"/>
                <a:gd name="connsiteY3" fmla="*/ 116 h 1206346"/>
                <a:gd name="connsiteX4" fmla="*/ 0 w 2238609"/>
                <a:gd name="connsiteY4" fmla="*/ 291946 h 1206346"/>
                <a:gd name="connsiteX0" fmla="*/ 2237362 w 2238609"/>
                <a:gd name="connsiteY0" fmla="*/ 1206346 h 1206346"/>
                <a:gd name="connsiteX1" fmla="*/ 2159541 w 2238609"/>
                <a:gd name="connsiteY1" fmla="*/ 165486 h 1206346"/>
                <a:gd name="connsiteX2" fmla="*/ 1731524 w 2238609"/>
                <a:gd name="connsiteY2" fmla="*/ 204397 h 1206346"/>
                <a:gd name="connsiteX3" fmla="*/ 1040860 w 2238609"/>
                <a:gd name="connsiteY3" fmla="*/ 116 h 1206346"/>
                <a:gd name="connsiteX4" fmla="*/ 0 w 2238609"/>
                <a:gd name="connsiteY4" fmla="*/ 291946 h 1206346"/>
                <a:gd name="connsiteX0" fmla="*/ 2237362 w 2238609"/>
                <a:gd name="connsiteY0" fmla="*/ 1206346 h 1206346"/>
                <a:gd name="connsiteX1" fmla="*/ 2159541 w 2238609"/>
                <a:gd name="connsiteY1" fmla="*/ 165486 h 1206346"/>
                <a:gd name="connsiteX2" fmla="*/ 1731524 w 2238609"/>
                <a:gd name="connsiteY2" fmla="*/ 204397 h 1206346"/>
                <a:gd name="connsiteX3" fmla="*/ 1040860 w 2238609"/>
                <a:gd name="connsiteY3" fmla="*/ 116 h 1206346"/>
                <a:gd name="connsiteX4" fmla="*/ 0 w 2238609"/>
                <a:gd name="connsiteY4" fmla="*/ 291946 h 1206346"/>
                <a:gd name="connsiteX0" fmla="*/ 2237362 w 2237362"/>
                <a:gd name="connsiteY0" fmla="*/ 1206346 h 1275943"/>
                <a:gd name="connsiteX1" fmla="*/ 2227634 w 2237362"/>
                <a:gd name="connsiteY1" fmla="*/ 1196617 h 1275943"/>
                <a:gd name="connsiteX2" fmla="*/ 2159541 w 2237362"/>
                <a:gd name="connsiteY2" fmla="*/ 165486 h 1275943"/>
                <a:gd name="connsiteX3" fmla="*/ 1731524 w 2237362"/>
                <a:gd name="connsiteY3" fmla="*/ 204397 h 1275943"/>
                <a:gd name="connsiteX4" fmla="*/ 1040860 w 2237362"/>
                <a:gd name="connsiteY4" fmla="*/ 116 h 1275943"/>
                <a:gd name="connsiteX5" fmla="*/ 0 w 2237362"/>
                <a:gd name="connsiteY5" fmla="*/ 291946 h 1275943"/>
                <a:gd name="connsiteX0" fmla="*/ 2237362 w 2237362"/>
                <a:gd name="connsiteY0" fmla="*/ 1206346 h 1275943"/>
                <a:gd name="connsiteX1" fmla="*/ 2227634 w 2237362"/>
                <a:gd name="connsiteY1" fmla="*/ 1196617 h 1275943"/>
                <a:gd name="connsiteX2" fmla="*/ 2217907 w 2237362"/>
                <a:gd name="connsiteY2" fmla="*/ 865877 h 1275943"/>
                <a:gd name="connsiteX3" fmla="*/ 2159541 w 2237362"/>
                <a:gd name="connsiteY3" fmla="*/ 165486 h 1275943"/>
                <a:gd name="connsiteX4" fmla="*/ 1731524 w 2237362"/>
                <a:gd name="connsiteY4" fmla="*/ 204397 h 1275943"/>
                <a:gd name="connsiteX5" fmla="*/ 1040860 w 2237362"/>
                <a:gd name="connsiteY5" fmla="*/ 116 h 1275943"/>
                <a:gd name="connsiteX6" fmla="*/ 0 w 2237362"/>
                <a:gd name="connsiteY6" fmla="*/ 291946 h 1275943"/>
                <a:gd name="connsiteX0" fmla="*/ 2237362 w 2237362"/>
                <a:gd name="connsiteY0" fmla="*/ 1206346 h 1684343"/>
                <a:gd name="connsiteX1" fmla="*/ 2208179 w 2237362"/>
                <a:gd name="connsiteY1" fmla="*/ 1653817 h 1684343"/>
                <a:gd name="connsiteX2" fmla="*/ 2217907 w 2237362"/>
                <a:gd name="connsiteY2" fmla="*/ 865877 h 1684343"/>
                <a:gd name="connsiteX3" fmla="*/ 2159541 w 2237362"/>
                <a:gd name="connsiteY3" fmla="*/ 165486 h 1684343"/>
                <a:gd name="connsiteX4" fmla="*/ 1731524 w 2237362"/>
                <a:gd name="connsiteY4" fmla="*/ 204397 h 1684343"/>
                <a:gd name="connsiteX5" fmla="*/ 1040860 w 2237362"/>
                <a:gd name="connsiteY5" fmla="*/ 116 h 1684343"/>
                <a:gd name="connsiteX6" fmla="*/ 0 w 2237362"/>
                <a:gd name="connsiteY6" fmla="*/ 291946 h 1684343"/>
                <a:gd name="connsiteX0" fmla="*/ 2237362 w 2587894"/>
                <a:gd name="connsiteY0" fmla="*/ 1206346 h 1206346"/>
                <a:gd name="connsiteX1" fmla="*/ 2587557 w 2587894"/>
                <a:gd name="connsiteY1" fmla="*/ 155757 h 1206346"/>
                <a:gd name="connsiteX2" fmla="*/ 2217907 w 2587894"/>
                <a:gd name="connsiteY2" fmla="*/ 865877 h 1206346"/>
                <a:gd name="connsiteX3" fmla="*/ 2159541 w 2587894"/>
                <a:gd name="connsiteY3" fmla="*/ 165486 h 1206346"/>
                <a:gd name="connsiteX4" fmla="*/ 1731524 w 2587894"/>
                <a:gd name="connsiteY4" fmla="*/ 204397 h 1206346"/>
                <a:gd name="connsiteX5" fmla="*/ 1040860 w 2587894"/>
                <a:gd name="connsiteY5" fmla="*/ 116 h 1206346"/>
                <a:gd name="connsiteX6" fmla="*/ 0 w 2587894"/>
                <a:gd name="connsiteY6" fmla="*/ 291946 h 1206346"/>
                <a:gd name="connsiteX0" fmla="*/ 2587557 w 2587557"/>
                <a:gd name="connsiteY0" fmla="*/ 155757 h 886924"/>
                <a:gd name="connsiteX1" fmla="*/ 2217907 w 2587557"/>
                <a:gd name="connsiteY1" fmla="*/ 865877 h 886924"/>
                <a:gd name="connsiteX2" fmla="*/ 2159541 w 2587557"/>
                <a:gd name="connsiteY2" fmla="*/ 165486 h 886924"/>
                <a:gd name="connsiteX3" fmla="*/ 1731524 w 2587557"/>
                <a:gd name="connsiteY3" fmla="*/ 204397 h 886924"/>
                <a:gd name="connsiteX4" fmla="*/ 1040860 w 2587557"/>
                <a:gd name="connsiteY4" fmla="*/ 116 h 886924"/>
                <a:gd name="connsiteX5" fmla="*/ 0 w 2587557"/>
                <a:gd name="connsiteY5" fmla="*/ 291946 h 886924"/>
                <a:gd name="connsiteX0" fmla="*/ 2587557 w 2587557"/>
                <a:gd name="connsiteY0" fmla="*/ 155757 h 1241480"/>
                <a:gd name="connsiteX1" fmla="*/ 2208179 w 2587557"/>
                <a:gd name="connsiteY1" fmla="*/ 1225800 h 1241480"/>
                <a:gd name="connsiteX2" fmla="*/ 2159541 w 2587557"/>
                <a:gd name="connsiteY2" fmla="*/ 165486 h 1241480"/>
                <a:gd name="connsiteX3" fmla="*/ 1731524 w 2587557"/>
                <a:gd name="connsiteY3" fmla="*/ 204397 h 1241480"/>
                <a:gd name="connsiteX4" fmla="*/ 1040860 w 2587557"/>
                <a:gd name="connsiteY4" fmla="*/ 116 h 1241480"/>
                <a:gd name="connsiteX5" fmla="*/ 0 w 2587557"/>
                <a:gd name="connsiteY5" fmla="*/ 291946 h 1241480"/>
                <a:gd name="connsiteX0" fmla="*/ 2587557 w 2587557"/>
                <a:gd name="connsiteY0" fmla="*/ 155757 h 1242141"/>
                <a:gd name="connsiteX1" fmla="*/ 2208179 w 2587557"/>
                <a:gd name="connsiteY1" fmla="*/ 1225800 h 1242141"/>
                <a:gd name="connsiteX2" fmla="*/ 2159541 w 2587557"/>
                <a:gd name="connsiteY2" fmla="*/ 165486 h 1242141"/>
                <a:gd name="connsiteX3" fmla="*/ 1731524 w 2587557"/>
                <a:gd name="connsiteY3" fmla="*/ 204397 h 1242141"/>
                <a:gd name="connsiteX4" fmla="*/ 1040860 w 2587557"/>
                <a:gd name="connsiteY4" fmla="*/ 116 h 1242141"/>
                <a:gd name="connsiteX5" fmla="*/ 0 w 2587557"/>
                <a:gd name="connsiteY5" fmla="*/ 291946 h 1242141"/>
                <a:gd name="connsiteX0" fmla="*/ 2587557 w 2587557"/>
                <a:gd name="connsiteY0" fmla="*/ 155757 h 1242141"/>
                <a:gd name="connsiteX1" fmla="*/ 2208179 w 2587557"/>
                <a:gd name="connsiteY1" fmla="*/ 1225800 h 1242141"/>
                <a:gd name="connsiteX2" fmla="*/ 2159541 w 2587557"/>
                <a:gd name="connsiteY2" fmla="*/ 165486 h 1242141"/>
                <a:gd name="connsiteX3" fmla="*/ 1731524 w 2587557"/>
                <a:gd name="connsiteY3" fmla="*/ 204397 h 1242141"/>
                <a:gd name="connsiteX4" fmla="*/ 1040860 w 2587557"/>
                <a:gd name="connsiteY4" fmla="*/ 116 h 1242141"/>
                <a:gd name="connsiteX5" fmla="*/ 0 w 2587557"/>
                <a:gd name="connsiteY5" fmla="*/ 291946 h 1242141"/>
                <a:gd name="connsiteX0" fmla="*/ 2587557 w 2587557"/>
                <a:gd name="connsiteY0" fmla="*/ 155757 h 1225800"/>
                <a:gd name="connsiteX1" fmla="*/ 2208179 w 2587557"/>
                <a:gd name="connsiteY1" fmla="*/ 1225800 h 1225800"/>
                <a:gd name="connsiteX2" fmla="*/ 2159541 w 2587557"/>
                <a:gd name="connsiteY2" fmla="*/ 165486 h 1225800"/>
                <a:gd name="connsiteX3" fmla="*/ 1731524 w 2587557"/>
                <a:gd name="connsiteY3" fmla="*/ 204397 h 1225800"/>
                <a:gd name="connsiteX4" fmla="*/ 1040860 w 2587557"/>
                <a:gd name="connsiteY4" fmla="*/ 116 h 1225800"/>
                <a:gd name="connsiteX5" fmla="*/ 0 w 2587557"/>
                <a:gd name="connsiteY5" fmla="*/ 291946 h 1225800"/>
                <a:gd name="connsiteX0" fmla="*/ 2587557 w 2587557"/>
                <a:gd name="connsiteY0" fmla="*/ 155757 h 1239574"/>
                <a:gd name="connsiteX1" fmla="*/ 2334640 w 2587557"/>
                <a:gd name="connsiteY1" fmla="*/ 729689 h 1239574"/>
                <a:gd name="connsiteX2" fmla="*/ 2208179 w 2587557"/>
                <a:gd name="connsiteY2" fmla="*/ 1225800 h 1239574"/>
                <a:gd name="connsiteX3" fmla="*/ 2159541 w 2587557"/>
                <a:gd name="connsiteY3" fmla="*/ 165486 h 1239574"/>
                <a:gd name="connsiteX4" fmla="*/ 1731524 w 2587557"/>
                <a:gd name="connsiteY4" fmla="*/ 204397 h 1239574"/>
                <a:gd name="connsiteX5" fmla="*/ 1040860 w 2587557"/>
                <a:gd name="connsiteY5" fmla="*/ 116 h 1239574"/>
                <a:gd name="connsiteX6" fmla="*/ 0 w 2587557"/>
                <a:gd name="connsiteY6" fmla="*/ 291946 h 1239574"/>
                <a:gd name="connsiteX0" fmla="*/ 2587557 w 2587557"/>
                <a:gd name="connsiteY0" fmla="*/ 155757 h 1318906"/>
                <a:gd name="connsiteX1" fmla="*/ 2354095 w 2587557"/>
                <a:gd name="connsiteY1" fmla="*/ 1206344 h 1318906"/>
                <a:gd name="connsiteX2" fmla="*/ 2208179 w 2587557"/>
                <a:gd name="connsiteY2" fmla="*/ 1225800 h 1318906"/>
                <a:gd name="connsiteX3" fmla="*/ 2159541 w 2587557"/>
                <a:gd name="connsiteY3" fmla="*/ 165486 h 1318906"/>
                <a:gd name="connsiteX4" fmla="*/ 1731524 w 2587557"/>
                <a:gd name="connsiteY4" fmla="*/ 204397 h 1318906"/>
                <a:gd name="connsiteX5" fmla="*/ 1040860 w 2587557"/>
                <a:gd name="connsiteY5" fmla="*/ 116 h 1318906"/>
                <a:gd name="connsiteX6" fmla="*/ 0 w 2587557"/>
                <a:gd name="connsiteY6" fmla="*/ 291946 h 1318906"/>
                <a:gd name="connsiteX0" fmla="*/ 2587557 w 2587557"/>
                <a:gd name="connsiteY0" fmla="*/ 155757 h 1277324"/>
                <a:gd name="connsiteX1" fmla="*/ 2354095 w 2587557"/>
                <a:gd name="connsiteY1" fmla="*/ 1206344 h 1277324"/>
                <a:gd name="connsiteX2" fmla="*/ 2208179 w 2587557"/>
                <a:gd name="connsiteY2" fmla="*/ 1225800 h 1277324"/>
                <a:gd name="connsiteX3" fmla="*/ 2159541 w 2587557"/>
                <a:gd name="connsiteY3" fmla="*/ 165486 h 1277324"/>
                <a:gd name="connsiteX4" fmla="*/ 1731524 w 2587557"/>
                <a:gd name="connsiteY4" fmla="*/ 204397 h 1277324"/>
                <a:gd name="connsiteX5" fmla="*/ 1040860 w 2587557"/>
                <a:gd name="connsiteY5" fmla="*/ 116 h 1277324"/>
                <a:gd name="connsiteX6" fmla="*/ 0 w 2587557"/>
                <a:gd name="connsiteY6" fmla="*/ 291946 h 1277324"/>
                <a:gd name="connsiteX0" fmla="*/ 2587557 w 2587557"/>
                <a:gd name="connsiteY0" fmla="*/ 155757 h 1277324"/>
                <a:gd name="connsiteX1" fmla="*/ 2354095 w 2587557"/>
                <a:gd name="connsiteY1" fmla="*/ 1206344 h 1277324"/>
                <a:gd name="connsiteX2" fmla="*/ 2208179 w 2587557"/>
                <a:gd name="connsiteY2" fmla="*/ 1225800 h 1277324"/>
                <a:gd name="connsiteX3" fmla="*/ 2159541 w 2587557"/>
                <a:gd name="connsiteY3" fmla="*/ 165486 h 1277324"/>
                <a:gd name="connsiteX4" fmla="*/ 1731524 w 2587557"/>
                <a:gd name="connsiteY4" fmla="*/ 204397 h 1277324"/>
                <a:gd name="connsiteX5" fmla="*/ 1040860 w 2587557"/>
                <a:gd name="connsiteY5" fmla="*/ 116 h 1277324"/>
                <a:gd name="connsiteX6" fmla="*/ 0 w 2587557"/>
                <a:gd name="connsiteY6" fmla="*/ 291946 h 1277324"/>
                <a:gd name="connsiteX0" fmla="*/ 2587557 w 2587557"/>
                <a:gd name="connsiteY0" fmla="*/ 155757 h 1277324"/>
                <a:gd name="connsiteX1" fmla="*/ 2354095 w 2587557"/>
                <a:gd name="connsiteY1" fmla="*/ 1206344 h 1277324"/>
                <a:gd name="connsiteX2" fmla="*/ 2208179 w 2587557"/>
                <a:gd name="connsiteY2" fmla="*/ 1225800 h 1277324"/>
                <a:gd name="connsiteX3" fmla="*/ 2159541 w 2587557"/>
                <a:gd name="connsiteY3" fmla="*/ 165486 h 1277324"/>
                <a:gd name="connsiteX4" fmla="*/ 1731524 w 2587557"/>
                <a:gd name="connsiteY4" fmla="*/ 204397 h 1277324"/>
                <a:gd name="connsiteX5" fmla="*/ 1040860 w 2587557"/>
                <a:gd name="connsiteY5" fmla="*/ 116 h 1277324"/>
                <a:gd name="connsiteX6" fmla="*/ 0 w 2587557"/>
                <a:gd name="connsiteY6" fmla="*/ 291946 h 1277324"/>
                <a:gd name="connsiteX0" fmla="*/ 2587557 w 2587557"/>
                <a:gd name="connsiteY0" fmla="*/ 155757 h 1277324"/>
                <a:gd name="connsiteX1" fmla="*/ 2354095 w 2587557"/>
                <a:gd name="connsiteY1" fmla="*/ 1206344 h 1277324"/>
                <a:gd name="connsiteX2" fmla="*/ 2208179 w 2587557"/>
                <a:gd name="connsiteY2" fmla="*/ 1225800 h 1277324"/>
                <a:gd name="connsiteX3" fmla="*/ 2159541 w 2587557"/>
                <a:gd name="connsiteY3" fmla="*/ 165486 h 1277324"/>
                <a:gd name="connsiteX4" fmla="*/ 1731524 w 2587557"/>
                <a:gd name="connsiteY4" fmla="*/ 204397 h 1277324"/>
                <a:gd name="connsiteX5" fmla="*/ 1040860 w 2587557"/>
                <a:gd name="connsiteY5" fmla="*/ 116 h 1277324"/>
                <a:gd name="connsiteX6" fmla="*/ 0 w 2587557"/>
                <a:gd name="connsiteY6" fmla="*/ 291946 h 1277324"/>
                <a:gd name="connsiteX0" fmla="*/ 2587557 w 2587557"/>
                <a:gd name="connsiteY0" fmla="*/ 155757 h 1277324"/>
                <a:gd name="connsiteX1" fmla="*/ 2354095 w 2587557"/>
                <a:gd name="connsiteY1" fmla="*/ 1206344 h 1277324"/>
                <a:gd name="connsiteX2" fmla="*/ 2208179 w 2587557"/>
                <a:gd name="connsiteY2" fmla="*/ 1225800 h 1277324"/>
                <a:gd name="connsiteX3" fmla="*/ 2159541 w 2587557"/>
                <a:gd name="connsiteY3" fmla="*/ 165486 h 1277324"/>
                <a:gd name="connsiteX4" fmla="*/ 1731524 w 2587557"/>
                <a:gd name="connsiteY4" fmla="*/ 204397 h 1277324"/>
                <a:gd name="connsiteX5" fmla="*/ 1040860 w 2587557"/>
                <a:gd name="connsiteY5" fmla="*/ 116 h 1277324"/>
                <a:gd name="connsiteX6" fmla="*/ 0 w 2587557"/>
                <a:gd name="connsiteY6" fmla="*/ 291946 h 1277324"/>
                <a:gd name="connsiteX0" fmla="*/ 2587557 w 2587557"/>
                <a:gd name="connsiteY0" fmla="*/ 155757 h 1233741"/>
                <a:gd name="connsiteX1" fmla="*/ 2354095 w 2587557"/>
                <a:gd name="connsiteY1" fmla="*/ 1206344 h 1233741"/>
                <a:gd name="connsiteX2" fmla="*/ 2208179 w 2587557"/>
                <a:gd name="connsiteY2" fmla="*/ 1225800 h 1233741"/>
                <a:gd name="connsiteX3" fmla="*/ 2159541 w 2587557"/>
                <a:gd name="connsiteY3" fmla="*/ 165486 h 1233741"/>
                <a:gd name="connsiteX4" fmla="*/ 1731524 w 2587557"/>
                <a:gd name="connsiteY4" fmla="*/ 204397 h 1233741"/>
                <a:gd name="connsiteX5" fmla="*/ 1040860 w 2587557"/>
                <a:gd name="connsiteY5" fmla="*/ 116 h 1233741"/>
                <a:gd name="connsiteX6" fmla="*/ 0 w 2587557"/>
                <a:gd name="connsiteY6" fmla="*/ 291946 h 1233741"/>
                <a:gd name="connsiteX0" fmla="*/ 2587557 w 2587557"/>
                <a:gd name="connsiteY0" fmla="*/ 155757 h 1233741"/>
                <a:gd name="connsiteX1" fmla="*/ 2354095 w 2587557"/>
                <a:gd name="connsiteY1" fmla="*/ 1206344 h 1233741"/>
                <a:gd name="connsiteX2" fmla="*/ 2208179 w 2587557"/>
                <a:gd name="connsiteY2" fmla="*/ 1225800 h 1233741"/>
                <a:gd name="connsiteX3" fmla="*/ 2159541 w 2587557"/>
                <a:gd name="connsiteY3" fmla="*/ 165486 h 1233741"/>
                <a:gd name="connsiteX4" fmla="*/ 1731524 w 2587557"/>
                <a:gd name="connsiteY4" fmla="*/ 204397 h 1233741"/>
                <a:gd name="connsiteX5" fmla="*/ 1040860 w 2587557"/>
                <a:gd name="connsiteY5" fmla="*/ 116 h 1233741"/>
                <a:gd name="connsiteX6" fmla="*/ 0 w 2587557"/>
                <a:gd name="connsiteY6" fmla="*/ 291946 h 1233741"/>
                <a:gd name="connsiteX0" fmla="*/ 2587557 w 2587557"/>
                <a:gd name="connsiteY0" fmla="*/ 155757 h 1233741"/>
                <a:gd name="connsiteX1" fmla="*/ 2354095 w 2587557"/>
                <a:gd name="connsiteY1" fmla="*/ 1206344 h 1233741"/>
                <a:gd name="connsiteX2" fmla="*/ 2208179 w 2587557"/>
                <a:gd name="connsiteY2" fmla="*/ 1225800 h 1233741"/>
                <a:gd name="connsiteX3" fmla="*/ 2159541 w 2587557"/>
                <a:gd name="connsiteY3" fmla="*/ 165486 h 1233741"/>
                <a:gd name="connsiteX4" fmla="*/ 1731524 w 2587557"/>
                <a:gd name="connsiteY4" fmla="*/ 204397 h 1233741"/>
                <a:gd name="connsiteX5" fmla="*/ 1040860 w 2587557"/>
                <a:gd name="connsiteY5" fmla="*/ 116 h 1233741"/>
                <a:gd name="connsiteX6" fmla="*/ 0 w 2587557"/>
                <a:gd name="connsiteY6" fmla="*/ 291946 h 1233741"/>
                <a:gd name="connsiteX0" fmla="*/ 2587557 w 2587557"/>
                <a:gd name="connsiteY0" fmla="*/ 155757 h 1233741"/>
                <a:gd name="connsiteX1" fmla="*/ 2315185 w 2587557"/>
                <a:gd name="connsiteY1" fmla="*/ 1206344 h 1233741"/>
                <a:gd name="connsiteX2" fmla="*/ 2208179 w 2587557"/>
                <a:gd name="connsiteY2" fmla="*/ 1225800 h 1233741"/>
                <a:gd name="connsiteX3" fmla="*/ 2159541 w 2587557"/>
                <a:gd name="connsiteY3" fmla="*/ 165486 h 1233741"/>
                <a:gd name="connsiteX4" fmla="*/ 1731524 w 2587557"/>
                <a:gd name="connsiteY4" fmla="*/ 204397 h 1233741"/>
                <a:gd name="connsiteX5" fmla="*/ 1040860 w 2587557"/>
                <a:gd name="connsiteY5" fmla="*/ 116 h 1233741"/>
                <a:gd name="connsiteX6" fmla="*/ 0 w 2587557"/>
                <a:gd name="connsiteY6" fmla="*/ 291946 h 1233741"/>
                <a:gd name="connsiteX0" fmla="*/ 2587557 w 2587557"/>
                <a:gd name="connsiteY0" fmla="*/ 155757 h 1225800"/>
                <a:gd name="connsiteX1" fmla="*/ 2315185 w 2587557"/>
                <a:gd name="connsiteY1" fmla="*/ 1206344 h 1225800"/>
                <a:gd name="connsiteX2" fmla="*/ 2208179 w 2587557"/>
                <a:gd name="connsiteY2" fmla="*/ 1225800 h 1225800"/>
                <a:gd name="connsiteX3" fmla="*/ 2159541 w 2587557"/>
                <a:gd name="connsiteY3" fmla="*/ 165486 h 1225800"/>
                <a:gd name="connsiteX4" fmla="*/ 1731524 w 2587557"/>
                <a:gd name="connsiteY4" fmla="*/ 204397 h 1225800"/>
                <a:gd name="connsiteX5" fmla="*/ 1040860 w 2587557"/>
                <a:gd name="connsiteY5" fmla="*/ 116 h 1225800"/>
                <a:gd name="connsiteX6" fmla="*/ 0 w 2587557"/>
                <a:gd name="connsiteY6" fmla="*/ 291946 h 1225800"/>
                <a:gd name="connsiteX0" fmla="*/ 2587557 w 2587557"/>
                <a:gd name="connsiteY0" fmla="*/ 155757 h 1216779"/>
                <a:gd name="connsiteX1" fmla="*/ 2315185 w 2587557"/>
                <a:gd name="connsiteY1" fmla="*/ 1206344 h 1216779"/>
                <a:gd name="connsiteX2" fmla="*/ 2214156 w 2587557"/>
                <a:gd name="connsiteY2" fmla="*/ 1207870 h 1216779"/>
                <a:gd name="connsiteX3" fmla="*/ 2159541 w 2587557"/>
                <a:gd name="connsiteY3" fmla="*/ 165486 h 1216779"/>
                <a:gd name="connsiteX4" fmla="*/ 1731524 w 2587557"/>
                <a:gd name="connsiteY4" fmla="*/ 204397 h 1216779"/>
                <a:gd name="connsiteX5" fmla="*/ 1040860 w 2587557"/>
                <a:gd name="connsiteY5" fmla="*/ 116 h 1216779"/>
                <a:gd name="connsiteX6" fmla="*/ 0 w 2587557"/>
                <a:gd name="connsiteY6" fmla="*/ 291946 h 1216779"/>
                <a:gd name="connsiteX0" fmla="*/ 2587557 w 2587557"/>
                <a:gd name="connsiteY0" fmla="*/ 155757 h 1216779"/>
                <a:gd name="connsiteX1" fmla="*/ 2315185 w 2587557"/>
                <a:gd name="connsiteY1" fmla="*/ 1206344 h 1216779"/>
                <a:gd name="connsiteX2" fmla="*/ 2214156 w 2587557"/>
                <a:gd name="connsiteY2" fmla="*/ 1207870 h 1216779"/>
                <a:gd name="connsiteX3" fmla="*/ 2159541 w 2587557"/>
                <a:gd name="connsiteY3" fmla="*/ 165486 h 1216779"/>
                <a:gd name="connsiteX4" fmla="*/ 1731524 w 2587557"/>
                <a:gd name="connsiteY4" fmla="*/ 204397 h 1216779"/>
                <a:gd name="connsiteX5" fmla="*/ 1040860 w 2587557"/>
                <a:gd name="connsiteY5" fmla="*/ 116 h 1216779"/>
                <a:gd name="connsiteX6" fmla="*/ 0 w 2587557"/>
                <a:gd name="connsiteY6" fmla="*/ 291946 h 1216779"/>
                <a:gd name="connsiteX0" fmla="*/ 2587557 w 2587557"/>
                <a:gd name="connsiteY0" fmla="*/ 155757 h 1224412"/>
                <a:gd name="connsiteX1" fmla="*/ 2315185 w 2587557"/>
                <a:gd name="connsiteY1" fmla="*/ 1206344 h 1224412"/>
                <a:gd name="connsiteX2" fmla="*/ 2214156 w 2587557"/>
                <a:gd name="connsiteY2" fmla="*/ 1207870 h 1224412"/>
                <a:gd name="connsiteX3" fmla="*/ 2159541 w 2587557"/>
                <a:gd name="connsiteY3" fmla="*/ 165486 h 1224412"/>
                <a:gd name="connsiteX4" fmla="*/ 1731524 w 2587557"/>
                <a:gd name="connsiteY4" fmla="*/ 204397 h 1224412"/>
                <a:gd name="connsiteX5" fmla="*/ 1040860 w 2587557"/>
                <a:gd name="connsiteY5" fmla="*/ 116 h 1224412"/>
                <a:gd name="connsiteX6" fmla="*/ 0 w 2587557"/>
                <a:gd name="connsiteY6" fmla="*/ 291946 h 1224412"/>
                <a:gd name="connsiteX0" fmla="*/ 2587557 w 2587557"/>
                <a:gd name="connsiteY0" fmla="*/ 155757 h 1215865"/>
                <a:gd name="connsiteX1" fmla="*/ 2321162 w 2587557"/>
                <a:gd name="connsiteY1" fmla="*/ 1188415 h 1215865"/>
                <a:gd name="connsiteX2" fmla="*/ 2214156 w 2587557"/>
                <a:gd name="connsiteY2" fmla="*/ 1207870 h 1215865"/>
                <a:gd name="connsiteX3" fmla="*/ 2159541 w 2587557"/>
                <a:gd name="connsiteY3" fmla="*/ 165486 h 1215865"/>
                <a:gd name="connsiteX4" fmla="*/ 1731524 w 2587557"/>
                <a:gd name="connsiteY4" fmla="*/ 204397 h 1215865"/>
                <a:gd name="connsiteX5" fmla="*/ 1040860 w 2587557"/>
                <a:gd name="connsiteY5" fmla="*/ 116 h 1215865"/>
                <a:gd name="connsiteX6" fmla="*/ 0 w 2587557"/>
                <a:gd name="connsiteY6" fmla="*/ 291946 h 1215865"/>
                <a:gd name="connsiteX0" fmla="*/ 2587557 w 2587557"/>
                <a:gd name="connsiteY0" fmla="*/ 155757 h 1215865"/>
                <a:gd name="connsiteX1" fmla="*/ 2321162 w 2587557"/>
                <a:gd name="connsiteY1" fmla="*/ 1188415 h 1215865"/>
                <a:gd name="connsiteX2" fmla="*/ 2214156 w 2587557"/>
                <a:gd name="connsiteY2" fmla="*/ 1207870 h 1215865"/>
                <a:gd name="connsiteX3" fmla="*/ 2159541 w 2587557"/>
                <a:gd name="connsiteY3" fmla="*/ 165486 h 1215865"/>
                <a:gd name="connsiteX4" fmla="*/ 1731524 w 2587557"/>
                <a:gd name="connsiteY4" fmla="*/ 204397 h 1215865"/>
                <a:gd name="connsiteX5" fmla="*/ 1040860 w 2587557"/>
                <a:gd name="connsiteY5" fmla="*/ 116 h 1215865"/>
                <a:gd name="connsiteX6" fmla="*/ 0 w 2587557"/>
                <a:gd name="connsiteY6" fmla="*/ 291946 h 1215865"/>
                <a:gd name="connsiteX0" fmla="*/ 2378381 w 2378381"/>
                <a:gd name="connsiteY0" fmla="*/ 160390 h 1220498"/>
                <a:gd name="connsiteX1" fmla="*/ 2111986 w 2378381"/>
                <a:gd name="connsiteY1" fmla="*/ 1193048 h 1220498"/>
                <a:gd name="connsiteX2" fmla="*/ 2004980 w 2378381"/>
                <a:gd name="connsiteY2" fmla="*/ 1212503 h 1220498"/>
                <a:gd name="connsiteX3" fmla="*/ 1950365 w 2378381"/>
                <a:gd name="connsiteY3" fmla="*/ 170119 h 1220498"/>
                <a:gd name="connsiteX4" fmla="*/ 1522348 w 2378381"/>
                <a:gd name="connsiteY4" fmla="*/ 209030 h 1220498"/>
                <a:gd name="connsiteX5" fmla="*/ 831684 w 2378381"/>
                <a:gd name="connsiteY5" fmla="*/ 4749 h 1220498"/>
                <a:gd name="connsiteX6" fmla="*/ 0 w 2378381"/>
                <a:gd name="connsiteY6" fmla="*/ 410132 h 1220498"/>
                <a:gd name="connsiteX0" fmla="*/ 2378381 w 2378381"/>
                <a:gd name="connsiteY0" fmla="*/ 157038 h 1217146"/>
                <a:gd name="connsiteX1" fmla="*/ 2111986 w 2378381"/>
                <a:gd name="connsiteY1" fmla="*/ 1189696 h 1217146"/>
                <a:gd name="connsiteX2" fmla="*/ 2004980 w 2378381"/>
                <a:gd name="connsiteY2" fmla="*/ 1209151 h 1217146"/>
                <a:gd name="connsiteX3" fmla="*/ 1950365 w 2378381"/>
                <a:gd name="connsiteY3" fmla="*/ 166767 h 1217146"/>
                <a:gd name="connsiteX4" fmla="*/ 1522348 w 2378381"/>
                <a:gd name="connsiteY4" fmla="*/ 205678 h 1217146"/>
                <a:gd name="connsiteX5" fmla="*/ 831684 w 2378381"/>
                <a:gd name="connsiteY5" fmla="*/ 1397 h 1217146"/>
                <a:gd name="connsiteX6" fmla="*/ 0 w 2378381"/>
                <a:gd name="connsiteY6" fmla="*/ 305180 h 1217146"/>
                <a:gd name="connsiteX0" fmla="*/ 2378381 w 2378381"/>
                <a:gd name="connsiteY0" fmla="*/ 157038 h 1217146"/>
                <a:gd name="connsiteX1" fmla="*/ 2111986 w 2378381"/>
                <a:gd name="connsiteY1" fmla="*/ 1189696 h 1217146"/>
                <a:gd name="connsiteX2" fmla="*/ 2004980 w 2378381"/>
                <a:gd name="connsiteY2" fmla="*/ 1209151 h 1217146"/>
                <a:gd name="connsiteX3" fmla="*/ 1950365 w 2378381"/>
                <a:gd name="connsiteY3" fmla="*/ 166767 h 1217146"/>
                <a:gd name="connsiteX4" fmla="*/ 1522348 w 2378381"/>
                <a:gd name="connsiteY4" fmla="*/ 205678 h 1217146"/>
                <a:gd name="connsiteX5" fmla="*/ 831684 w 2378381"/>
                <a:gd name="connsiteY5" fmla="*/ 1397 h 1217146"/>
                <a:gd name="connsiteX6" fmla="*/ 0 w 2378381"/>
                <a:gd name="connsiteY6" fmla="*/ 305180 h 1217146"/>
                <a:gd name="connsiteX0" fmla="*/ 2378381 w 2378381"/>
                <a:gd name="connsiteY0" fmla="*/ 157038 h 1217146"/>
                <a:gd name="connsiteX1" fmla="*/ 2111986 w 2378381"/>
                <a:gd name="connsiteY1" fmla="*/ 1189696 h 1217146"/>
                <a:gd name="connsiteX2" fmla="*/ 2004980 w 2378381"/>
                <a:gd name="connsiteY2" fmla="*/ 1209151 h 1217146"/>
                <a:gd name="connsiteX3" fmla="*/ 1950365 w 2378381"/>
                <a:gd name="connsiteY3" fmla="*/ 166767 h 1217146"/>
                <a:gd name="connsiteX4" fmla="*/ 1522348 w 2378381"/>
                <a:gd name="connsiteY4" fmla="*/ 205678 h 1217146"/>
                <a:gd name="connsiteX5" fmla="*/ 831684 w 2378381"/>
                <a:gd name="connsiteY5" fmla="*/ 1397 h 1217146"/>
                <a:gd name="connsiteX6" fmla="*/ 0 w 2378381"/>
                <a:gd name="connsiteY6" fmla="*/ 305180 h 1217146"/>
                <a:gd name="connsiteX0" fmla="*/ 2378381 w 2378381"/>
                <a:gd name="connsiteY0" fmla="*/ 145206 h 1205314"/>
                <a:gd name="connsiteX1" fmla="*/ 2111986 w 2378381"/>
                <a:gd name="connsiteY1" fmla="*/ 1177864 h 1205314"/>
                <a:gd name="connsiteX2" fmla="*/ 2004980 w 2378381"/>
                <a:gd name="connsiteY2" fmla="*/ 1197319 h 1205314"/>
                <a:gd name="connsiteX3" fmla="*/ 1950365 w 2378381"/>
                <a:gd name="connsiteY3" fmla="*/ 154935 h 1205314"/>
                <a:gd name="connsiteX4" fmla="*/ 1522348 w 2378381"/>
                <a:gd name="connsiteY4" fmla="*/ 193846 h 1205314"/>
                <a:gd name="connsiteX5" fmla="*/ 765943 w 2378381"/>
                <a:gd name="connsiteY5" fmla="*/ 1518 h 1205314"/>
                <a:gd name="connsiteX6" fmla="*/ 0 w 2378381"/>
                <a:gd name="connsiteY6" fmla="*/ 293348 h 1205314"/>
                <a:gd name="connsiteX0" fmla="*/ 2378381 w 2378381"/>
                <a:gd name="connsiteY0" fmla="*/ 145206 h 1180985"/>
                <a:gd name="connsiteX1" fmla="*/ 2111986 w 2378381"/>
                <a:gd name="connsiteY1" fmla="*/ 1177864 h 1180985"/>
                <a:gd name="connsiteX2" fmla="*/ 2010956 w 2378381"/>
                <a:gd name="connsiteY2" fmla="*/ 976190 h 1180985"/>
                <a:gd name="connsiteX3" fmla="*/ 1950365 w 2378381"/>
                <a:gd name="connsiteY3" fmla="*/ 154935 h 1180985"/>
                <a:gd name="connsiteX4" fmla="*/ 1522348 w 2378381"/>
                <a:gd name="connsiteY4" fmla="*/ 193846 h 1180985"/>
                <a:gd name="connsiteX5" fmla="*/ 765943 w 2378381"/>
                <a:gd name="connsiteY5" fmla="*/ 1518 h 1180985"/>
                <a:gd name="connsiteX6" fmla="*/ 0 w 2378381"/>
                <a:gd name="connsiteY6" fmla="*/ 293348 h 1180985"/>
                <a:gd name="connsiteX0" fmla="*/ 2378381 w 2378381"/>
                <a:gd name="connsiteY0" fmla="*/ 145206 h 996646"/>
                <a:gd name="connsiteX1" fmla="*/ 2117963 w 2378381"/>
                <a:gd name="connsiteY1" fmla="*/ 980641 h 996646"/>
                <a:gd name="connsiteX2" fmla="*/ 2010956 w 2378381"/>
                <a:gd name="connsiteY2" fmla="*/ 976190 h 996646"/>
                <a:gd name="connsiteX3" fmla="*/ 1950365 w 2378381"/>
                <a:gd name="connsiteY3" fmla="*/ 154935 h 996646"/>
                <a:gd name="connsiteX4" fmla="*/ 1522348 w 2378381"/>
                <a:gd name="connsiteY4" fmla="*/ 193846 h 996646"/>
                <a:gd name="connsiteX5" fmla="*/ 765943 w 2378381"/>
                <a:gd name="connsiteY5" fmla="*/ 1518 h 996646"/>
                <a:gd name="connsiteX6" fmla="*/ 0 w 2378381"/>
                <a:gd name="connsiteY6" fmla="*/ 293348 h 996646"/>
                <a:gd name="connsiteX0" fmla="*/ 2378381 w 2378381"/>
                <a:gd name="connsiteY0" fmla="*/ 145206 h 996646"/>
                <a:gd name="connsiteX1" fmla="*/ 2177728 w 2378381"/>
                <a:gd name="connsiteY1" fmla="*/ 980641 h 996646"/>
                <a:gd name="connsiteX2" fmla="*/ 2010956 w 2378381"/>
                <a:gd name="connsiteY2" fmla="*/ 976190 h 996646"/>
                <a:gd name="connsiteX3" fmla="*/ 1950365 w 2378381"/>
                <a:gd name="connsiteY3" fmla="*/ 154935 h 996646"/>
                <a:gd name="connsiteX4" fmla="*/ 1522348 w 2378381"/>
                <a:gd name="connsiteY4" fmla="*/ 193846 h 996646"/>
                <a:gd name="connsiteX5" fmla="*/ 765943 w 2378381"/>
                <a:gd name="connsiteY5" fmla="*/ 1518 h 996646"/>
                <a:gd name="connsiteX6" fmla="*/ 0 w 2378381"/>
                <a:gd name="connsiteY6" fmla="*/ 293348 h 996646"/>
                <a:gd name="connsiteX0" fmla="*/ 2378381 w 2378381"/>
                <a:gd name="connsiteY0" fmla="*/ 145206 h 996646"/>
                <a:gd name="connsiteX1" fmla="*/ 2177728 w 2378381"/>
                <a:gd name="connsiteY1" fmla="*/ 980641 h 996646"/>
                <a:gd name="connsiteX2" fmla="*/ 2010956 w 2378381"/>
                <a:gd name="connsiteY2" fmla="*/ 976190 h 996646"/>
                <a:gd name="connsiteX3" fmla="*/ 1950365 w 2378381"/>
                <a:gd name="connsiteY3" fmla="*/ 154935 h 996646"/>
                <a:gd name="connsiteX4" fmla="*/ 1522348 w 2378381"/>
                <a:gd name="connsiteY4" fmla="*/ 193846 h 996646"/>
                <a:gd name="connsiteX5" fmla="*/ 765943 w 2378381"/>
                <a:gd name="connsiteY5" fmla="*/ 1518 h 996646"/>
                <a:gd name="connsiteX6" fmla="*/ 0 w 2378381"/>
                <a:gd name="connsiteY6" fmla="*/ 293348 h 996646"/>
                <a:gd name="connsiteX0" fmla="*/ 2378381 w 2378381"/>
                <a:gd name="connsiteY0" fmla="*/ 145206 h 996646"/>
                <a:gd name="connsiteX1" fmla="*/ 2177728 w 2378381"/>
                <a:gd name="connsiteY1" fmla="*/ 980641 h 996646"/>
                <a:gd name="connsiteX2" fmla="*/ 2076698 w 2378381"/>
                <a:gd name="connsiteY2" fmla="*/ 976190 h 996646"/>
                <a:gd name="connsiteX3" fmla="*/ 1950365 w 2378381"/>
                <a:gd name="connsiteY3" fmla="*/ 154935 h 996646"/>
                <a:gd name="connsiteX4" fmla="*/ 1522348 w 2378381"/>
                <a:gd name="connsiteY4" fmla="*/ 193846 h 996646"/>
                <a:gd name="connsiteX5" fmla="*/ 765943 w 2378381"/>
                <a:gd name="connsiteY5" fmla="*/ 1518 h 996646"/>
                <a:gd name="connsiteX6" fmla="*/ 0 w 2378381"/>
                <a:gd name="connsiteY6" fmla="*/ 293348 h 996646"/>
                <a:gd name="connsiteX0" fmla="*/ 2378381 w 2378381"/>
                <a:gd name="connsiteY0" fmla="*/ 145206 h 996646"/>
                <a:gd name="connsiteX1" fmla="*/ 2177728 w 2378381"/>
                <a:gd name="connsiteY1" fmla="*/ 980641 h 996646"/>
                <a:gd name="connsiteX2" fmla="*/ 2076698 w 2378381"/>
                <a:gd name="connsiteY2" fmla="*/ 976190 h 996646"/>
                <a:gd name="connsiteX3" fmla="*/ 1950365 w 2378381"/>
                <a:gd name="connsiteY3" fmla="*/ 154935 h 996646"/>
                <a:gd name="connsiteX4" fmla="*/ 1522348 w 2378381"/>
                <a:gd name="connsiteY4" fmla="*/ 193846 h 996646"/>
                <a:gd name="connsiteX5" fmla="*/ 765943 w 2378381"/>
                <a:gd name="connsiteY5" fmla="*/ 1518 h 996646"/>
                <a:gd name="connsiteX6" fmla="*/ 0 w 2378381"/>
                <a:gd name="connsiteY6" fmla="*/ 293348 h 996646"/>
                <a:gd name="connsiteX0" fmla="*/ 2378381 w 2378381"/>
                <a:gd name="connsiteY0" fmla="*/ 145206 h 996646"/>
                <a:gd name="connsiteX1" fmla="*/ 2177728 w 2378381"/>
                <a:gd name="connsiteY1" fmla="*/ 980641 h 996646"/>
                <a:gd name="connsiteX2" fmla="*/ 2076698 w 2378381"/>
                <a:gd name="connsiteY2" fmla="*/ 976190 h 996646"/>
                <a:gd name="connsiteX3" fmla="*/ 1950365 w 2378381"/>
                <a:gd name="connsiteY3" fmla="*/ 154935 h 996646"/>
                <a:gd name="connsiteX4" fmla="*/ 1522348 w 2378381"/>
                <a:gd name="connsiteY4" fmla="*/ 193846 h 996646"/>
                <a:gd name="connsiteX5" fmla="*/ 765943 w 2378381"/>
                <a:gd name="connsiteY5" fmla="*/ 1518 h 996646"/>
                <a:gd name="connsiteX6" fmla="*/ 0 w 2378381"/>
                <a:gd name="connsiteY6" fmla="*/ 293348 h 996646"/>
                <a:gd name="connsiteX0" fmla="*/ 2378381 w 2378381"/>
                <a:gd name="connsiteY0" fmla="*/ 145206 h 996646"/>
                <a:gd name="connsiteX1" fmla="*/ 2164080 w 2378381"/>
                <a:gd name="connsiteY1" fmla="*/ 980641 h 996646"/>
                <a:gd name="connsiteX2" fmla="*/ 2076698 w 2378381"/>
                <a:gd name="connsiteY2" fmla="*/ 976190 h 996646"/>
                <a:gd name="connsiteX3" fmla="*/ 1950365 w 2378381"/>
                <a:gd name="connsiteY3" fmla="*/ 154935 h 996646"/>
                <a:gd name="connsiteX4" fmla="*/ 1522348 w 2378381"/>
                <a:gd name="connsiteY4" fmla="*/ 193846 h 996646"/>
                <a:gd name="connsiteX5" fmla="*/ 765943 w 2378381"/>
                <a:gd name="connsiteY5" fmla="*/ 1518 h 996646"/>
                <a:gd name="connsiteX6" fmla="*/ 0 w 2378381"/>
                <a:gd name="connsiteY6" fmla="*/ 293348 h 996646"/>
                <a:gd name="connsiteX0" fmla="*/ 2378381 w 2378381"/>
                <a:gd name="connsiteY0" fmla="*/ 333510 h 1184950"/>
                <a:gd name="connsiteX1" fmla="*/ 2164080 w 2378381"/>
                <a:gd name="connsiteY1" fmla="*/ 1168945 h 1184950"/>
                <a:gd name="connsiteX2" fmla="*/ 2076698 w 2378381"/>
                <a:gd name="connsiteY2" fmla="*/ 1164494 h 1184950"/>
                <a:gd name="connsiteX3" fmla="*/ 1950365 w 2378381"/>
                <a:gd name="connsiteY3" fmla="*/ 343239 h 1184950"/>
                <a:gd name="connsiteX4" fmla="*/ 1522348 w 2378381"/>
                <a:gd name="connsiteY4" fmla="*/ 382150 h 1184950"/>
                <a:gd name="connsiteX5" fmla="*/ 681860 w 2378381"/>
                <a:gd name="connsiteY5" fmla="*/ 636 h 1184950"/>
                <a:gd name="connsiteX6" fmla="*/ 0 w 2378381"/>
                <a:gd name="connsiteY6" fmla="*/ 481652 h 1184950"/>
                <a:gd name="connsiteX0" fmla="*/ 2378381 w 2378381"/>
                <a:gd name="connsiteY0" fmla="*/ 239179 h 1090619"/>
                <a:gd name="connsiteX1" fmla="*/ 2164080 w 2378381"/>
                <a:gd name="connsiteY1" fmla="*/ 1074614 h 1090619"/>
                <a:gd name="connsiteX2" fmla="*/ 2076698 w 2378381"/>
                <a:gd name="connsiteY2" fmla="*/ 1070163 h 1090619"/>
                <a:gd name="connsiteX3" fmla="*/ 1950365 w 2378381"/>
                <a:gd name="connsiteY3" fmla="*/ 248908 h 1090619"/>
                <a:gd name="connsiteX4" fmla="*/ 1522348 w 2378381"/>
                <a:gd name="connsiteY4" fmla="*/ 287819 h 1090619"/>
                <a:gd name="connsiteX5" fmla="*/ 660839 w 2378381"/>
                <a:gd name="connsiteY5" fmla="*/ 898 h 1090619"/>
                <a:gd name="connsiteX6" fmla="*/ 0 w 2378381"/>
                <a:gd name="connsiteY6" fmla="*/ 387321 h 1090619"/>
                <a:gd name="connsiteX0" fmla="*/ 2378381 w 2378381"/>
                <a:gd name="connsiteY0" fmla="*/ 176453 h 1027893"/>
                <a:gd name="connsiteX1" fmla="*/ 2164080 w 2378381"/>
                <a:gd name="connsiteY1" fmla="*/ 1011888 h 1027893"/>
                <a:gd name="connsiteX2" fmla="*/ 2076698 w 2378381"/>
                <a:gd name="connsiteY2" fmla="*/ 1007437 h 1027893"/>
                <a:gd name="connsiteX3" fmla="*/ 1950365 w 2378381"/>
                <a:gd name="connsiteY3" fmla="*/ 186182 h 1027893"/>
                <a:gd name="connsiteX4" fmla="*/ 1522348 w 2378381"/>
                <a:gd name="connsiteY4" fmla="*/ 225093 h 1027893"/>
                <a:gd name="connsiteX5" fmla="*/ 734412 w 2378381"/>
                <a:gd name="connsiteY5" fmla="*/ 1235 h 1027893"/>
                <a:gd name="connsiteX6" fmla="*/ 0 w 2378381"/>
                <a:gd name="connsiteY6" fmla="*/ 324595 h 1027893"/>
                <a:gd name="connsiteX0" fmla="*/ 2378381 w 2378381"/>
                <a:gd name="connsiteY0" fmla="*/ 176453 h 1027893"/>
                <a:gd name="connsiteX1" fmla="*/ 2164080 w 2378381"/>
                <a:gd name="connsiteY1" fmla="*/ 1011888 h 1027893"/>
                <a:gd name="connsiteX2" fmla="*/ 2089398 w 2378381"/>
                <a:gd name="connsiteY2" fmla="*/ 1007437 h 1027893"/>
                <a:gd name="connsiteX3" fmla="*/ 1950365 w 2378381"/>
                <a:gd name="connsiteY3" fmla="*/ 186182 h 1027893"/>
                <a:gd name="connsiteX4" fmla="*/ 1522348 w 2378381"/>
                <a:gd name="connsiteY4" fmla="*/ 225093 h 1027893"/>
                <a:gd name="connsiteX5" fmla="*/ 734412 w 2378381"/>
                <a:gd name="connsiteY5" fmla="*/ 1235 h 1027893"/>
                <a:gd name="connsiteX6" fmla="*/ 0 w 2378381"/>
                <a:gd name="connsiteY6" fmla="*/ 324595 h 1027893"/>
                <a:gd name="connsiteX0" fmla="*/ 2378381 w 2378381"/>
                <a:gd name="connsiteY0" fmla="*/ 176453 h 1025009"/>
                <a:gd name="connsiteX1" fmla="*/ 2164080 w 2378381"/>
                <a:gd name="connsiteY1" fmla="*/ 1011888 h 1025009"/>
                <a:gd name="connsiteX2" fmla="*/ 2089398 w 2378381"/>
                <a:gd name="connsiteY2" fmla="*/ 1007437 h 1025009"/>
                <a:gd name="connsiteX3" fmla="*/ 1950365 w 2378381"/>
                <a:gd name="connsiteY3" fmla="*/ 186182 h 1025009"/>
                <a:gd name="connsiteX4" fmla="*/ 1522348 w 2378381"/>
                <a:gd name="connsiteY4" fmla="*/ 225093 h 1025009"/>
                <a:gd name="connsiteX5" fmla="*/ 734412 w 2378381"/>
                <a:gd name="connsiteY5" fmla="*/ 1235 h 1025009"/>
                <a:gd name="connsiteX6" fmla="*/ 0 w 2378381"/>
                <a:gd name="connsiteY6" fmla="*/ 324595 h 1025009"/>
                <a:gd name="connsiteX0" fmla="*/ 2378381 w 2378381"/>
                <a:gd name="connsiteY0" fmla="*/ 176453 h 1011888"/>
                <a:gd name="connsiteX1" fmla="*/ 2164080 w 2378381"/>
                <a:gd name="connsiteY1" fmla="*/ 1011888 h 1011888"/>
                <a:gd name="connsiteX2" fmla="*/ 2089398 w 2378381"/>
                <a:gd name="connsiteY2" fmla="*/ 1007437 h 1011888"/>
                <a:gd name="connsiteX3" fmla="*/ 1950365 w 2378381"/>
                <a:gd name="connsiteY3" fmla="*/ 186182 h 1011888"/>
                <a:gd name="connsiteX4" fmla="*/ 1522348 w 2378381"/>
                <a:gd name="connsiteY4" fmla="*/ 225093 h 1011888"/>
                <a:gd name="connsiteX5" fmla="*/ 734412 w 2378381"/>
                <a:gd name="connsiteY5" fmla="*/ 1235 h 1011888"/>
                <a:gd name="connsiteX6" fmla="*/ 0 w 2378381"/>
                <a:gd name="connsiteY6" fmla="*/ 324595 h 1011888"/>
                <a:gd name="connsiteX0" fmla="*/ 2378381 w 2378381"/>
                <a:gd name="connsiteY0" fmla="*/ 176453 h 1016650"/>
                <a:gd name="connsiteX1" fmla="*/ 2130743 w 2378381"/>
                <a:gd name="connsiteY1" fmla="*/ 1016650 h 1016650"/>
                <a:gd name="connsiteX2" fmla="*/ 2089398 w 2378381"/>
                <a:gd name="connsiteY2" fmla="*/ 1007437 h 1016650"/>
                <a:gd name="connsiteX3" fmla="*/ 1950365 w 2378381"/>
                <a:gd name="connsiteY3" fmla="*/ 186182 h 1016650"/>
                <a:gd name="connsiteX4" fmla="*/ 1522348 w 2378381"/>
                <a:gd name="connsiteY4" fmla="*/ 225093 h 1016650"/>
                <a:gd name="connsiteX5" fmla="*/ 734412 w 2378381"/>
                <a:gd name="connsiteY5" fmla="*/ 1235 h 1016650"/>
                <a:gd name="connsiteX6" fmla="*/ 0 w 2378381"/>
                <a:gd name="connsiteY6" fmla="*/ 324595 h 1016650"/>
                <a:gd name="connsiteX0" fmla="*/ 2378381 w 2378381"/>
                <a:gd name="connsiteY0" fmla="*/ 176453 h 1016650"/>
                <a:gd name="connsiteX1" fmla="*/ 2130743 w 2378381"/>
                <a:gd name="connsiteY1" fmla="*/ 1016650 h 1016650"/>
                <a:gd name="connsiteX2" fmla="*/ 2089398 w 2378381"/>
                <a:gd name="connsiteY2" fmla="*/ 1007437 h 1016650"/>
                <a:gd name="connsiteX3" fmla="*/ 1950365 w 2378381"/>
                <a:gd name="connsiteY3" fmla="*/ 186182 h 1016650"/>
                <a:gd name="connsiteX4" fmla="*/ 1522348 w 2378381"/>
                <a:gd name="connsiteY4" fmla="*/ 225093 h 1016650"/>
                <a:gd name="connsiteX5" fmla="*/ 734412 w 2378381"/>
                <a:gd name="connsiteY5" fmla="*/ 1235 h 1016650"/>
                <a:gd name="connsiteX6" fmla="*/ 0 w 2378381"/>
                <a:gd name="connsiteY6" fmla="*/ 324595 h 1016650"/>
                <a:gd name="connsiteX0" fmla="*/ 2378381 w 2378381"/>
                <a:gd name="connsiteY0" fmla="*/ 176453 h 1016650"/>
                <a:gd name="connsiteX1" fmla="*/ 2130743 w 2378381"/>
                <a:gd name="connsiteY1" fmla="*/ 1016650 h 1016650"/>
                <a:gd name="connsiteX2" fmla="*/ 2089398 w 2378381"/>
                <a:gd name="connsiteY2" fmla="*/ 1007437 h 1016650"/>
                <a:gd name="connsiteX3" fmla="*/ 1950365 w 2378381"/>
                <a:gd name="connsiteY3" fmla="*/ 186182 h 1016650"/>
                <a:gd name="connsiteX4" fmla="*/ 1522348 w 2378381"/>
                <a:gd name="connsiteY4" fmla="*/ 225093 h 1016650"/>
                <a:gd name="connsiteX5" fmla="*/ 734412 w 2378381"/>
                <a:gd name="connsiteY5" fmla="*/ 1235 h 1016650"/>
                <a:gd name="connsiteX6" fmla="*/ 0 w 2378381"/>
                <a:gd name="connsiteY6" fmla="*/ 324595 h 101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381" h="1016650">
                  <a:moveTo>
                    <a:pt x="2378381" y="176453"/>
                  </a:moveTo>
                  <a:cubicBezTo>
                    <a:pt x="2190313" y="223469"/>
                    <a:pt x="2093573" y="137716"/>
                    <a:pt x="2130743" y="1016650"/>
                  </a:cubicBezTo>
                  <a:cubicBezTo>
                    <a:pt x="2083186" y="1014509"/>
                    <a:pt x="2133884" y="1007898"/>
                    <a:pt x="2089398" y="1007437"/>
                  </a:cubicBezTo>
                  <a:cubicBezTo>
                    <a:pt x="2093053" y="485386"/>
                    <a:pt x="2044873" y="316573"/>
                    <a:pt x="1950365" y="186182"/>
                  </a:cubicBezTo>
                  <a:cubicBezTo>
                    <a:pt x="1855857" y="55791"/>
                    <a:pt x="1650430" y="106740"/>
                    <a:pt x="1522348" y="225093"/>
                  </a:cubicBezTo>
                  <a:cubicBezTo>
                    <a:pt x="1326174" y="139166"/>
                    <a:pt x="988137" y="-15349"/>
                    <a:pt x="734412" y="1235"/>
                  </a:cubicBezTo>
                  <a:cubicBezTo>
                    <a:pt x="480687" y="17819"/>
                    <a:pt x="281888" y="140390"/>
                    <a:pt x="0" y="324595"/>
                  </a:cubicBezTo>
                </a:path>
              </a:pathLst>
            </a:custGeom>
            <a:noFill/>
            <a:ln w="28575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diaphragm lower border right">
              <a:extLst>
                <a:ext uri="{FF2B5EF4-FFF2-40B4-BE49-F238E27FC236}">
                  <a16:creationId xmlns:a16="http://schemas.microsoft.com/office/drawing/2014/main" id="{7D12A814-1D6D-4680-8106-CE431BCAA734}"/>
                </a:ext>
              </a:extLst>
            </p:cNvPr>
            <p:cNvSpPr/>
            <p:nvPr/>
          </p:nvSpPr>
          <p:spPr>
            <a:xfrm>
              <a:off x="4614643" y="12208742"/>
              <a:ext cx="2941583" cy="1266897"/>
            </a:xfrm>
            <a:custGeom>
              <a:avLst/>
              <a:gdLst>
                <a:gd name="connsiteX0" fmla="*/ 2237362 w 2238609"/>
                <a:gd name="connsiteY0" fmla="*/ 1171883 h 1171883"/>
                <a:gd name="connsiteX1" fmla="*/ 2159541 w 2238609"/>
                <a:gd name="connsiteY1" fmla="*/ 131023 h 1171883"/>
                <a:gd name="connsiteX2" fmla="*/ 1731524 w 2238609"/>
                <a:gd name="connsiteY2" fmla="*/ 169934 h 1171883"/>
                <a:gd name="connsiteX3" fmla="*/ 1274324 w 2238609"/>
                <a:gd name="connsiteY3" fmla="*/ 24019 h 1171883"/>
                <a:gd name="connsiteX4" fmla="*/ 437745 w 2238609"/>
                <a:gd name="connsiteY4" fmla="*/ 24019 h 1171883"/>
                <a:gd name="connsiteX5" fmla="*/ 0 w 2238609"/>
                <a:gd name="connsiteY5" fmla="*/ 257483 h 1171883"/>
                <a:gd name="connsiteX0" fmla="*/ 2237362 w 2238609"/>
                <a:gd name="connsiteY0" fmla="*/ 1171883 h 1171883"/>
                <a:gd name="connsiteX1" fmla="*/ 2159541 w 2238609"/>
                <a:gd name="connsiteY1" fmla="*/ 131023 h 1171883"/>
                <a:gd name="connsiteX2" fmla="*/ 1731524 w 2238609"/>
                <a:gd name="connsiteY2" fmla="*/ 169934 h 1171883"/>
                <a:gd name="connsiteX3" fmla="*/ 1274324 w 2238609"/>
                <a:gd name="connsiteY3" fmla="*/ 24019 h 1171883"/>
                <a:gd name="connsiteX4" fmla="*/ 437745 w 2238609"/>
                <a:gd name="connsiteY4" fmla="*/ 24019 h 1171883"/>
                <a:gd name="connsiteX5" fmla="*/ 0 w 2238609"/>
                <a:gd name="connsiteY5" fmla="*/ 257483 h 1171883"/>
                <a:gd name="connsiteX0" fmla="*/ 2237362 w 2238609"/>
                <a:gd name="connsiteY0" fmla="*/ 1171883 h 1171883"/>
                <a:gd name="connsiteX1" fmla="*/ 2159541 w 2238609"/>
                <a:gd name="connsiteY1" fmla="*/ 131023 h 1171883"/>
                <a:gd name="connsiteX2" fmla="*/ 1731524 w 2238609"/>
                <a:gd name="connsiteY2" fmla="*/ 169934 h 1171883"/>
                <a:gd name="connsiteX3" fmla="*/ 1274324 w 2238609"/>
                <a:gd name="connsiteY3" fmla="*/ 24019 h 1171883"/>
                <a:gd name="connsiteX4" fmla="*/ 437745 w 2238609"/>
                <a:gd name="connsiteY4" fmla="*/ 24019 h 1171883"/>
                <a:gd name="connsiteX5" fmla="*/ 0 w 2238609"/>
                <a:gd name="connsiteY5" fmla="*/ 257483 h 1171883"/>
                <a:gd name="connsiteX0" fmla="*/ 2237362 w 2238609"/>
                <a:gd name="connsiteY0" fmla="*/ 1171883 h 1171883"/>
                <a:gd name="connsiteX1" fmla="*/ 2159541 w 2238609"/>
                <a:gd name="connsiteY1" fmla="*/ 131023 h 1171883"/>
                <a:gd name="connsiteX2" fmla="*/ 1731524 w 2238609"/>
                <a:gd name="connsiteY2" fmla="*/ 169934 h 1171883"/>
                <a:gd name="connsiteX3" fmla="*/ 1274324 w 2238609"/>
                <a:gd name="connsiteY3" fmla="*/ 24019 h 1171883"/>
                <a:gd name="connsiteX4" fmla="*/ 437745 w 2238609"/>
                <a:gd name="connsiteY4" fmla="*/ 24019 h 1171883"/>
                <a:gd name="connsiteX5" fmla="*/ 0 w 2238609"/>
                <a:gd name="connsiteY5" fmla="*/ 257483 h 1171883"/>
                <a:gd name="connsiteX0" fmla="*/ 2237362 w 2238609"/>
                <a:gd name="connsiteY0" fmla="*/ 1213233 h 1213233"/>
                <a:gd name="connsiteX1" fmla="*/ 2159541 w 2238609"/>
                <a:gd name="connsiteY1" fmla="*/ 172373 h 1213233"/>
                <a:gd name="connsiteX2" fmla="*/ 1731524 w 2238609"/>
                <a:gd name="connsiteY2" fmla="*/ 211284 h 1213233"/>
                <a:gd name="connsiteX3" fmla="*/ 1040860 w 2238609"/>
                <a:gd name="connsiteY3" fmla="*/ 7003 h 1213233"/>
                <a:gd name="connsiteX4" fmla="*/ 437745 w 2238609"/>
                <a:gd name="connsiteY4" fmla="*/ 65369 h 1213233"/>
                <a:gd name="connsiteX5" fmla="*/ 0 w 2238609"/>
                <a:gd name="connsiteY5" fmla="*/ 298833 h 1213233"/>
                <a:gd name="connsiteX0" fmla="*/ 2237362 w 2238609"/>
                <a:gd name="connsiteY0" fmla="*/ 1213233 h 1213233"/>
                <a:gd name="connsiteX1" fmla="*/ 2159541 w 2238609"/>
                <a:gd name="connsiteY1" fmla="*/ 172373 h 1213233"/>
                <a:gd name="connsiteX2" fmla="*/ 1731524 w 2238609"/>
                <a:gd name="connsiteY2" fmla="*/ 211284 h 1213233"/>
                <a:gd name="connsiteX3" fmla="*/ 1040860 w 2238609"/>
                <a:gd name="connsiteY3" fmla="*/ 7003 h 1213233"/>
                <a:gd name="connsiteX4" fmla="*/ 437745 w 2238609"/>
                <a:gd name="connsiteY4" fmla="*/ 65369 h 1213233"/>
                <a:gd name="connsiteX5" fmla="*/ 0 w 2238609"/>
                <a:gd name="connsiteY5" fmla="*/ 298833 h 1213233"/>
                <a:gd name="connsiteX0" fmla="*/ 2237362 w 2238609"/>
                <a:gd name="connsiteY0" fmla="*/ 1207338 h 1207338"/>
                <a:gd name="connsiteX1" fmla="*/ 2159541 w 2238609"/>
                <a:gd name="connsiteY1" fmla="*/ 166478 h 1207338"/>
                <a:gd name="connsiteX2" fmla="*/ 1731524 w 2238609"/>
                <a:gd name="connsiteY2" fmla="*/ 205389 h 1207338"/>
                <a:gd name="connsiteX3" fmla="*/ 1040860 w 2238609"/>
                <a:gd name="connsiteY3" fmla="*/ 1108 h 1207338"/>
                <a:gd name="connsiteX4" fmla="*/ 0 w 2238609"/>
                <a:gd name="connsiteY4" fmla="*/ 292938 h 1207338"/>
                <a:gd name="connsiteX0" fmla="*/ 2237362 w 2238609"/>
                <a:gd name="connsiteY0" fmla="*/ 1206305 h 1206305"/>
                <a:gd name="connsiteX1" fmla="*/ 2159541 w 2238609"/>
                <a:gd name="connsiteY1" fmla="*/ 165445 h 1206305"/>
                <a:gd name="connsiteX2" fmla="*/ 1731524 w 2238609"/>
                <a:gd name="connsiteY2" fmla="*/ 204356 h 1206305"/>
                <a:gd name="connsiteX3" fmla="*/ 1040860 w 2238609"/>
                <a:gd name="connsiteY3" fmla="*/ 75 h 1206305"/>
                <a:gd name="connsiteX4" fmla="*/ 0 w 2238609"/>
                <a:gd name="connsiteY4" fmla="*/ 291905 h 1206305"/>
                <a:gd name="connsiteX0" fmla="*/ 2237362 w 2238609"/>
                <a:gd name="connsiteY0" fmla="*/ 1206346 h 1206346"/>
                <a:gd name="connsiteX1" fmla="*/ 2159541 w 2238609"/>
                <a:gd name="connsiteY1" fmla="*/ 165486 h 1206346"/>
                <a:gd name="connsiteX2" fmla="*/ 1731524 w 2238609"/>
                <a:gd name="connsiteY2" fmla="*/ 204397 h 1206346"/>
                <a:gd name="connsiteX3" fmla="*/ 1040860 w 2238609"/>
                <a:gd name="connsiteY3" fmla="*/ 116 h 1206346"/>
                <a:gd name="connsiteX4" fmla="*/ 0 w 2238609"/>
                <a:gd name="connsiteY4" fmla="*/ 291946 h 1206346"/>
                <a:gd name="connsiteX0" fmla="*/ 2237362 w 2238609"/>
                <a:gd name="connsiteY0" fmla="*/ 1206346 h 1206346"/>
                <a:gd name="connsiteX1" fmla="*/ 2159541 w 2238609"/>
                <a:gd name="connsiteY1" fmla="*/ 165486 h 1206346"/>
                <a:gd name="connsiteX2" fmla="*/ 1731524 w 2238609"/>
                <a:gd name="connsiteY2" fmla="*/ 204397 h 1206346"/>
                <a:gd name="connsiteX3" fmla="*/ 1040860 w 2238609"/>
                <a:gd name="connsiteY3" fmla="*/ 116 h 1206346"/>
                <a:gd name="connsiteX4" fmla="*/ 0 w 2238609"/>
                <a:gd name="connsiteY4" fmla="*/ 291946 h 1206346"/>
                <a:gd name="connsiteX0" fmla="*/ 2237362 w 2238609"/>
                <a:gd name="connsiteY0" fmla="*/ 1206346 h 1206346"/>
                <a:gd name="connsiteX1" fmla="*/ 2159541 w 2238609"/>
                <a:gd name="connsiteY1" fmla="*/ 165486 h 1206346"/>
                <a:gd name="connsiteX2" fmla="*/ 1731524 w 2238609"/>
                <a:gd name="connsiteY2" fmla="*/ 204397 h 1206346"/>
                <a:gd name="connsiteX3" fmla="*/ 1040860 w 2238609"/>
                <a:gd name="connsiteY3" fmla="*/ 116 h 1206346"/>
                <a:gd name="connsiteX4" fmla="*/ 0 w 2238609"/>
                <a:gd name="connsiteY4" fmla="*/ 291946 h 1206346"/>
                <a:gd name="connsiteX0" fmla="*/ 2237362 w 2238609"/>
                <a:gd name="connsiteY0" fmla="*/ 1206346 h 1206346"/>
                <a:gd name="connsiteX1" fmla="*/ 2159541 w 2238609"/>
                <a:gd name="connsiteY1" fmla="*/ 165486 h 1206346"/>
                <a:gd name="connsiteX2" fmla="*/ 1731524 w 2238609"/>
                <a:gd name="connsiteY2" fmla="*/ 204397 h 1206346"/>
                <a:gd name="connsiteX3" fmla="*/ 1040860 w 2238609"/>
                <a:gd name="connsiteY3" fmla="*/ 116 h 1206346"/>
                <a:gd name="connsiteX4" fmla="*/ 0 w 2238609"/>
                <a:gd name="connsiteY4" fmla="*/ 291946 h 1206346"/>
                <a:gd name="connsiteX0" fmla="*/ 2237362 w 2237362"/>
                <a:gd name="connsiteY0" fmla="*/ 1206346 h 1275943"/>
                <a:gd name="connsiteX1" fmla="*/ 2227634 w 2237362"/>
                <a:gd name="connsiteY1" fmla="*/ 1196617 h 1275943"/>
                <a:gd name="connsiteX2" fmla="*/ 2159541 w 2237362"/>
                <a:gd name="connsiteY2" fmla="*/ 165486 h 1275943"/>
                <a:gd name="connsiteX3" fmla="*/ 1731524 w 2237362"/>
                <a:gd name="connsiteY3" fmla="*/ 204397 h 1275943"/>
                <a:gd name="connsiteX4" fmla="*/ 1040860 w 2237362"/>
                <a:gd name="connsiteY4" fmla="*/ 116 h 1275943"/>
                <a:gd name="connsiteX5" fmla="*/ 0 w 2237362"/>
                <a:gd name="connsiteY5" fmla="*/ 291946 h 1275943"/>
                <a:gd name="connsiteX0" fmla="*/ 2237362 w 2237362"/>
                <a:gd name="connsiteY0" fmla="*/ 1206346 h 1275943"/>
                <a:gd name="connsiteX1" fmla="*/ 2227634 w 2237362"/>
                <a:gd name="connsiteY1" fmla="*/ 1196617 h 1275943"/>
                <a:gd name="connsiteX2" fmla="*/ 2217907 w 2237362"/>
                <a:gd name="connsiteY2" fmla="*/ 865877 h 1275943"/>
                <a:gd name="connsiteX3" fmla="*/ 2159541 w 2237362"/>
                <a:gd name="connsiteY3" fmla="*/ 165486 h 1275943"/>
                <a:gd name="connsiteX4" fmla="*/ 1731524 w 2237362"/>
                <a:gd name="connsiteY4" fmla="*/ 204397 h 1275943"/>
                <a:gd name="connsiteX5" fmla="*/ 1040860 w 2237362"/>
                <a:gd name="connsiteY5" fmla="*/ 116 h 1275943"/>
                <a:gd name="connsiteX6" fmla="*/ 0 w 2237362"/>
                <a:gd name="connsiteY6" fmla="*/ 291946 h 1275943"/>
                <a:gd name="connsiteX0" fmla="*/ 2237362 w 2237362"/>
                <a:gd name="connsiteY0" fmla="*/ 1206346 h 1684343"/>
                <a:gd name="connsiteX1" fmla="*/ 2208179 w 2237362"/>
                <a:gd name="connsiteY1" fmla="*/ 1653817 h 1684343"/>
                <a:gd name="connsiteX2" fmla="*/ 2217907 w 2237362"/>
                <a:gd name="connsiteY2" fmla="*/ 865877 h 1684343"/>
                <a:gd name="connsiteX3" fmla="*/ 2159541 w 2237362"/>
                <a:gd name="connsiteY3" fmla="*/ 165486 h 1684343"/>
                <a:gd name="connsiteX4" fmla="*/ 1731524 w 2237362"/>
                <a:gd name="connsiteY4" fmla="*/ 204397 h 1684343"/>
                <a:gd name="connsiteX5" fmla="*/ 1040860 w 2237362"/>
                <a:gd name="connsiteY5" fmla="*/ 116 h 1684343"/>
                <a:gd name="connsiteX6" fmla="*/ 0 w 2237362"/>
                <a:gd name="connsiteY6" fmla="*/ 291946 h 1684343"/>
                <a:gd name="connsiteX0" fmla="*/ 2237362 w 2587894"/>
                <a:gd name="connsiteY0" fmla="*/ 1206346 h 1206346"/>
                <a:gd name="connsiteX1" fmla="*/ 2587557 w 2587894"/>
                <a:gd name="connsiteY1" fmla="*/ 155757 h 1206346"/>
                <a:gd name="connsiteX2" fmla="*/ 2217907 w 2587894"/>
                <a:gd name="connsiteY2" fmla="*/ 865877 h 1206346"/>
                <a:gd name="connsiteX3" fmla="*/ 2159541 w 2587894"/>
                <a:gd name="connsiteY3" fmla="*/ 165486 h 1206346"/>
                <a:gd name="connsiteX4" fmla="*/ 1731524 w 2587894"/>
                <a:gd name="connsiteY4" fmla="*/ 204397 h 1206346"/>
                <a:gd name="connsiteX5" fmla="*/ 1040860 w 2587894"/>
                <a:gd name="connsiteY5" fmla="*/ 116 h 1206346"/>
                <a:gd name="connsiteX6" fmla="*/ 0 w 2587894"/>
                <a:gd name="connsiteY6" fmla="*/ 291946 h 1206346"/>
                <a:gd name="connsiteX0" fmla="*/ 2587557 w 2587557"/>
                <a:gd name="connsiteY0" fmla="*/ 155757 h 886924"/>
                <a:gd name="connsiteX1" fmla="*/ 2217907 w 2587557"/>
                <a:gd name="connsiteY1" fmla="*/ 865877 h 886924"/>
                <a:gd name="connsiteX2" fmla="*/ 2159541 w 2587557"/>
                <a:gd name="connsiteY2" fmla="*/ 165486 h 886924"/>
                <a:gd name="connsiteX3" fmla="*/ 1731524 w 2587557"/>
                <a:gd name="connsiteY3" fmla="*/ 204397 h 886924"/>
                <a:gd name="connsiteX4" fmla="*/ 1040860 w 2587557"/>
                <a:gd name="connsiteY4" fmla="*/ 116 h 886924"/>
                <a:gd name="connsiteX5" fmla="*/ 0 w 2587557"/>
                <a:gd name="connsiteY5" fmla="*/ 291946 h 886924"/>
                <a:gd name="connsiteX0" fmla="*/ 2587557 w 2587557"/>
                <a:gd name="connsiteY0" fmla="*/ 155757 h 1241480"/>
                <a:gd name="connsiteX1" fmla="*/ 2208179 w 2587557"/>
                <a:gd name="connsiteY1" fmla="*/ 1225800 h 1241480"/>
                <a:gd name="connsiteX2" fmla="*/ 2159541 w 2587557"/>
                <a:gd name="connsiteY2" fmla="*/ 165486 h 1241480"/>
                <a:gd name="connsiteX3" fmla="*/ 1731524 w 2587557"/>
                <a:gd name="connsiteY3" fmla="*/ 204397 h 1241480"/>
                <a:gd name="connsiteX4" fmla="*/ 1040860 w 2587557"/>
                <a:gd name="connsiteY4" fmla="*/ 116 h 1241480"/>
                <a:gd name="connsiteX5" fmla="*/ 0 w 2587557"/>
                <a:gd name="connsiteY5" fmla="*/ 291946 h 1241480"/>
                <a:gd name="connsiteX0" fmla="*/ 2587557 w 2587557"/>
                <a:gd name="connsiteY0" fmla="*/ 155757 h 1242141"/>
                <a:gd name="connsiteX1" fmla="*/ 2208179 w 2587557"/>
                <a:gd name="connsiteY1" fmla="*/ 1225800 h 1242141"/>
                <a:gd name="connsiteX2" fmla="*/ 2159541 w 2587557"/>
                <a:gd name="connsiteY2" fmla="*/ 165486 h 1242141"/>
                <a:gd name="connsiteX3" fmla="*/ 1731524 w 2587557"/>
                <a:gd name="connsiteY3" fmla="*/ 204397 h 1242141"/>
                <a:gd name="connsiteX4" fmla="*/ 1040860 w 2587557"/>
                <a:gd name="connsiteY4" fmla="*/ 116 h 1242141"/>
                <a:gd name="connsiteX5" fmla="*/ 0 w 2587557"/>
                <a:gd name="connsiteY5" fmla="*/ 291946 h 1242141"/>
                <a:gd name="connsiteX0" fmla="*/ 2587557 w 2587557"/>
                <a:gd name="connsiteY0" fmla="*/ 155757 h 1242141"/>
                <a:gd name="connsiteX1" fmla="*/ 2208179 w 2587557"/>
                <a:gd name="connsiteY1" fmla="*/ 1225800 h 1242141"/>
                <a:gd name="connsiteX2" fmla="*/ 2159541 w 2587557"/>
                <a:gd name="connsiteY2" fmla="*/ 165486 h 1242141"/>
                <a:gd name="connsiteX3" fmla="*/ 1731524 w 2587557"/>
                <a:gd name="connsiteY3" fmla="*/ 204397 h 1242141"/>
                <a:gd name="connsiteX4" fmla="*/ 1040860 w 2587557"/>
                <a:gd name="connsiteY4" fmla="*/ 116 h 1242141"/>
                <a:gd name="connsiteX5" fmla="*/ 0 w 2587557"/>
                <a:gd name="connsiteY5" fmla="*/ 291946 h 1242141"/>
                <a:gd name="connsiteX0" fmla="*/ 2587557 w 2587557"/>
                <a:gd name="connsiteY0" fmla="*/ 155757 h 1225800"/>
                <a:gd name="connsiteX1" fmla="*/ 2208179 w 2587557"/>
                <a:gd name="connsiteY1" fmla="*/ 1225800 h 1225800"/>
                <a:gd name="connsiteX2" fmla="*/ 2159541 w 2587557"/>
                <a:gd name="connsiteY2" fmla="*/ 165486 h 1225800"/>
                <a:gd name="connsiteX3" fmla="*/ 1731524 w 2587557"/>
                <a:gd name="connsiteY3" fmla="*/ 204397 h 1225800"/>
                <a:gd name="connsiteX4" fmla="*/ 1040860 w 2587557"/>
                <a:gd name="connsiteY4" fmla="*/ 116 h 1225800"/>
                <a:gd name="connsiteX5" fmla="*/ 0 w 2587557"/>
                <a:gd name="connsiteY5" fmla="*/ 291946 h 1225800"/>
                <a:gd name="connsiteX0" fmla="*/ 2587557 w 2587557"/>
                <a:gd name="connsiteY0" fmla="*/ 155757 h 1239574"/>
                <a:gd name="connsiteX1" fmla="*/ 2334640 w 2587557"/>
                <a:gd name="connsiteY1" fmla="*/ 729689 h 1239574"/>
                <a:gd name="connsiteX2" fmla="*/ 2208179 w 2587557"/>
                <a:gd name="connsiteY2" fmla="*/ 1225800 h 1239574"/>
                <a:gd name="connsiteX3" fmla="*/ 2159541 w 2587557"/>
                <a:gd name="connsiteY3" fmla="*/ 165486 h 1239574"/>
                <a:gd name="connsiteX4" fmla="*/ 1731524 w 2587557"/>
                <a:gd name="connsiteY4" fmla="*/ 204397 h 1239574"/>
                <a:gd name="connsiteX5" fmla="*/ 1040860 w 2587557"/>
                <a:gd name="connsiteY5" fmla="*/ 116 h 1239574"/>
                <a:gd name="connsiteX6" fmla="*/ 0 w 2587557"/>
                <a:gd name="connsiteY6" fmla="*/ 291946 h 1239574"/>
                <a:gd name="connsiteX0" fmla="*/ 2587557 w 2587557"/>
                <a:gd name="connsiteY0" fmla="*/ 155757 h 1318906"/>
                <a:gd name="connsiteX1" fmla="*/ 2354095 w 2587557"/>
                <a:gd name="connsiteY1" fmla="*/ 1206344 h 1318906"/>
                <a:gd name="connsiteX2" fmla="*/ 2208179 w 2587557"/>
                <a:gd name="connsiteY2" fmla="*/ 1225800 h 1318906"/>
                <a:gd name="connsiteX3" fmla="*/ 2159541 w 2587557"/>
                <a:gd name="connsiteY3" fmla="*/ 165486 h 1318906"/>
                <a:gd name="connsiteX4" fmla="*/ 1731524 w 2587557"/>
                <a:gd name="connsiteY4" fmla="*/ 204397 h 1318906"/>
                <a:gd name="connsiteX5" fmla="*/ 1040860 w 2587557"/>
                <a:gd name="connsiteY5" fmla="*/ 116 h 1318906"/>
                <a:gd name="connsiteX6" fmla="*/ 0 w 2587557"/>
                <a:gd name="connsiteY6" fmla="*/ 291946 h 1318906"/>
                <a:gd name="connsiteX0" fmla="*/ 2587557 w 2587557"/>
                <a:gd name="connsiteY0" fmla="*/ 155757 h 1277324"/>
                <a:gd name="connsiteX1" fmla="*/ 2354095 w 2587557"/>
                <a:gd name="connsiteY1" fmla="*/ 1206344 h 1277324"/>
                <a:gd name="connsiteX2" fmla="*/ 2208179 w 2587557"/>
                <a:gd name="connsiteY2" fmla="*/ 1225800 h 1277324"/>
                <a:gd name="connsiteX3" fmla="*/ 2159541 w 2587557"/>
                <a:gd name="connsiteY3" fmla="*/ 165486 h 1277324"/>
                <a:gd name="connsiteX4" fmla="*/ 1731524 w 2587557"/>
                <a:gd name="connsiteY4" fmla="*/ 204397 h 1277324"/>
                <a:gd name="connsiteX5" fmla="*/ 1040860 w 2587557"/>
                <a:gd name="connsiteY5" fmla="*/ 116 h 1277324"/>
                <a:gd name="connsiteX6" fmla="*/ 0 w 2587557"/>
                <a:gd name="connsiteY6" fmla="*/ 291946 h 1277324"/>
                <a:gd name="connsiteX0" fmla="*/ 2587557 w 2587557"/>
                <a:gd name="connsiteY0" fmla="*/ 155757 h 1277324"/>
                <a:gd name="connsiteX1" fmla="*/ 2354095 w 2587557"/>
                <a:gd name="connsiteY1" fmla="*/ 1206344 h 1277324"/>
                <a:gd name="connsiteX2" fmla="*/ 2208179 w 2587557"/>
                <a:gd name="connsiteY2" fmla="*/ 1225800 h 1277324"/>
                <a:gd name="connsiteX3" fmla="*/ 2159541 w 2587557"/>
                <a:gd name="connsiteY3" fmla="*/ 165486 h 1277324"/>
                <a:gd name="connsiteX4" fmla="*/ 1731524 w 2587557"/>
                <a:gd name="connsiteY4" fmla="*/ 204397 h 1277324"/>
                <a:gd name="connsiteX5" fmla="*/ 1040860 w 2587557"/>
                <a:gd name="connsiteY5" fmla="*/ 116 h 1277324"/>
                <a:gd name="connsiteX6" fmla="*/ 0 w 2587557"/>
                <a:gd name="connsiteY6" fmla="*/ 291946 h 1277324"/>
                <a:gd name="connsiteX0" fmla="*/ 2587557 w 2587557"/>
                <a:gd name="connsiteY0" fmla="*/ 155757 h 1277324"/>
                <a:gd name="connsiteX1" fmla="*/ 2354095 w 2587557"/>
                <a:gd name="connsiteY1" fmla="*/ 1206344 h 1277324"/>
                <a:gd name="connsiteX2" fmla="*/ 2208179 w 2587557"/>
                <a:gd name="connsiteY2" fmla="*/ 1225800 h 1277324"/>
                <a:gd name="connsiteX3" fmla="*/ 2159541 w 2587557"/>
                <a:gd name="connsiteY3" fmla="*/ 165486 h 1277324"/>
                <a:gd name="connsiteX4" fmla="*/ 1731524 w 2587557"/>
                <a:gd name="connsiteY4" fmla="*/ 204397 h 1277324"/>
                <a:gd name="connsiteX5" fmla="*/ 1040860 w 2587557"/>
                <a:gd name="connsiteY5" fmla="*/ 116 h 1277324"/>
                <a:gd name="connsiteX6" fmla="*/ 0 w 2587557"/>
                <a:gd name="connsiteY6" fmla="*/ 291946 h 1277324"/>
                <a:gd name="connsiteX0" fmla="*/ 2587557 w 2587557"/>
                <a:gd name="connsiteY0" fmla="*/ 155757 h 1277324"/>
                <a:gd name="connsiteX1" fmla="*/ 2354095 w 2587557"/>
                <a:gd name="connsiteY1" fmla="*/ 1206344 h 1277324"/>
                <a:gd name="connsiteX2" fmla="*/ 2208179 w 2587557"/>
                <a:gd name="connsiteY2" fmla="*/ 1225800 h 1277324"/>
                <a:gd name="connsiteX3" fmla="*/ 2159541 w 2587557"/>
                <a:gd name="connsiteY3" fmla="*/ 165486 h 1277324"/>
                <a:gd name="connsiteX4" fmla="*/ 1731524 w 2587557"/>
                <a:gd name="connsiteY4" fmla="*/ 204397 h 1277324"/>
                <a:gd name="connsiteX5" fmla="*/ 1040860 w 2587557"/>
                <a:gd name="connsiteY5" fmla="*/ 116 h 1277324"/>
                <a:gd name="connsiteX6" fmla="*/ 0 w 2587557"/>
                <a:gd name="connsiteY6" fmla="*/ 291946 h 1277324"/>
                <a:gd name="connsiteX0" fmla="*/ 2587557 w 2587557"/>
                <a:gd name="connsiteY0" fmla="*/ 155757 h 1277324"/>
                <a:gd name="connsiteX1" fmla="*/ 2354095 w 2587557"/>
                <a:gd name="connsiteY1" fmla="*/ 1206344 h 1277324"/>
                <a:gd name="connsiteX2" fmla="*/ 2208179 w 2587557"/>
                <a:gd name="connsiteY2" fmla="*/ 1225800 h 1277324"/>
                <a:gd name="connsiteX3" fmla="*/ 2159541 w 2587557"/>
                <a:gd name="connsiteY3" fmla="*/ 165486 h 1277324"/>
                <a:gd name="connsiteX4" fmla="*/ 1731524 w 2587557"/>
                <a:gd name="connsiteY4" fmla="*/ 204397 h 1277324"/>
                <a:gd name="connsiteX5" fmla="*/ 1040860 w 2587557"/>
                <a:gd name="connsiteY5" fmla="*/ 116 h 1277324"/>
                <a:gd name="connsiteX6" fmla="*/ 0 w 2587557"/>
                <a:gd name="connsiteY6" fmla="*/ 291946 h 1277324"/>
                <a:gd name="connsiteX0" fmla="*/ 2587557 w 2587557"/>
                <a:gd name="connsiteY0" fmla="*/ 155757 h 1233741"/>
                <a:gd name="connsiteX1" fmla="*/ 2354095 w 2587557"/>
                <a:gd name="connsiteY1" fmla="*/ 1206344 h 1233741"/>
                <a:gd name="connsiteX2" fmla="*/ 2208179 w 2587557"/>
                <a:gd name="connsiteY2" fmla="*/ 1225800 h 1233741"/>
                <a:gd name="connsiteX3" fmla="*/ 2159541 w 2587557"/>
                <a:gd name="connsiteY3" fmla="*/ 165486 h 1233741"/>
                <a:gd name="connsiteX4" fmla="*/ 1731524 w 2587557"/>
                <a:gd name="connsiteY4" fmla="*/ 204397 h 1233741"/>
                <a:gd name="connsiteX5" fmla="*/ 1040860 w 2587557"/>
                <a:gd name="connsiteY5" fmla="*/ 116 h 1233741"/>
                <a:gd name="connsiteX6" fmla="*/ 0 w 2587557"/>
                <a:gd name="connsiteY6" fmla="*/ 291946 h 1233741"/>
                <a:gd name="connsiteX0" fmla="*/ 2587557 w 2587557"/>
                <a:gd name="connsiteY0" fmla="*/ 155757 h 1233741"/>
                <a:gd name="connsiteX1" fmla="*/ 2354095 w 2587557"/>
                <a:gd name="connsiteY1" fmla="*/ 1206344 h 1233741"/>
                <a:gd name="connsiteX2" fmla="*/ 2208179 w 2587557"/>
                <a:gd name="connsiteY2" fmla="*/ 1225800 h 1233741"/>
                <a:gd name="connsiteX3" fmla="*/ 2159541 w 2587557"/>
                <a:gd name="connsiteY3" fmla="*/ 165486 h 1233741"/>
                <a:gd name="connsiteX4" fmla="*/ 1731524 w 2587557"/>
                <a:gd name="connsiteY4" fmla="*/ 204397 h 1233741"/>
                <a:gd name="connsiteX5" fmla="*/ 1040860 w 2587557"/>
                <a:gd name="connsiteY5" fmla="*/ 116 h 1233741"/>
                <a:gd name="connsiteX6" fmla="*/ 0 w 2587557"/>
                <a:gd name="connsiteY6" fmla="*/ 291946 h 1233741"/>
                <a:gd name="connsiteX0" fmla="*/ 2587557 w 2587557"/>
                <a:gd name="connsiteY0" fmla="*/ 155757 h 1233741"/>
                <a:gd name="connsiteX1" fmla="*/ 2354095 w 2587557"/>
                <a:gd name="connsiteY1" fmla="*/ 1206344 h 1233741"/>
                <a:gd name="connsiteX2" fmla="*/ 2208179 w 2587557"/>
                <a:gd name="connsiteY2" fmla="*/ 1225800 h 1233741"/>
                <a:gd name="connsiteX3" fmla="*/ 2159541 w 2587557"/>
                <a:gd name="connsiteY3" fmla="*/ 165486 h 1233741"/>
                <a:gd name="connsiteX4" fmla="*/ 1731524 w 2587557"/>
                <a:gd name="connsiteY4" fmla="*/ 204397 h 1233741"/>
                <a:gd name="connsiteX5" fmla="*/ 1040860 w 2587557"/>
                <a:gd name="connsiteY5" fmla="*/ 116 h 1233741"/>
                <a:gd name="connsiteX6" fmla="*/ 0 w 2587557"/>
                <a:gd name="connsiteY6" fmla="*/ 291946 h 1233741"/>
                <a:gd name="connsiteX0" fmla="*/ 2587557 w 2587557"/>
                <a:gd name="connsiteY0" fmla="*/ 155757 h 1233741"/>
                <a:gd name="connsiteX1" fmla="*/ 2315185 w 2587557"/>
                <a:gd name="connsiteY1" fmla="*/ 1206344 h 1233741"/>
                <a:gd name="connsiteX2" fmla="*/ 2208179 w 2587557"/>
                <a:gd name="connsiteY2" fmla="*/ 1225800 h 1233741"/>
                <a:gd name="connsiteX3" fmla="*/ 2159541 w 2587557"/>
                <a:gd name="connsiteY3" fmla="*/ 165486 h 1233741"/>
                <a:gd name="connsiteX4" fmla="*/ 1731524 w 2587557"/>
                <a:gd name="connsiteY4" fmla="*/ 204397 h 1233741"/>
                <a:gd name="connsiteX5" fmla="*/ 1040860 w 2587557"/>
                <a:gd name="connsiteY5" fmla="*/ 116 h 1233741"/>
                <a:gd name="connsiteX6" fmla="*/ 0 w 2587557"/>
                <a:gd name="connsiteY6" fmla="*/ 291946 h 1233741"/>
                <a:gd name="connsiteX0" fmla="*/ 2587557 w 2587557"/>
                <a:gd name="connsiteY0" fmla="*/ 155757 h 1225800"/>
                <a:gd name="connsiteX1" fmla="*/ 2315185 w 2587557"/>
                <a:gd name="connsiteY1" fmla="*/ 1206344 h 1225800"/>
                <a:gd name="connsiteX2" fmla="*/ 2208179 w 2587557"/>
                <a:gd name="connsiteY2" fmla="*/ 1225800 h 1225800"/>
                <a:gd name="connsiteX3" fmla="*/ 2159541 w 2587557"/>
                <a:gd name="connsiteY3" fmla="*/ 165486 h 1225800"/>
                <a:gd name="connsiteX4" fmla="*/ 1731524 w 2587557"/>
                <a:gd name="connsiteY4" fmla="*/ 204397 h 1225800"/>
                <a:gd name="connsiteX5" fmla="*/ 1040860 w 2587557"/>
                <a:gd name="connsiteY5" fmla="*/ 116 h 1225800"/>
                <a:gd name="connsiteX6" fmla="*/ 0 w 2587557"/>
                <a:gd name="connsiteY6" fmla="*/ 291946 h 1225800"/>
                <a:gd name="connsiteX0" fmla="*/ 2587557 w 2587557"/>
                <a:gd name="connsiteY0" fmla="*/ 155757 h 1216779"/>
                <a:gd name="connsiteX1" fmla="*/ 2315185 w 2587557"/>
                <a:gd name="connsiteY1" fmla="*/ 1206344 h 1216779"/>
                <a:gd name="connsiteX2" fmla="*/ 2214156 w 2587557"/>
                <a:gd name="connsiteY2" fmla="*/ 1207870 h 1216779"/>
                <a:gd name="connsiteX3" fmla="*/ 2159541 w 2587557"/>
                <a:gd name="connsiteY3" fmla="*/ 165486 h 1216779"/>
                <a:gd name="connsiteX4" fmla="*/ 1731524 w 2587557"/>
                <a:gd name="connsiteY4" fmla="*/ 204397 h 1216779"/>
                <a:gd name="connsiteX5" fmla="*/ 1040860 w 2587557"/>
                <a:gd name="connsiteY5" fmla="*/ 116 h 1216779"/>
                <a:gd name="connsiteX6" fmla="*/ 0 w 2587557"/>
                <a:gd name="connsiteY6" fmla="*/ 291946 h 1216779"/>
                <a:gd name="connsiteX0" fmla="*/ 2587557 w 2587557"/>
                <a:gd name="connsiteY0" fmla="*/ 155757 h 1216779"/>
                <a:gd name="connsiteX1" fmla="*/ 2315185 w 2587557"/>
                <a:gd name="connsiteY1" fmla="*/ 1206344 h 1216779"/>
                <a:gd name="connsiteX2" fmla="*/ 2214156 w 2587557"/>
                <a:gd name="connsiteY2" fmla="*/ 1207870 h 1216779"/>
                <a:gd name="connsiteX3" fmla="*/ 2159541 w 2587557"/>
                <a:gd name="connsiteY3" fmla="*/ 165486 h 1216779"/>
                <a:gd name="connsiteX4" fmla="*/ 1731524 w 2587557"/>
                <a:gd name="connsiteY4" fmla="*/ 204397 h 1216779"/>
                <a:gd name="connsiteX5" fmla="*/ 1040860 w 2587557"/>
                <a:gd name="connsiteY5" fmla="*/ 116 h 1216779"/>
                <a:gd name="connsiteX6" fmla="*/ 0 w 2587557"/>
                <a:gd name="connsiteY6" fmla="*/ 291946 h 1216779"/>
                <a:gd name="connsiteX0" fmla="*/ 2587557 w 2587557"/>
                <a:gd name="connsiteY0" fmla="*/ 155757 h 1224412"/>
                <a:gd name="connsiteX1" fmla="*/ 2315185 w 2587557"/>
                <a:gd name="connsiteY1" fmla="*/ 1206344 h 1224412"/>
                <a:gd name="connsiteX2" fmla="*/ 2214156 w 2587557"/>
                <a:gd name="connsiteY2" fmla="*/ 1207870 h 1224412"/>
                <a:gd name="connsiteX3" fmla="*/ 2159541 w 2587557"/>
                <a:gd name="connsiteY3" fmla="*/ 165486 h 1224412"/>
                <a:gd name="connsiteX4" fmla="*/ 1731524 w 2587557"/>
                <a:gd name="connsiteY4" fmla="*/ 204397 h 1224412"/>
                <a:gd name="connsiteX5" fmla="*/ 1040860 w 2587557"/>
                <a:gd name="connsiteY5" fmla="*/ 116 h 1224412"/>
                <a:gd name="connsiteX6" fmla="*/ 0 w 2587557"/>
                <a:gd name="connsiteY6" fmla="*/ 291946 h 1224412"/>
                <a:gd name="connsiteX0" fmla="*/ 2587557 w 2587557"/>
                <a:gd name="connsiteY0" fmla="*/ 155757 h 1215865"/>
                <a:gd name="connsiteX1" fmla="*/ 2321162 w 2587557"/>
                <a:gd name="connsiteY1" fmla="*/ 1188415 h 1215865"/>
                <a:gd name="connsiteX2" fmla="*/ 2214156 w 2587557"/>
                <a:gd name="connsiteY2" fmla="*/ 1207870 h 1215865"/>
                <a:gd name="connsiteX3" fmla="*/ 2159541 w 2587557"/>
                <a:gd name="connsiteY3" fmla="*/ 165486 h 1215865"/>
                <a:gd name="connsiteX4" fmla="*/ 1731524 w 2587557"/>
                <a:gd name="connsiteY4" fmla="*/ 204397 h 1215865"/>
                <a:gd name="connsiteX5" fmla="*/ 1040860 w 2587557"/>
                <a:gd name="connsiteY5" fmla="*/ 116 h 1215865"/>
                <a:gd name="connsiteX6" fmla="*/ 0 w 2587557"/>
                <a:gd name="connsiteY6" fmla="*/ 291946 h 1215865"/>
                <a:gd name="connsiteX0" fmla="*/ 2587557 w 2587557"/>
                <a:gd name="connsiteY0" fmla="*/ 155757 h 1215865"/>
                <a:gd name="connsiteX1" fmla="*/ 2321162 w 2587557"/>
                <a:gd name="connsiteY1" fmla="*/ 1188415 h 1215865"/>
                <a:gd name="connsiteX2" fmla="*/ 2214156 w 2587557"/>
                <a:gd name="connsiteY2" fmla="*/ 1207870 h 1215865"/>
                <a:gd name="connsiteX3" fmla="*/ 2159541 w 2587557"/>
                <a:gd name="connsiteY3" fmla="*/ 165486 h 1215865"/>
                <a:gd name="connsiteX4" fmla="*/ 1731524 w 2587557"/>
                <a:gd name="connsiteY4" fmla="*/ 204397 h 1215865"/>
                <a:gd name="connsiteX5" fmla="*/ 1040860 w 2587557"/>
                <a:gd name="connsiteY5" fmla="*/ 116 h 1215865"/>
                <a:gd name="connsiteX6" fmla="*/ 0 w 2587557"/>
                <a:gd name="connsiteY6" fmla="*/ 291946 h 1215865"/>
                <a:gd name="connsiteX0" fmla="*/ 2318616 w 2318616"/>
                <a:gd name="connsiteY0" fmla="*/ 156889 h 1216997"/>
                <a:gd name="connsiteX1" fmla="*/ 2052221 w 2318616"/>
                <a:gd name="connsiteY1" fmla="*/ 1189547 h 1216997"/>
                <a:gd name="connsiteX2" fmla="*/ 1945215 w 2318616"/>
                <a:gd name="connsiteY2" fmla="*/ 1209002 h 1216997"/>
                <a:gd name="connsiteX3" fmla="*/ 1890600 w 2318616"/>
                <a:gd name="connsiteY3" fmla="*/ 166618 h 1216997"/>
                <a:gd name="connsiteX4" fmla="*/ 1462583 w 2318616"/>
                <a:gd name="connsiteY4" fmla="*/ 205529 h 1216997"/>
                <a:gd name="connsiteX5" fmla="*/ 771919 w 2318616"/>
                <a:gd name="connsiteY5" fmla="*/ 1248 h 1216997"/>
                <a:gd name="connsiteX6" fmla="*/ 0 w 2318616"/>
                <a:gd name="connsiteY6" fmla="*/ 299054 h 1216997"/>
                <a:gd name="connsiteX0" fmla="*/ 2318616 w 2318616"/>
                <a:gd name="connsiteY0" fmla="*/ 156889 h 1216997"/>
                <a:gd name="connsiteX1" fmla="*/ 2052221 w 2318616"/>
                <a:gd name="connsiteY1" fmla="*/ 1189547 h 1216997"/>
                <a:gd name="connsiteX2" fmla="*/ 1945215 w 2318616"/>
                <a:gd name="connsiteY2" fmla="*/ 1209002 h 1216997"/>
                <a:gd name="connsiteX3" fmla="*/ 1890600 w 2318616"/>
                <a:gd name="connsiteY3" fmla="*/ 166618 h 1216997"/>
                <a:gd name="connsiteX4" fmla="*/ 1462583 w 2318616"/>
                <a:gd name="connsiteY4" fmla="*/ 205529 h 1216997"/>
                <a:gd name="connsiteX5" fmla="*/ 771919 w 2318616"/>
                <a:gd name="connsiteY5" fmla="*/ 1248 h 1216997"/>
                <a:gd name="connsiteX6" fmla="*/ 0 w 2318616"/>
                <a:gd name="connsiteY6" fmla="*/ 299054 h 1216997"/>
                <a:gd name="connsiteX0" fmla="*/ 2318616 w 2318616"/>
                <a:gd name="connsiteY0" fmla="*/ 156889 h 1219245"/>
                <a:gd name="connsiteX1" fmla="*/ 2123939 w 2318616"/>
                <a:gd name="connsiteY1" fmla="*/ 1195524 h 1219245"/>
                <a:gd name="connsiteX2" fmla="*/ 1945215 w 2318616"/>
                <a:gd name="connsiteY2" fmla="*/ 1209002 h 1219245"/>
                <a:gd name="connsiteX3" fmla="*/ 1890600 w 2318616"/>
                <a:gd name="connsiteY3" fmla="*/ 166618 h 1219245"/>
                <a:gd name="connsiteX4" fmla="*/ 1462583 w 2318616"/>
                <a:gd name="connsiteY4" fmla="*/ 205529 h 1219245"/>
                <a:gd name="connsiteX5" fmla="*/ 771919 w 2318616"/>
                <a:gd name="connsiteY5" fmla="*/ 1248 h 1219245"/>
                <a:gd name="connsiteX6" fmla="*/ 0 w 2318616"/>
                <a:gd name="connsiteY6" fmla="*/ 299054 h 1219245"/>
                <a:gd name="connsiteX0" fmla="*/ 2318616 w 2318616"/>
                <a:gd name="connsiteY0" fmla="*/ 156889 h 1217360"/>
                <a:gd name="connsiteX1" fmla="*/ 2123939 w 2318616"/>
                <a:gd name="connsiteY1" fmla="*/ 1195524 h 1217360"/>
                <a:gd name="connsiteX2" fmla="*/ 1945215 w 2318616"/>
                <a:gd name="connsiteY2" fmla="*/ 1209002 h 1217360"/>
                <a:gd name="connsiteX3" fmla="*/ 1890600 w 2318616"/>
                <a:gd name="connsiteY3" fmla="*/ 166618 h 1217360"/>
                <a:gd name="connsiteX4" fmla="*/ 1462583 w 2318616"/>
                <a:gd name="connsiteY4" fmla="*/ 205529 h 1217360"/>
                <a:gd name="connsiteX5" fmla="*/ 771919 w 2318616"/>
                <a:gd name="connsiteY5" fmla="*/ 1248 h 1217360"/>
                <a:gd name="connsiteX6" fmla="*/ 0 w 2318616"/>
                <a:gd name="connsiteY6" fmla="*/ 299054 h 1217360"/>
                <a:gd name="connsiteX0" fmla="*/ 2318616 w 2318616"/>
                <a:gd name="connsiteY0" fmla="*/ 156889 h 1212298"/>
                <a:gd name="connsiteX1" fmla="*/ 2123939 w 2318616"/>
                <a:gd name="connsiteY1" fmla="*/ 1195524 h 1212298"/>
                <a:gd name="connsiteX2" fmla="*/ 1945215 w 2318616"/>
                <a:gd name="connsiteY2" fmla="*/ 1209002 h 1212298"/>
                <a:gd name="connsiteX3" fmla="*/ 1890600 w 2318616"/>
                <a:gd name="connsiteY3" fmla="*/ 166618 h 1212298"/>
                <a:gd name="connsiteX4" fmla="*/ 1462583 w 2318616"/>
                <a:gd name="connsiteY4" fmla="*/ 205529 h 1212298"/>
                <a:gd name="connsiteX5" fmla="*/ 771919 w 2318616"/>
                <a:gd name="connsiteY5" fmla="*/ 1248 h 1212298"/>
                <a:gd name="connsiteX6" fmla="*/ 0 w 2318616"/>
                <a:gd name="connsiteY6" fmla="*/ 299054 h 1212298"/>
                <a:gd name="connsiteX0" fmla="*/ 2318616 w 2318616"/>
                <a:gd name="connsiteY0" fmla="*/ 156889 h 1209057"/>
                <a:gd name="connsiteX1" fmla="*/ 2123939 w 2318616"/>
                <a:gd name="connsiteY1" fmla="*/ 1195524 h 1209057"/>
                <a:gd name="connsiteX2" fmla="*/ 1945215 w 2318616"/>
                <a:gd name="connsiteY2" fmla="*/ 1209002 h 1209057"/>
                <a:gd name="connsiteX3" fmla="*/ 1890600 w 2318616"/>
                <a:gd name="connsiteY3" fmla="*/ 166618 h 1209057"/>
                <a:gd name="connsiteX4" fmla="*/ 1462583 w 2318616"/>
                <a:gd name="connsiteY4" fmla="*/ 205529 h 1209057"/>
                <a:gd name="connsiteX5" fmla="*/ 771919 w 2318616"/>
                <a:gd name="connsiteY5" fmla="*/ 1248 h 1209057"/>
                <a:gd name="connsiteX6" fmla="*/ 0 w 2318616"/>
                <a:gd name="connsiteY6" fmla="*/ 299054 h 1209057"/>
                <a:gd name="connsiteX0" fmla="*/ 2318616 w 2318616"/>
                <a:gd name="connsiteY0" fmla="*/ 156889 h 1209057"/>
                <a:gd name="connsiteX1" fmla="*/ 2123939 w 2318616"/>
                <a:gd name="connsiteY1" fmla="*/ 1195524 h 1209057"/>
                <a:gd name="connsiteX2" fmla="*/ 1993027 w 2318616"/>
                <a:gd name="connsiteY2" fmla="*/ 1209002 h 1209057"/>
                <a:gd name="connsiteX3" fmla="*/ 1890600 w 2318616"/>
                <a:gd name="connsiteY3" fmla="*/ 166618 h 1209057"/>
                <a:gd name="connsiteX4" fmla="*/ 1462583 w 2318616"/>
                <a:gd name="connsiteY4" fmla="*/ 205529 h 1209057"/>
                <a:gd name="connsiteX5" fmla="*/ 771919 w 2318616"/>
                <a:gd name="connsiteY5" fmla="*/ 1248 h 1209057"/>
                <a:gd name="connsiteX6" fmla="*/ 0 w 2318616"/>
                <a:gd name="connsiteY6" fmla="*/ 299054 h 1209057"/>
                <a:gd name="connsiteX0" fmla="*/ 2318616 w 2318616"/>
                <a:gd name="connsiteY0" fmla="*/ 156889 h 1209057"/>
                <a:gd name="connsiteX1" fmla="*/ 2123939 w 2318616"/>
                <a:gd name="connsiteY1" fmla="*/ 1195524 h 1209057"/>
                <a:gd name="connsiteX2" fmla="*/ 2016933 w 2318616"/>
                <a:gd name="connsiteY2" fmla="*/ 1209002 h 1209057"/>
                <a:gd name="connsiteX3" fmla="*/ 1890600 w 2318616"/>
                <a:gd name="connsiteY3" fmla="*/ 166618 h 1209057"/>
                <a:gd name="connsiteX4" fmla="*/ 1462583 w 2318616"/>
                <a:gd name="connsiteY4" fmla="*/ 205529 h 1209057"/>
                <a:gd name="connsiteX5" fmla="*/ 771919 w 2318616"/>
                <a:gd name="connsiteY5" fmla="*/ 1248 h 1209057"/>
                <a:gd name="connsiteX6" fmla="*/ 0 w 2318616"/>
                <a:gd name="connsiteY6" fmla="*/ 299054 h 1209057"/>
                <a:gd name="connsiteX0" fmla="*/ 2318616 w 2318616"/>
                <a:gd name="connsiteY0" fmla="*/ 156889 h 1209057"/>
                <a:gd name="connsiteX1" fmla="*/ 2123939 w 2318616"/>
                <a:gd name="connsiteY1" fmla="*/ 1195524 h 1209057"/>
                <a:gd name="connsiteX2" fmla="*/ 2016933 w 2318616"/>
                <a:gd name="connsiteY2" fmla="*/ 1209002 h 1209057"/>
                <a:gd name="connsiteX3" fmla="*/ 1890600 w 2318616"/>
                <a:gd name="connsiteY3" fmla="*/ 166618 h 1209057"/>
                <a:gd name="connsiteX4" fmla="*/ 1462583 w 2318616"/>
                <a:gd name="connsiteY4" fmla="*/ 205529 h 1209057"/>
                <a:gd name="connsiteX5" fmla="*/ 771919 w 2318616"/>
                <a:gd name="connsiteY5" fmla="*/ 1248 h 1209057"/>
                <a:gd name="connsiteX6" fmla="*/ 0 w 2318616"/>
                <a:gd name="connsiteY6" fmla="*/ 299054 h 1209057"/>
                <a:gd name="connsiteX0" fmla="*/ 2318616 w 2318616"/>
                <a:gd name="connsiteY0" fmla="*/ 156889 h 1209057"/>
                <a:gd name="connsiteX1" fmla="*/ 2123939 w 2318616"/>
                <a:gd name="connsiteY1" fmla="*/ 1195524 h 1209057"/>
                <a:gd name="connsiteX2" fmla="*/ 2016933 w 2318616"/>
                <a:gd name="connsiteY2" fmla="*/ 1209002 h 1209057"/>
                <a:gd name="connsiteX3" fmla="*/ 1890600 w 2318616"/>
                <a:gd name="connsiteY3" fmla="*/ 166618 h 1209057"/>
                <a:gd name="connsiteX4" fmla="*/ 1462583 w 2318616"/>
                <a:gd name="connsiteY4" fmla="*/ 205529 h 1209057"/>
                <a:gd name="connsiteX5" fmla="*/ 771919 w 2318616"/>
                <a:gd name="connsiteY5" fmla="*/ 1248 h 1209057"/>
                <a:gd name="connsiteX6" fmla="*/ 0 w 2318616"/>
                <a:gd name="connsiteY6" fmla="*/ 299054 h 1209057"/>
                <a:gd name="connsiteX0" fmla="*/ 2318616 w 2318616"/>
                <a:gd name="connsiteY0" fmla="*/ 156889 h 1209114"/>
                <a:gd name="connsiteX1" fmla="*/ 2123939 w 2318616"/>
                <a:gd name="connsiteY1" fmla="*/ 1195524 h 1209114"/>
                <a:gd name="connsiteX2" fmla="*/ 2016933 w 2318616"/>
                <a:gd name="connsiteY2" fmla="*/ 1209002 h 1209114"/>
                <a:gd name="connsiteX3" fmla="*/ 1890600 w 2318616"/>
                <a:gd name="connsiteY3" fmla="*/ 166618 h 1209114"/>
                <a:gd name="connsiteX4" fmla="*/ 1462583 w 2318616"/>
                <a:gd name="connsiteY4" fmla="*/ 205529 h 1209114"/>
                <a:gd name="connsiteX5" fmla="*/ 771919 w 2318616"/>
                <a:gd name="connsiteY5" fmla="*/ 1248 h 1209114"/>
                <a:gd name="connsiteX6" fmla="*/ 0 w 2318616"/>
                <a:gd name="connsiteY6" fmla="*/ 299054 h 1209114"/>
                <a:gd name="connsiteX0" fmla="*/ 2318616 w 2318616"/>
                <a:gd name="connsiteY0" fmla="*/ 156889 h 1209002"/>
                <a:gd name="connsiteX1" fmla="*/ 2123939 w 2318616"/>
                <a:gd name="connsiteY1" fmla="*/ 1195524 h 1209002"/>
                <a:gd name="connsiteX2" fmla="*/ 2016933 w 2318616"/>
                <a:gd name="connsiteY2" fmla="*/ 1209002 h 1209002"/>
                <a:gd name="connsiteX3" fmla="*/ 1890600 w 2318616"/>
                <a:gd name="connsiteY3" fmla="*/ 166618 h 1209002"/>
                <a:gd name="connsiteX4" fmla="*/ 1462583 w 2318616"/>
                <a:gd name="connsiteY4" fmla="*/ 205529 h 1209002"/>
                <a:gd name="connsiteX5" fmla="*/ 771919 w 2318616"/>
                <a:gd name="connsiteY5" fmla="*/ 1248 h 1209002"/>
                <a:gd name="connsiteX6" fmla="*/ 0 w 2318616"/>
                <a:gd name="connsiteY6" fmla="*/ 299054 h 1209002"/>
                <a:gd name="connsiteX0" fmla="*/ 2318616 w 2318616"/>
                <a:gd name="connsiteY0" fmla="*/ 156889 h 1209002"/>
                <a:gd name="connsiteX1" fmla="*/ 2123939 w 2318616"/>
                <a:gd name="connsiteY1" fmla="*/ 1195524 h 1209002"/>
                <a:gd name="connsiteX2" fmla="*/ 2016933 w 2318616"/>
                <a:gd name="connsiteY2" fmla="*/ 1209002 h 1209002"/>
                <a:gd name="connsiteX3" fmla="*/ 1890600 w 2318616"/>
                <a:gd name="connsiteY3" fmla="*/ 166618 h 1209002"/>
                <a:gd name="connsiteX4" fmla="*/ 1462583 w 2318616"/>
                <a:gd name="connsiteY4" fmla="*/ 205529 h 1209002"/>
                <a:gd name="connsiteX5" fmla="*/ 771919 w 2318616"/>
                <a:gd name="connsiteY5" fmla="*/ 1248 h 1209002"/>
                <a:gd name="connsiteX6" fmla="*/ 0 w 2318616"/>
                <a:gd name="connsiteY6" fmla="*/ 299054 h 1209002"/>
                <a:gd name="connsiteX0" fmla="*/ 2318616 w 2318616"/>
                <a:gd name="connsiteY0" fmla="*/ 209112 h 1261225"/>
                <a:gd name="connsiteX1" fmla="*/ 2123939 w 2318616"/>
                <a:gd name="connsiteY1" fmla="*/ 1247747 h 1261225"/>
                <a:gd name="connsiteX2" fmla="*/ 2016933 w 2318616"/>
                <a:gd name="connsiteY2" fmla="*/ 1261225 h 1261225"/>
                <a:gd name="connsiteX3" fmla="*/ 1890600 w 2318616"/>
                <a:gd name="connsiteY3" fmla="*/ 218841 h 1261225"/>
                <a:gd name="connsiteX4" fmla="*/ 1462583 w 2318616"/>
                <a:gd name="connsiteY4" fmla="*/ 257752 h 1261225"/>
                <a:gd name="connsiteX5" fmla="*/ 792940 w 2318616"/>
                <a:gd name="connsiteY5" fmla="*/ 919 h 1261225"/>
                <a:gd name="connsiteX6" fmla="*/ 0 w 2318616"/>
                <a:gd name="connsiteY6" fmla="*/ 351277 h 1261225"/>
                <a:gd name="connsiteX0" fmla="*/ 2318616 w 2318616"/>
                <a:gd name="connsiteY0" fmla="*/ 208301 h 1260414"/>
                <a:gd name="connsiteX1" fmla="*/ 2123939 w 2318616"/>
                <a:gd name="connsiteY1" fmla="*/ 1246936 h 1260414"/>
                <a:gd name="connsiteX2" fmla="*/ 2016933 w 2318616"/>
                <a:gd name="connsiteY2" fmla="*/ 1260414 h 1260414"/>
                <a:gd name="connsiteX3" fmla="*/ 1890600 w 2318616"/>
                <a:gd name="connsiteY3" fmla="*/ 218030 h 1260414"/>
                <a:gd name="connsiteX4" fmla="*/ 1462583 w 2318616"/>
                <a:gd name="connsiteY4" fmla="*/ 256941 h 1260414"/>
                <a:gd name="connsiteX5" fmla="*/ 792940 w 2318616"/>
                <a:gd name="connsiteY5" fmla="*/ 108 h 1260414"/>
                <a:gd name="connsiteX6" fmla="*/ 0 w 2318616"/>
                <a:gd name="connsiteY6" fmla="*/ 350466 h 1260414"/>
                <a:gd name="connsiteX0" fmla="*/ 2318616 w 2318616"/>
                <a:gd name="connsiteY0" fmla="*/ 208301 h 1260414"/>
                <a:gd name="connsiteX1" fmla="*/ 2123939 w 2318616"/>
                <a:gd name="connsiteY1" fmla="*/ 1246936 h 1260414"/>
                <a:gd name="connsiteX2" fmla="*/ 2016933 w 2318616"/>
                <a:gd name="connsiteY2" fmla="*/ 1260414 h 1260414"/>
                <a:gd name="connsiteX3" fmla="*/ 1890600 w 2318616"/>
                <a:gd name="connsiteY3" fmla="*/ 218030 h 1260414"/>
                <a:gd name="connsiteX4" fmla="*/ 1462583 w 2318616"/>
                <a:gd name="connsiteY4" fmla="*/ 256941 h 1260414"/>
                <a:gd name="connsiteX5" fmla="*/ 792940 w 2318616"/>
                <a:gd name="connsiteY5" fmla="*/ 108 h 1260414"/>
                <a:gd name="connsiteX6" fmla="*/ 0 w 2318616"/>
                <a:gd name="connsiteY6" fmla="*/ 350466 h 1260414"/>
                <a:gd name="connsiteX0" fmla="*/ 2318616 w 2318616"/>
                <a:gd name="connsiteY0" fmla="*/ 209113 h 1261226"/>
                <a:gd name="connsiteX1" fmla="*/ 2123939 w 2318616"/>
                <a:gd name="connsiteY1" fmla="*/ 1247748 h 1261226"/>
                <a:gd name="connsiteX2" fmla="*/ 2016933 w 2318616"/>
                <a:gd name="connsiteY2" fmla="*/ 1261226 h 1261226"/>
                <a:gd name="connsiteX3" fmla="*/ 1890600 w 2318616"/>
                <a:gd name="connsiteY3" fmla="*/ 218842 h 1261226"/>
                <a:gd name="connsiteX4" fmla="*/ 1462583 w 2318616"/>
                <a:gd name="connsiteY4" fmla="*/ 257753 h 1261226"/>
                <a:gd name="connsiteX5" fmla="*/ 792940 w 2318616"/>
                <a:gd name="connsiteY5" fmla="*/ 920 h 1261226"/>
                <a:gd name="connsiteX6" fmla="*/ 0 w 2318616"/>
                <a:gd name="connsiteY6" fmla="*/ 351278 h 1261226"/>
                <a:gd name="connsiteX0" fmla="*/ 2318616 w 2318616"/>
                <a:gd name="connsiteY0" fmla="*/ 214784 h 1266897"/>
                <a:gd name="connsiteX1" fmla="*/ 2123939 w 2318616"/>
                <a:gd name="connsiteY1" fmla="*/ 1253419 h 1266897"/>
                <a:gd name="connsiteX2" fmla="*/ 2016933 w 2318616"/>
                <a:gd name="connsiteY2" fmla="*/ 1266897 h 1266897"/>
                <a:gd name="connsiteX3" fmla="*/ 1890600 w 2318616"/>
                <a:gd name="connsiteY3" fmla="*/ 224513 h 1266897"/>
                <a:gd name="connsiteX4" fmla="*/ 1462583 w 2318616"/>
                <a:gd name="connsiteY4" fmla="*/ 263424 h 1266897"/>
                <a:gd name="connsiteX5" fmla="*/ 792940 w 2318616"/>
                <a:gd name="connsiteY5" fmla="*/ 6591 h 1266897"/>
                <a:gd name="connsiteX6" fmla="*/ 0 w 2318616"/>
                <a:gd name="connsiteY6" fmla="*/ 356949 h 1266897"/>
                <a:gd name="connsiteX0" fmla="*/ 2318616 w 2318616"/>
                <a:gd name="connsiteY0" fmla="*/ 214784 h 1266897"/>
                <a:gd name="connsiteX1" fmla="*/ 2123939 w 2318616"/>
                <a:gd name="connsiteY1" fmla="*/ 1253419 h 1266897"/>
                <a:gd name="connsiteX2" fmla="*/ 2016933 w 2318616"/>
                <a:gd name="connsiteY2" fmla="*/ 1266897 h 1266897"/>
                <a:gd name="connsiteX3" fmla="*/ 1890600 w 2318616"/>
                <a:gd name="connsiteY3" fmla="*/ 224513 h 1266897"/>
                <a:gd name="connsiteX4" fmla="*/ 1462583 w 2318616"/>
                <a:gd name="connsiteY4" fmla="*/ 263424 h 1266897"/>
                <a:gd name="connsiteX5" fmla="*/ 792940 w 2318616"/>
                <a:gd name="connsiteY5" fmla="*/ 6591 h 1266897"/>
                <a:gd name="connsiteX6" fmla="*/ 0 w 2318616"/>
                <a:gd name="connsiteY6" fmla="*/ 356949 h 1266897"/>
                <a:gd name="connsiteX0" fmla="*/ 2318616 w 2318616"/>
                <a:gd name="connsiteY0" fmla="*/ 214784 h 1266897"/>
                <a:gd name="connsiteX1" fmla="*/ 2123939 w 2318616"/>
                <a:gd name="connsiteY1" fmla="*/ 1253419 h 1266897"/>
                <a:gd name="connsiteX2" fmla="*/ 2016933 w 2318616"/>
                <a:gd name="connsiteY2" fmla="*/ 1266897 h 1266897"/>
                <a:gd name="connsiteX3" fmla="*/ 1890600 w 2318616"/>
                <a:gd name="connsiteY3" fmla="*/ 224513 h 1266897"/>
                <a:gd name="connsiteX4" fmla="*/ 1462583 w 2318616"/>
                <a:gd name="connsiteY4" fmla="*/ 263424 h 1266897"/>
                <a:gd name="connsiteX5" fmla="*/ 792940 w 2318616"/>
                <a:gd name="connsiteY5" fmla="*/ 6591 h 1266897"/>
                <a:gd name="connsiteX6" fmla="*/ 0 w 2318616"/>
                <a:gd name="connsiteY6" fmla="*/ 356949 h 1266897"/>
                <a:gd name="connsiteX0" fmla="*/ 2318616 w 2318616"/>
                <a:gd name="connsiteY0" fmla="*/ 214784 h 1266897"/>
                <a:gd name="connsiteX1" fmla="*/ 2123939 w 2318616"/>
                <a:gd name="connsiteY1" fmla="*/ 1253419 h 1266897"/>
                <a:gd name="connsiteX2" fmla="*/ 2016933 w 2318616"/>
                <a:gd name="connsiteY2" fmla="*/ 1266897 h 1266897"/>
                <a:gd name="connsiteX3" fmla="*/ 1890600 w 2318616"/>
                <a:gd name="connsiteY3" fmla="*/ 224513 h 1266897"/>
                <a:gd name="connsiteX4" fmla="*/ 1462583 w 2318616"/>
                <a:gd name="connsiteY4" fmla="*/ 263424 h 1266897"/>
                <a:gd name="connsiteX5" fmla="*/ 792940 w 2318616"/>
                <a:gd name="connsiteY5" fmla="*/ 6591 h 1266897"/>
                <a:gd name="connsiteX6" fmla="*/ 0 w 2318616"/>
                <a:gd name="connsiteY6" fmla="*/ 356949 h 126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18616" h="1266897">
                  <a:moveTo>
                    <a:pt x="2318616" y="214784"/>
                  </a:moveTo>
                  <a:cubicBezTo>
                    <a:pt x="2130548" y="261800"/>
                    <a:pt x="2134579" y="364960"/>
                    <a:pt x="2123939" y="1253419"/>
                  </a:cubicBezTo>
                  <a:cubicBezTo>
                    <a:pt x="2068912" y="1259297"/>
                    <a:pt x="2082932" y="1258093"/>
                    <a:pt x="2016933" y="1266897"/>
                  </a:cubicBezTo>
                  <a:cubicBezTo>
                    <a:pt x="2020589" y="744846"/>
                    <a:pt x="1982992" y="391759"/>
                    <a:pt x="1890600" y="224513"/>
                  </a:cubicBezTo>
                  <a:cubicBezTo>
                    <a:pt x="1798208" y="57267"/>
                    <a:pt x="1590665" y="145071"/>
                    <a:pt x="1462583" y="263424"/>
                  </a:cubicBezTo>
                  <a:cubicBezTo>
                    <a:pt x="1266409" y="177497"/>
                    <a:pt x="1057724" y="-40529"/>
                    <a:pt x="792940" y="6591"/>
                  </a:cubicBezTo>
                  <a:cubicBezTo>
                    <a:pt x="528156" y="53711"/>
                    <a:pt x="240053" y="184697"/>
                    <a:pt x="0" y="356949"/>
                  </a:cubicBezTo>
                </a:path>
              </a:pathLst>
            </a:custGeom>
            <a:noFill/>
            <a:ln w="28575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Diaphragm top">
              <a:extLst>
                <a:ext uri="{FF2B5EF4-FFF2-40B4-BE49-F238E27FC236}">
                  <a16:creationId xmlns:a16="http://schemas.microsoft.com/office/drawing/2014/main" id="{0ABF6407-A472-452D-8E01-422177CF567C}"/>
                </a:ext>
              </a:extLst>
            </p:cNvPr>
            <p:cNvSpPr/>
            <p:nvPr/>
          </p:nvSpPr>
          <p:spPr>
            <a:xfrm>
              <a:off x="4613919" y="10544588"/>
              <a:ext cx="5950744" cy="2024735"/>
            </a:xfrm>
            <a:custGeom>
              <a:avLst/>
              <a:gdLst>
                <a:gd name="connsiteX0" fmla="*/ 0 w 4856735"/>
                <a:gd name="connsiteY0" fmla="*/ 1085049 h 1528979"/>
                <a:gd name="connsiteX1" fmla="*/ 662152 w 4856735"/>
                <a:gd name="connsiteY1" fmla="*/ 2483 h 1528979"/>
                <a:gd name="connsiteX2" fmla="*/ 1860331 w 4856735"/>
                <a:gd name="connsiteY2" fmla="*/ 790759 h 1528979"/>
                <a:gd name="connsiteX3" fmla="*/ 2564524 w 4856735"/>
                <a:gd name="connsiteY3" fmla="*/ 874842 h 1528979"/>
                <a:gd name="connsiteX4" fmla="*/ 3373821 w 4856735"/>
                <a:gd name="connsiteY4" fmla="*/ 422897 h 1528979"/>
                <a:gd name="connsiteX5" fmla="*/ 4729655 w 4856735"/>
                <a:gd name="connsiteY5" fmla="*/ 1431890 h 1528979"/>
                <a:gd name="connsiteX6" fmla="*/ 4719145 w 4856735"/>
                <a:gd name="connsiteY6" fmla="*/ 1431890 h 1528979"/>
                <a:gd name="connsiteX0" fmla="*/ 0 w 4856735"/>
                <a:gd name="connsiteY0" fmla="*/ 1085049 h 1528979"/>
                <a:gd name="connsiteX1" fmla="*/ 662152 w 4856735"/>
                <a:gd name="connsiteY1" fmla="*/ 2483 h 1528979"/>
                <a:gd name="connsiteX2" fmla="*/ 1860331 w 4856735"/>
                <a:gd name="connsiteY2" fmla="*/ 790759 h 1528979"/>
                <a:gd name="connsiteX3" fmla="*/ 2564524 w 4856735"/>
                <a:gd name="connsiteY3" fmla="*/ 874842 h 1528979"/>
                <a:gd name="connsiteX4" fmla="*/ 3909849 w 4856735"/>
                <a:gd name="connsiteY4" fmla="*/ 433407 h 1528979"/>
                <a:gd name="connsiteX5" fmla="*/ 4729655 w 4856735"/>
                <a:gd name="connsiteY5" fmla="*/ 1431890 h 1528979"/>
                <a:gd name="connsiteX6" fmla="*/ 4719145 w 4856735"/>
                <a:gd name="connsiteY6" fmla="*/ 1431890 h 1528979"/>
                <a:gd name="connsiteX0" fmla="*/ 0 w 4856735"/>
                <a:gd name="connsiteY0" fmla="*/ 1085049 h 1528979"/>
                <a:gd name="connsiteX1" fmla="*/ 662152 w 4856735"/>
                <a:gd name="connsiteY1" fmla="*/ 2483 h 1528979"/>
                <a:gd name="connsiteX2" fmla="*/ 1860331 w 4856735"/>
                <a:gd name="connsiteY2" fmla="*/ 790759 h 1528979"/>
                <a:gd name="connsiteX3" fmla="*/ 2564524 w 4856735"/>
                <a:gd name="connsiteY3" fmla="*/ 874842 h 1528979"/>
                <a:gd name="connsiteX4" fmla="*/ 3909849 w 4856735"/>
                <a:gd name="connsiteY4" fmla="*/ 433407 h 1528979"/>
                <a:gd name="connsiteX5" fmla="*/ 4729655 w 4856735"/>
                <a:gd name="connsiteY5" fmla="*/ 1431890 h 1528979"/>
                <a:gd name="connsiteX6" fmla="*/ 4719145 w 4856735"/>
                <a:gd name="connsiteY6" fmla="*/ 1431890 h 1528979"/>
                <a:gd name="connsiteX0" fmla="*/ 0 w 4856735"/>
                <a:gd name="connsiteY0" fmla="*/ 1022182 h 1466112"/>
                <a:gd name="connsiteX1" fmla="*/ 956441 w 4856735"/>
                <a:gd name="connsiteY1" fmla="*/ 2678 h 1466112"/>
                <a:gd name="connsiteX2" fmla="*/ 1860331 w 4856735"/>
                <a:gd name="connsiteY2" fmla="*/ 727892 h 1466112"/>
                <a:gd name="connsiteX3" fmla="*/ 2564524 w 4856735"/>
                <a:gd name="connsiteY3" fmla="*/ 811975 h 1466112"/>
                <a:gd name="connsiteX4" fmla="*/ 3909849 w 4856735"/>
                <a:gd name="connsiteY4" fmla="*/ 370540 h 1466112"/>
                <a:gd name="connsiteX5" fmla="*/ 4729655 w 4856735"/>
                <a:gd name="connsiteY5" fmla="*/ 1369023 h 1466112"/>
                <a:gd name="connsiteX6" fmla="*/ 4719145 w 4856735"/>
                <a:gd name="connsiteY6" fmla="*/ 1369023 h 1466112"/>
                <a:gd name="connsiteX0" fmla="*/ 0 w 4856735"/>
                <a:gd name="connsiteY0" fmla="*/ 1019566 h 1463496"/>
                <a:gd name="connsiteX1" fmla="*/ 956441 w 4856735"/>
                <a:gd name="connsiteY1" fmla="*/ 62 h 1463496"/>
                <a:gd name="connsiteX2" fmla="*/ 1860331 w 4856735"/>
                <a:gd name="connsiteY2" fmla="*/ 725276 h 1463496"/>
                <a:gd name="connsiteX3" fmla="*/ 2564524 w 4856735"/>
                <a:gd name="connsiteY3" fmla="*/ 809359 h 1463496"/>
                <a:gd name="connsiteX4" fmla="*/ 3909849 w 4856735"/>
                <a:gd name="connsiteY4" fmla="*/ 367924 h 1463496"/>
                <a:gd name="connsiteX5" fmla="*/ 4729655 w 4856735"/>
                <a:gd name="connsiteY5" fmla="*/ 1366407 h 1463496"/>
                <a:gd name="connsiteX6" fmla="*/ 4719145 w 4856735"/>
                <a:gd name="connsiteY6" fmla="*/ 1366407 h 1463496"/>
                <a:gd name="connsiteX0" fmla="*/ 0 w 4856735"/>
                <a:gd name="connsiteY0" fmla="*/ 1022647 h 1466577"/>
                <a:gd name="connsiteX1" fmla="*/ 956441 w 4856735"/>
                <a:gd name="connsiteY1" fmla="*/ 3143 h 1466577"/>
                <a:gd name="connsiteX2" fmla="*/ 1975945 w 4856735"/>
                <a:gd name="connsiteY2" fmla="*/ 707336 h 1466577"/>
                <a:gd name="connsiteX3" fmla="*/ 2564524 w 4856735"/>
                <a:gd name="connsiteY3" fmla="*/ 812440 h 1466577"/>
                <a:gd name="connsiteX4" fmla="*/ 3909849 w 4856735"/>
                <a:gd name="connsiteY4" fmla="*/ 371005 h 1466577"/>
                <a:gd name="connsiteX5" fmla="*/ 4729655 w 4856735"/>
                <a:gd name="connsiteY5" fmla="*/ 1369488 h 1466577"/>
                <a:gd name="connsiteX6" fmla="*/ 4719145 w 4856735"/>
                <a:gd name="connsiteY6" fmla="*/ 1369488 h 1466577"/>
                <a:gd name="connsiteX0" fmla="*/ 0 w 4856735"/>
                <a:gd name="connsiteY0" fmla="*/ 1021967 h 1465897"/>
                <a:gd name="connsiteX1" fmla="*/ 956441 w 4856735"/>
                <a:gd name="connsiteY1" fmla="*/ 2463 h 1465897"/>
                <a:gd name="connsiteX2" fmla="*/ 1975945 w 4856735"/>
                <a:gd name="connsiteY2" fmla="*/ 738187 h 1465897"/>
                <a:gd name="connsiteX3" fmla="*/ 2564524 w 4856735"/>
                <a:gd name="connsiteY3" fmla="*/ 811760 h 1465897"/>
                <a:gd name="connsiteX4" fmla="*/ 3909849 w 4856735"/>
                <a:gd name="connsiteY4" fmla="*/ 370325 h 1465897"/>
                <a:gd name="connsiteX5" fmla="*/ 4729655 w 4856735"/>
                <a:gd name="connsiteY5" fmla="*/ 1368808 h 1465897"/>
                <a:gd name="connsiteX6" fmla="*/ 4719145 w 4856735"/>
                <a:gd name="connsiteY6" fmla="*/ 1368808 h 1465897"/>
                <a:gd name="connsiteX0" fmla="*/ 0 w 4856735"/>
                <a:gd name="connsiteY0" fmla="*/ 1021961 h 1465891"/>
                <a:gd name="connsiteX1" fmla="*/ 956441 w 4856735"/>
                <a:gd name="connsiteY1" fmla="*/ 2457 h 1465891"/>
                <a:gd name="connsiteX2" fmla="*/ 1975945 w 4856735"/>
                <a:gd name="connsiteY2" fmla="*/ 738181 h 1465891"/>
                <a:gd name="connsiteX3" fmla="*/ 2564524 w 4856735"/>
                <a:gd name="connsiteY3" fmla="*/ 801243 h 1465891"/>
                <a:gd name="connsiteX4" fmla="*/ 3909849 w 4856735"/>
                <a:gd name="connsiteY4" fmla="*/ 370319 h 1465891"/>
                <a:gd name="connsiteX5" fmla="*/ 4729655 w 4856735"/>
                <a:gd name="connsiteY5" fmla="*/ 1368802 h 1465891"/>
                <a:gd name="connsiteX6" fmla="*/ 4719145 w 4856735"/>
                <a:gd name="connsiteY6" fmla="*/ 1368802 h 1465891"/>
                <a:gd name="connsiteX0" fmla="*/ 0 w 4843938"/>
                <a:gd name="connsiteY0" fmla="*/ 1021961 h 1437284"/>
                <a:gd name="connsiteX1" fmla="*/ 956441 w 4843938"/>
                <a:gd name="connsiteY1" fmla="*/ 2457 h 1437284"/>
                <a:gd name="connsiteX2" fmla="*/ 1975945 w 4843938"/>
                <a:gd name="connsiteY2" fmla="*/ 738181 h 1437284"/>
                <a:gd name="connsiteX3" fmla="*/ 2564524 w 4843938"/>
                <a:gd name="connsiteY3" fmla="*/ 801243 h 1437284"/>
                <a:gd name="connsiteX4" fmla="*/ 3909849 w 4843938"/>
                <a:gd name="connsiteY4" fmla="*/ 370319 h 1437284"/>
                <a:gd name="connsiteX5" fmla="*/ 4708635 w 4843938"/>
                <a:gd name="connsiteY5" fmla="*/ 1316250 h 1437284"/>
                <a:gd name="connsiteX6" fmla="*/ 4719145 w 4843938"/>
                <a:gd name="connsiteY6" fmla="*/ 1368802 h 1437284"/>
                <a:gd name="connsiteX0" fmla="*/ 0 w 4868362"/>
                <a:gd name="connsiteY0" fmla="*/ 1021961 h 1405767"/>
                <a:gd name="connsiteX1" fmla="*/ 956441 w 4868362"/>
                <a:gd name="connsiteY1" fmla="*/ 2457 h 1405767"/>
                <a:gd name="connsiteX2" fmla="*/ 1975945 w 4868362"/>
                <a:gd name="connsiteY2" fmla="*/ 738181 h 1405767"/>
                <a:gd name="connsiteX3" fmla="*/ 2564524 w 4868362"/>
                <a:gd name="connsiteY3" fmla="*/ 801243 h 1405767"/>
                <a:gd name="connsiteX4" fmla="*/ 3909849 w 4868362"/>
                <a:gd name="connsiteY4" fmla="*/ 370319 h 1405767"/>
                <a:gd name="connsiteX5" fmla="*/ 4708635 w 4868362"/>
                <a:gd name="connsiteY5" fmla="*/ 1316250 h 1405767"/>
                <a:gd name="connsiteX6" fmla="*/ 4771696 w 4868362"/>
                <a:gd name="connsiteY6" fmla="*/ 1295229 h 1405767"/>
                <a:gd name="connsiteX0" fmla="*/ 0 w 4708635"/>
                <a:gd name="connsiteY0" fmla="*/ 1021961 h 1316250"/>
                <a:gd name="connsiteX1" fmla="*/ 956441 w 4708635"/>
                <a:gd name="connsiteY1" fmla="*/ 2457 h 1316250"/>
                <a:gd name="connsiteX2" fmla="*/ 1975945 w 4708635"/>
                <a:gd name="connsiteY2" fmla="*/ 738181 h 1316250"/>
                <a:gd name="connsiteX3" fmla="*/ 2564524 w 4708635"/>
                <a:gd name="connsiteY3" fmla="*/ 801243 h 1316250"/>
                <a:gd name="connsiteX4" fmla="*/ 3909849 w 4708635"/>
                <a:gd name="connsiteY4" fmla="*/ 370319 h 1316250"/>
                <a:gd name="connsiteX5" fmla="*/ 4708635 w 4708635"/>
                <a:gd name="connsiteY5" fmla="*/ 1316250 h 1316250"/>
                <a:gd name="connsiteX0" fmla="*/ 0 w 4803228"/>
                <a:gd name="connsiteY0" fmla="*/ 1021961 h 1316250"/>
                <a:gd name="connsiteX1" fmla="*/ 956441 w 4803228"/>
                <a:gd name="connsiteY1" fmla="*/ 2457 h 1316250"/>
                <a:gd name="connsiteX2" fmla="*/ 1975945 w 4803228"/>
                <a:gd name="connsiteY2" fmla="*/ 738181 h 1316250"/>
                <a:gd name="connsiteX3" fmla="*/ 2564524 w 4803228"/>
                <a:gd name="connsiteY3" fmla="*/ 801243 h 1316250"/>
                <a:gd name="connsiteX4" fmla="*/ 3909849 w 4803228"/>
                <a:gd name="connsiteY4" fmla="*/ 370319 h 1316250"/>
                <a:gd name="connsiteX5" fmla="*/ 4803228 w 4803228"/>
                <a:gd name="connsiteY5" fmla="*/ 1316250 h 1316250"/>
                <a:gd name="connsiteX0" fmla="*/ 0 w 4950372"/>
                <a:gd name="connsiteY0" fmla="*/ 1021961 h 1642071"/>
                <a:gd name="connsiteX1" fmla="*/ 956441 w 4950372"/>
                <a:gd name="connsiteY1" fmla="*/ 2457 h 1642071"/>
                <a:gd name="connsiteX2" fmla="*/ 1975945 w 4950372"/>
                <a:gd name="connsiteY2" fmla="*/ 738181 h 1642071"/>
                <a:gd name="connsiteX3" fmla="*/ 2564524 w 4950372"/>
                <a:gd name="connsiteY3" fmla="*/ 801243 h 1642071"/>
                <a:gd name="connsiteX4" fmla="*/ 3909849 w 4950372"/>
                <a:gd name="connsiteY4" fmla="*/ 370319 h 1642071"/>
                <a:gd name="connsiteX5" fmla="*/ 4950372 w 4950372"/>
                <a:gd name="connsiteY5" fmla="*/ 1642071 h 1642071"/>
                <a:gd name="connsiteX0" fmla="*/ 0 w 4887310"/>
                <a:gd name="connsiteY0" fmla="*/ 1021961 h 1316250"/>
                <a:gd name="connsiteX1" fmla="*/ 956441 w 4887310"/>
                <a:gd name="connsiteY1" fmla="*/ 2457 h 1316250"/>
                <a:gd name="connsiteX2" fmla="*/ 1975945 w 4887310"/>
                <a:gd name="connsiteY2" fmla="*/ 738181 h 1316250"/>
                <a:gd name="connsiteX3" fmla="*/ 2564524 w 4887310"/>
                <a:gd name="connsiteY3" fmla="*/ 801243 h 1316250"/>
                <a:gd name="connsiteX4" fmla="*/ 3909849 w 4887310"/>
                <a:gd name="connsiteY4" fmla="*/ 370319 h 1316250"/>
                <a:gd name="connsiteX5" fmla="*/ 4887310 w 4887310"/>
                <a:gd name="connsiteY5" fmla="*/ 1316250 h 1316250"/>
                <a:gd name="connsiteX0" fmla="*/ 0 w 4887310"/>
                <a:gd name="connsiteY0" fmla="*/ 1021961 h 1316250"/>
                <a:gd name="connsiteX1" fmla="*/ 956441 w 4887310"/>
                <a:gd name="connsiteY1" fmla="*/ 2457 h 1316250"/>
                <a:gd name="connsiteX2" fmla="*/ 1975945 w 4887310"/>
                <a:gd name="connsiteY2" fmla="*/ 738181 h 1316250"/>
                <a:gd name="connsiteX3" fmla="*/ 2564524 w 4887310"/>
                <a:gd name="connsiteY3" fmla="*/ 801243 h 1316250"/>
                <a:gd name="connsiteX4" fmla="*/ 3909849 w 4887310"/>
                <a:gd name="connsiteY4" fmla="*/ 370319 h 1316250"/>
                <a:gd name="connsiteX5" fmla="*/ 4887310 w 4887310"/>
                <a:gd name="connsiteY5" fmla="*/ 1316250 h 1316250"/>
                <a:gd name="connsiteX0" fmla="*/ 0 w 4887310"/>
                <a:gd name="connsiteY0" fmla="*/ 1021961 h 1316250"/>
                <a:gd name="connsiteX1" fmla="*/ 956441 w 4887310"/>
                <a:gd name="connsiteY1" fmla="*/ 2457 h 1316250"/>
                <a:gd name="connsiteX2" fmla="*/ 1975945 w 4887310"/>
                <a:gd name="connsiteY2" fmla="*/ 738181 h 1316250"/>
                <a:gd name="connsiteX3" fmla="*/ 2564524 w 4887310"/>
                <a:gd name="connsiteY3" fmla="*/ 801243 h 1316250"/>
                <a:gd name="connsiteX4" fmla="*/ 3909849 w 4887310"/>
                <a:gd name="connsiteY4" fmla="*/ 370319 h 1316250"/>
                <a:gd name="connsiteX5" fmla="*/ 4887310 w 4887310"/>
                <a:gd name="connsiteY5" fmla="*/ 1316250 h 1316250"/>
                <a:gd name="connsiteX0" fmla="*/ 0 w 4887310"/>
                <a:gd name="connsiteY0" fmla="*/ 1021961 h 1316250"/>
                <a:gd name="connsiteX1" fmla="*/ 956441 w 4887310"/>
                <a:gd name="connsiteY1" fmla="*/ 2457 h 1316250"/>
                <a:gd name="connsiteX2" fmla="*/ 1975945 w 4887310"/>
                <a:gd name="connsiteY2" fmla="*/ 738181 h 1316250"/>
                <a:gd name="connsiteX3" fmla="*/ 2564524 w 4887310"/>
                <a:gd name="connsiteY3" fmla="*/ 801243 h 1316250"/>
                <a:gd name="connsiteX4" fmla="*/ 3941380 w 4887310"/>
                <a:gd name="connsiteY4" fmla="*/ 517464 h 1316250"/>
                <a:gd name="connsiteX5" fmla="*/ 4887310 w 4887310"/>
                <a:gd name="connsiteY5" fmla="*/ 1316250 h 1316250"/>
                <a:gd name="connsiteX0" fmla="*/ 0 w 4887310"/>
                <a:gd name="connsiteY0" fmla="*/ 1021961 h 1316250"/>
                <a:gd name="connsiteX1" fmla="*/ 956441 w 4887310"/>
                <a:gd name="connsiteY1" fmla="*/ 2457 h 1316250"/>
                <a:gd name="connsiteX2" fmla="*/ 1975945 w 4887310"/>
                <a:gd name="connsiteY2" fmla="*/ 738181 h 1316250"/>
                <a:gd name="connsiteX3" fmla="*/ 2564524 w 4887310"/>
                <a:gd name="connsiteY3" fmla="*/ 801243 h 1316250"/>
                <a:gd name="connsiteX4" fmla="*/ 3941380 w 4887310"/>
                <a:gd name="connsiteY4" fmla="*/ 517464 h 1316250"/>
                <a:gd name="connsiteX5" fmla="*/ 4887310 w 4887310"/>
                <a:gd name="connsiteY5" fmla="*/ 1316250 h 1316250"/>
                <a:gd name="connsiteX0" fmla="*/ 0 w 5087006"/>
                <a:gd name="connsiteY0" fmla="*/ 1043333 h 1316601"/>
                <a:gd name="connsiteX1" fmla="*/ 1156137 w 5087006"/>
                <a:gd name="connsiteY1" fmla="*/ 2808 h 1316601"/>
                <a:gd name="connsiteX2" fmla="*/ 2175641 w 5087006"/>
                <a:gd name="connsiteY2" fmla="*/ 738532 h 1316601"/>
                <a:gd name="connsiteX3" fmla="*/ 2764220 w 5087006"/>
                <a:gd name="connsiteY3" fmla="*/ 801594 h 1316601"/>
                <a:gd name="connsiteX4" fmla="*/ 4141076 w 5087006"/>
                <a:gd name="connsiteY4" fmla="*/ 517815 h 1316601"/>
                <a:gd name="connsiteX5" fmla="*/ 5087006 w 5087006"/>
                <a:gd name="connsiteY5" fmla="*/ 1316601 h 1316601"/>
                <a:gd name="connsiteX0" fmla="*/ 0 w 5087006"/>
                <a:gd name="connsiteY0" fmla="*/ 1043333 h 1316601"/>
                <a:gd name="connsiteX1" fmla="*/ 1008993 w 5087006"/>
                <a:gd name="connsiteY1" fmla="*/ 2808 h 1316601"/>
                <a:gd name="connsiteX2" fmla="*/ 2175641 w 5087006"/>
                <a:gd name="connsiteY2" fmla="*/ 738532 h 1316601"/>
                <a:gd name="connsiteX3" fmla="*/ 2764220 w 5087006"/>
                <a:gd name="connsiteY3" fmla="*/ 801594 h 1316601"/>
                <a:gd name="connsiteX4" fmla="*/ 4141076 w 5087006"/>
                <a:gd name="connsiteY4" fmla="*/ 517815 h 1316601"/>
                <a:gd name="connsiteX5" fmla="*/ 5087006 w 5087006"/>
                <a:gd name="connsiteY5" fmla="*/ 1316601 h 1316601"/>
                <a:gd name="connsiteX0" fmla="*/ 0 w 5087006"/>
                <a:gd name="connsiteY0" fmla="*/ 1040619 h 1313887"/>
                <a:gd name="connsiteX1" fmla="*/ 1008993 w 5087006"/>
                <a:gd name="connsiteY1" fmla="*/ 94 h 1313887"/>
                <a:gd name="connsiteX2" fmla="*/ 2175641 w 5087006"/>
                <a:gd name="connsiteY2" fmla="*/ 735818 h 1313887"/>
                <a:gd name="connsiteX3" fmla="*/ 2764220 w 5087006"/>
                <a:gd name="connsiteY3" fmla="*/ 798880 h 1313887"/>
                <a:gd name="connsiteX4" fmla="*/ 4141076 w 5087006"/>
                <a:gd name="connsiteY4" fmla="*/ 515101 h 1313887"/>
                <a:gd name="connsiteX5" fmla="*/ 5087006 w 5087006"/>
                <a:gd name="connsiteY5" fmla="*/ 1313887 h 1313887"/>
                <a:gd name="connsiteX0" fmla="*/ 0 w 5087006"/>
                <a:gd name="connsiteY0" fmla="*/ 1040619 h 1313887"/>
                <a:gd name="connsiteX1" fmla="*/ 1008993 w 5087006"/>
                <a:gd name="connsiteY1" fmla="*/ 94 h 1313887"/>
                <a:gd name="connsiteX2" fmla="*/ 2175641 w 5087006"/>
                <a:gd name="connsiteY2" fmla="*/ 735818 h 1313887"/>
                <a:gd name="connsiteX3" fmla="*/ 2764220 w 5087006"/>
                <a:gd name="connsiteY3" fmla="*/ 798880 h 1313887"/>
                <a:gd name="connsiteX4" fmla="*/ 4141076 w 5087006"/>
                <a:gd name="connsiteY4" fmla="*/ 515101 h 1313887"/>
                <a:gd name="connsiteX5" fmla="*/ 5087006 w 5087006"/>
                <a:gd name="connsiteY5" fmla="*/ 1313887 h 1313887"/>
                <a:gd name="connsiteX0" fmla="*/ 0 w 5087006"/>
                <a:gd name="connsiteY0" fmla="*/ 1045870 h 1319138"/>
                <a:gd name="connsiteX1" fmla="*/ 1008993 w 5087006"/>
                <a:gd name="connsiteY1" fmla="*/ 5345 h 1319138"/>
                <a:gd name="connsiteX2" fmla="*/ 2364827 w 5087006"/>
                <a:gd name="connsiteY2" fmla="*/ 646476 h 1319138"/>
                <a:gd name="connsiteX3" fmla="*/ 2764220 w 5087006"/>
                <a:gd name="connsiteY3" fmla="*/ 804131 h 1319138"/>
                <a:gd name="connsiteX4" fmla="*/ 4141076 w 5087006"/>
                <a:gd name="connsiteY4" fmla="*/ 520352 h 1319138"/>
                <a:gd name="connsiteX5" fmla="*/ 5087006 w 5087006"/>
                <a:gd name="connsiteY5" fmla="*/ 1319138 h 1319138"/>
                <a:gd name="connsiteX0" fmla="*/ 0 w 5087006"/>
                <a:gd name="connsiteY0" fmla="*/ 1045870 h 1319138"/>
                <a:gd name="connsiteX1" fmla="*/ 1008993 w 5087006"/>
                <a:gd name="connsiteY1" fmla="*/ 5345 h 1319138"/>
                <a:gd name="connsiteX2" fmla="*/ 2364827 w 5087006"/>
                <a:gd name="connsiteY2" fmla="*/ 646476 h 1319138"/>
                <a:gd name="connsiteX3" fmla="*/ 2753710 w 5087006"/>
                <a:gd name="connsiteY3" fmla="*/ 804131 h 1319138"/>
                <a:gd name="connsiteX4" fmla="*/ 4141076 w 5087006"/>
                <a:gd name="connsiteY4" fmla="*/ 520352 h 1319138"/>
                <a:gd name="connsiteX5" fmla="*/ 5087006 w 5087006"/>
                <a:gd name="connsiteY5" fmla="*/ 1319138 h 1319138"/>
                <a:gd name="connsiteX0" fmla="*/ 0 w 5087006"/>
                <a:gd name="connsiteY0" fmla="*/ 1042085 h 1315353"/>
                <a:gd name="connsiteX1" fmla="*/ 1008993 w 5087006"/>
                <a:gd name="connsiteY1" fmla="*/ 1560 h 1315353"/>
                <a:gd name="connsiteX2" fmla="*/ 2753710 w 5087006"/>
                <a:gd name="connsiteY2" fmla="*/ 800346 h 1315353"/>
                <a:gd name="connsiteX3" fmla="*/ 4141076 w 5087006"/>
                <a:gd name="connsiteY3" fmla="*/ 516567 h 1315353"/>
                <a:gd name="connsiteX4" fmla="*/ 5087006 w 5087006"/>
                <a:gd name="connsiteY4" fmla="*/ 1315353 h 1315353"/>
                <a:gd name="connsiteX0" fmla="*/ 0 w 5087006"/>
                <a:gd name="connsiteY0" fmla="*/ 1042085 h 1315353"/>
                <a:gd name="connsiteX1" fmla="*/ 1008993 w 5087006"/>
                <a:gd name="connsiteY1" fmla="*/ 1560 h 1315353"/>
                <a:gd name="connsiteX2" fmla="*/ 2753710 w 5087006"/>
                <a:gd name="connsiteY2" fmla="*/ 800346 h 1315353"/>
                <a:gd name="connsiteX3" fmla="*/ 4141076 w 5087006"/>
                <a:gd name="connsiteY3" fmla="*/ 516567 h 1315353"/>
                <a:gd name="connsiteX4" fmla="*/ 5087006 w 5087006"/>
                <a:gd name="connsiteY4" fmla="*/ 1315353 h 1315353"/>
                <a:gd name="connsiteX0" fmla="*/ 0 w 5087006"/>
                <a:gd name="connsiteY0" fmla="*/ 1041969 h 1315237"/>
                <a:gd name="connsiteX1" fmla="*/ 1008993 w 5087006"/>
                <a:gd name="connsiteY1" fmla="*/ 1444 h 1315237"/>
                <a:gd name="connsiteX2" fmla="*/ 2753710 w 5087006"/>
                <a:gd name="connsiteY2" fmla="*/ 800230 h 1315237"/>
                <a:gd name="connsiteX3" fmla="*/ 4141076 w 5087006"/>
                <a:gd name="connsiteY3" fmla="*/ 516451 h 1315237"/>
                <a:gd name="connsiteX4" fmla="*/ 5087006 w 5087006"/>
                <a:gd name="connsiteY4" fmla="*/ 1315237 h 1315237"/>
                <a:gd name="connsiteX0" fmla="*/ 0 w 5087006"/>
                <a:gd name="connsiteY0" fmla="*/ 1031592 h 1304860"/>
                <a:gd name="connsiteX1" fmla="*/ 1135117 w 5087006"/>
                <a:gd name="connsiteY1" fmla="*/ 1577 h 1304860"/>
                <a:gd name="connsiteX2" fmla="*/ 2753710 w 5087006"/>
                <a:gd name="connsiteY2" fmla="*/ 789853 h 1304860"/>
                <a:gd name="connsiteX3" fmla="*/ 4141076 w 5087006"/>
                <a:gd name="connsiteY3" fmla="*/ 506074 h 1304860"/>
                <a:gd name="connsiteX4" fmla="*/ 5087006 w 5087006"/>
                <a:gd name="connsiteY4" fmla="*/ 1304860 h 1304860"/>
                <a:gd name="connsiteX0" fmla="*/ 0 w 5087006"/>
                <a:gd name="connsiteY0" fmla="*/ 1030020 h 1303288"/>
                <a:gd name="connsiteX1" fmla="*/ 1135117 w 5087006"/>
                <a:gd name="connsiteY1" fmla="*/ 5 h 1303288"/>
                <a:gd name="connsiteX2" fmla="*/ 2753710 w 5087006"/>
                <a:gd name="connsiteY2" fmla="*/ 788281 h 1303288"/>
                <a:gd name="connsiteX3" fmla="*/ 4141076 w 5087006"/>
                <a:gd name="connsiteY3" fmla="*/ 504502 h 1303288"/>
                <a:gd name="connsiteX4" fmla="*/ 5087006 w 5087006"/>
                <a:gd name="connsiteY4" fmla="*/ 1303288 h 1303288"/>
                <a:gd name="connsiteX0" fmla="*/ 0 w 5087006"/>
                <a:gd name="connsiteY0" fmla="*/ 1030020 h 1303288"/>
                <a:gd name="connsiteX1" fmla="*/ 1324304 w 5087006"/>
                <a:gd name="connsiteY1" fmla="*/ 5 h 1303288"/>
                <a:gd name="connsiteX2" fmla="*/ 2753710 w 5087006"/>
                <a:gd name="connsiteY2" fmla="*/ 788281 h 1303288"/>
                <a:gd name="connsiteX3" fmla="*/ 4141076 w 5087006"/>
                <a:gd name="connsiteY3" fmla="*/ 504502 h 1303288"/>
                <a:gd name="connsiteX4" fmla="*/ 5087006 w 5087006"/>
                <a:gd name="connsiteY4" fmla="*/ 1303288 h 1303288"/>
                <a:gd name="connsiteX0" fmla="*/ 0 w 5087006"/>
                <a:gd name="connsiteY0" fmla="*/ 987979 h 1261247"/>
                <a:gd name="connsiteX1" fmla="*/ 1198179 w 5087006"/>
                <a:gd name="connsiteY1" fmla="*/ 5 h 1261247"/>
                <a:gd name="connsiteX2" fmla="*/ 2753710 w 5087006"/>
                <a:gd name="connsiteY2" fmla="*/ 746240 h 1261247"/>
                <a:gd name="connsiteX3" fmla="*/ 4141076 w 5087006"/>
                <a:gd name="connsiteY3" fmla="*/ 462461 h 1261247"/>
                <a:gd name="connsiteX4" fmla="*/ 5087006 w 5087006"/>
                <a:gd name="connsiteY4" fmla="*/ 1261247 h 1261247"/>
                <a:gd name="connsiteX0" fmla="*/ 0 w 5087006"/>
                <a:gd name="connsiteY0" fmla="*/ 882878 h 1156146"/>
                <a:gd name="connsiteX1" fmla="*/ 1198179 w 5087006"/>
                <a:gd name="connsiteY1" fmla="*/ 7 h 1156146"/>
                <a:gd name="connsiteX2" fmla="*/ 2753710 w 5087006"/>
                <a:gd name="connsiteY2" fmla="*/ 641139 h 1156146"/>
                <a:gd name="connsiteX3" fmla="*/ 4141076 w 5087006"/>
                <a:gd name="connsiteY3" fmla="*/ 357360 h 1156146"/>
                <a:gd name="connsiteX4" fmla="*/ 5087006 w 5087006"/>
                <a:gd name="connsiteY4" fmla="*/ 1156146 h 1156146"/>
                <a:gd name="connsiteX0" fmla="*/ 0 w 5087006"/>
                <a:gd name="connsiteY0" fmla="*/ 966959 h 1240227"/>
                <a:gd name="connsiteX1" fmla="*/ 1187668 w 5087006"/>
                <a:gd name="connsiteY1" fmla="*/ 5 h 1240227"/>
                <a:gd name="connsiteX2" fmla="*/ 2753710 w 5087006"/>
                <a:gd name="connsiteY2" fmla="*/ 725220 h 1240227"/>
                <a:gd name="connsiteX3" fmla="*/ 4141076 w 5087006"/>
                <a:gd name="connsiteY3" fmla="*/ 441441 h 1240227"/>
                <a:gd name="connsiteX4" fmla="*/ 5087006 w 5087006"/>
                <a:gd name="connsiteY4" fmla="*/ 1240227 h 1240227"/>
                <a:gd name="connsiteX0" fmla="*/ 0 w 5087006"/>
                <a:gd name="connsiteY0" fmla="*/ 1054012 h 1243197"/>
                <a:gd name="connsiteX1" fmla="*/ 1187668 w 5087006"/>
                <a:gd name="connsiteY1" fmla="*/ 2975 h 1243197"/>
                <a:gd name="connsiteX2" fmla="*/ 2753710 w 5087006"/>
                <a:gd name="connsiteY2" fmla="*/ 728190 h 1243197"/>
                <a:gd name="connsiteX3" fmla="*/ 4141076 w 5087006"/>
                <a:gd name="connsiteY3" fmla="*/ 444411 h 1243197"/>
                <a:gd name="connsiteX4" fmla="*/ 5087006 w 5087006"/>
                <a:gd name="connsiteY4" fmla="*/ 1243197 h 1243197"/>
                <a:gd name="connsiteX0" fmla="*/ 0 w 5087006"/>
                <a:gd name="connsiteY0" fmla="*/ 1054012 h 1243197"/>
                <a:gd name="connsiteX1" fmla="*/ 1187668 w 5087006"/>
                <a:gd name="connsiteY1" fmla="*/ 2975 h 1243197"/>
                <a:gd name="connsiteX2" fmla="*/ 2753710 w 5087006"/>
                <a:gd name="connsiteY2" fmla="*/ 728190 h 1243197"/>
                <a:gd name="connsiteX3" fmla="*/ 4141076 w 5087006"/>
                <a:gd name="connsiteY3" fmla="*/ 444411 h 1243197"/>
                <a:gd name="connsiteX4" fmla="*/ 5087006 w 5087006"/>
                <a:gd name="connsiteY4" fmla="*/ 1243197 h 1243197"/>
                <a:gd name="connsiteX0" fmla="*/ 0 w 5087006"/>
                <a:gd name="connsiteY0" fmla="*/ 1054012 h 1243197"/>
                <a:gd name="connsiteX1" fmla="*/ 1187668 w 5087006"/>
                <a:gd name="connsiteY1" fmla="*/ 2975 h 1243197"/>
                <a:gd name="connsiteX2" fmla="*/ 2753710 w 5087006"/>
                <a:gd name="connsiteY2" fmla="*/ 728190 h 1243197"/>
                <a:gd name="connsiteX3" fmla="*/ 4141076 w 5087006"/>
                <a:gd name="connsiteY3" fmla="*/ 444411 h 1243197"/>
                <a:gd name="connsiteX4" fmla="*/ 5087006 w 5087006"/>
                <a:gd name="connsiteY4" fmla="*/ 1243197 h 1243197"/>
                <a:gd name="connsiteX0" fmla="*/ 0 w 5087006"/>
                <a:gd name="connsiteY0" fmla="*/ 1051041 h 1240226"/>
                <a:gd name="connsiteX1" fmla="*/ 1187668 w 5087006"/>
                <a:gd name="connsiteY1" fmla="*/ 4 h 1240226"/>
                <a:gd name="connsiteX2" fmla="*/ 2753710 w 5087006"/>
                <a:gd name="connsiteY2" fmla="*/ 725219 h 1240226"/>
                <a:gd name="connsiteX3" fmla="*/ 4141076 w 5087006"/>
                <a:gd name="connsiteY3" fmla="*/ 441440 h 1240226"/>
                <a:gd name="connsiteX4" fmla="*/ 5087006 w 5087006"/>
                <a:gd name="connsiteY4" fmla="*/ 1240226 h 1240226"/>
                <a:gd name="connsiteX0" fmla="*/ 0 w 5087006"/>
                <a:gd name="connsiteY0" fmla="*/ 1051204 h 1240389"/>
                <a:gd name="connsiteX1" fmla="*/ 1187668 w 5087006"/>
                <a:gd name="connsiteY1" fmla="*/ 167 h 1240389"/>
                <a:gd name="connsiteX2" fmla="*/ 2753710 w 5087006"/>
                <a:gd name="connsiteY2" fmla="*/ 725382 h 1240389"/>
                <a:gd name="connsiteX3" fmla="*/ 4141076 w 5087006"/>
                <a:gd name="connsiteY3" fmla="*/ 441603 h 1240389"/>
                <a:gd name="connsiteX4" fmla="*/ 5087006 w 5087006"/>
                <a:gd name="connsiteY4" fmla="*/ 1240389 h 1240389"/>
                <a:gd name="connsiteX0" fmla="*/ 0 w 5087006"/>
                <a:gd name="connsiteY0" fmla="*/ 1051600 h 1240785"/>
                <a:gd name="connsiteX1" fmla="*/ 1187668 w 5087006"/>
                <a:gd name="connsiteY1" fmla="*/ 563 h 1240785"/>
                <a:gd name="connsiteX2" fmla="*/ 2753710 w 5087006"/>
                <a:gd name="connsiteY2" fmla="*/ 725778 h 1240785"/>
                <a:gd name="connsiteX3" fmla="*/ 4141076 w 5087006"/>
                <a:gd name="connsiteY3" fmla="*/ 441999 h 1240785"/>
                <a:gd name="connsiteX4" fmla="*/ 5087006 w 5087006"/>
                <a:gd name="connsiteY4" fmla="*/ 1240785 h 1240785"/>
                <a:gd name="connsiteX0" fmla="*/ 0 w 5087006"/>
                <a:gd name="connsiteY0" fmla="*/ 1051589 h 1240774"/>
                <a:gd name="connsiteX1" fmla="*/ 1187668 w 5087006"/>
                <a:gd name="connsiteY1" fmla="*/ 552 h 1240774"/>
                <a:gd name="connsiteX2" fmla="*/ 2753710 w 5087006"/>
                <a:gd name="connsiteY2" fmla="*/ 725767 h 1240774"/>
                <a:gd name="connsiteX3" fmla="*/ 4172607 w 5087006"/>
                <a:gd name="connsiteY3" fmla="*/ 347394 h 1240774"/>
                <a:gd name="connsiteX4" fmla="*/ 5087006 w 5087006"/>
                <a:gd name="connsiteY4" fmla="*/ 1240774 h 1240774"/>
                <a:gd name="connsiteX0" fmla="*/ 0 w 5087006"/>
                <a:gd name="connsiteY0" fmla="*/ 1051625 h 1240810"/>
                <a:gd name="connsiteX1" fmla="*/ 1187668 w 5087006"/>
                <a:gd name="connsiteY1" fmla="*/ 588 h 1240810"/>
                <a:gd name="connsiteX2" fmla="*/ 2774731 w 5087006"/>
                <a:gd name="connsiteY2" fmla="*/ 893969 h 1240810"/>
                <a:gd name="connsiteX3" fmla="*/ 4172607 w 5087006"/>
                <a:gd name="connsiteY3" fmla="*/ 347430 h 1240810"/>
                <a:gd name="connsiteX4" fmla="*/ 5087006 w 5087006"/>
                <a:gd name="connsiteY4" fmla="*/ 1240810 h 1240810"/>
                <a:gd name="connsiteX0" fmla="*/ 0 w 5087006"/>
                <a:gd name="connsiteY0" fmla="*/ 1052990 h 1242175"/>
                <a:gd name="connsiteX1" fmla="*/ 1187668 w 5087006"/>
                <a:gd name="connsiteY1" fmla="*/ 1953 h 1242175"/>
                <a:gd name="connsiteX2" fmla="*/ 2774731 w 5087006"/>
                <a:gd name="connsiteY2" fmla="*/ 779720 h 1242175"/>
                <a:gd name="connsiteX3" fmla="*/ 4172607 w 5087006"/>
                <a:gd name="connsiteY3" fmla="*/ 348795 h 1242175"/>
                <a:gd name="connsiteX4" fmla="*/ 5087006 w 5087006"/>
                <a:gd name="connsiteY4" fmla="*/ 1242175 h 1242175"/>
                <a:gd name="connsiteX0" fmla="*/ 0 w 5139558"/>
                <a:gd name="connsiteY0" fmla="*/ 1406841 h 1406841"/>
                <a:gd name="connsiteX1" fmla="*/ 1240220 w 5139558"/>
                <a:gd name="connsiteY1" fmla="*/ 8963 h 1406841"/>
                <a:gd name="connsiteX2" fmla="*/ 2827283 w 5139558"/>
                <a:gd name="connsiteY2" fmla="*/ 786730 h 1406841"/>
                <a:gd name="connsiteX3" fmla="*/ 4225159 w 5139558"/>
                <a:gd name="connsiteY3" fmla="*/ 355805 h 1406841"/>
                <a:gd name="connsiteX4" fmla="*/ 5139558 w 5139558"/>
                <a:gd name="connsiteY4" fmla="*/ 1249185 h 1406841"/>
                <a:gd name="connsiteX0" fmla="*/ 0 w 5139558"/>
                <a:gd name="connsiteY0" fmla="*/ 1406841 h 1406841"/>
                <a:gd name="connsiteX1" fmla="*/ 1240220 w 5139558"/>
                <a:gd name="connsiteY1" fmla="*/ 8963 h 1406841"/>
                <a:gd name="connsiteX2" fmla="*/ 2827283 w 5139558"/>
                <a:gd name="connsiteY2" fmla="*/ 786730 h 1406841"/>
                <a:gd name="connsiteX3" fmla="*/ 4225159 w 5139558"/>
                <a:gd name="connsiteY3" fmla="*/ 355805 h 1406841"/>
                <a:gd name="connsiteX4" fmla="*/ 5139558 w 5139558"/>
                <a:gd name="connsiteY4" fmla="*/ 1249185 h 1406841"/>
                <a:gd name="connsiteX0" fmla="*/ 0 w 5139558"/>
                <a:gd name="connsiteY0" fmla="*/ 1398249 h 1398249"/>
                <a:gd name="connsiteX1" fmla="*/ 1240220 w 5139558"/>
                <a:gd name="connsiteY1" fmla="*/ 371 h 1398249"/>
                <a:gd name="connsiteX2" fmla="*/ 2827283 w 5139558"/>
                <a:gd name="connsiteY2" fmla="*/ 778138 h 1398249"/>
                <a:gd name="connsiteX3" fmla="*/ 4225159 w 5139558"/>
                <a:gd name="connsiteY3" fmla="*/ 347213 h 1398249"/>
                <a:gd name="connsiteX4" fmla="*/ 5139558 w 5139558"/>
                <a:gd name="connsiteY4" fmla="*/ 1240593 h 1398249"/>
                <a:gd name="connsiteX0" fmla="*/ 0 w 5118538"/>
                <a:gd name="connsiteY0" fmla="*/ 1398249 h 1398249"/>
                <a:gd name="connsiteX1" fmla="*/ 1240220 w 5118538"/>
                <a:gd name="connsiteY1" fmla="*/ 371 h 1398249"/>
                <a:gd name="connsiteX2" fmla="*/ 2827283 w 5118538"/>
                <a:gd name="connsiteY2" fmla="*/ 778138 h 1398249"/>
                <a:gd name="connsiteX3" fmla="*/ 4225159 w 5118538"/>
                <a:gd name="connsiteY3" fmla="*/ 347213 h 1398249"/>
                <a:gd name="connsiteX4" fmla="*/ 5118538 w 5118538"/>
                <a:gd name="connsiteY4" fmla="*/ 1398248 h 1398249"/>
                <a:gd name="connsiteX0" fmla="*/ 0 w 5118538"/>
                <a:gd name="connsiteY0" fmla="*/ 1398249 h 1398249"/>
                <a:gd name="connsiteX1" fmla="*/ 1240220 w 5118538"/>
                <a:gd name="connsiteY1" fmla="*/ 371 h 1398249"/>
                <a:gd name="connsiteX2" fmla="*/ 2827283 w 5118538"/>
                <a:gd name="connsiteY2" fmla="*/ 778138 h 1398249"/>
                <a:gd name="connsiteX3" fmla="*/ 4225159 w 5118538"/>
                <a:gd name="connsiteY3" fmla="*/ 347213 h 1398249"/>
                <a:gd name="connsiteX4" fmla="*/ 5118538 w 5118538"/>
                <a:gd name="connsiteY4" fmla="*/ 1398248 h 1398249"/>
                <a:gd name="connsiteX0" fmla="*/ 0 w 5118538"/>
                <a:gd name="connsiteY0" fmla="*/ 1398249 h 1398249"/>
                <a:gd name="connsiteX1" fmla="*/ 1240220 w 5118538"/>
                <a:gd name="connsiteY1" fmla="*/ 371 h 1398249"/>
                <a:gd name="connsiteX2" fmla="*/ 2827283 w 5118538"/>
                <a:gd name="connsiteY2" fmla="*/ 778138 h 1398249"/>
                <a:gd name="connsiteX3" fmla="*/ 4225159 w 5118538"/>
                <a:gd name="connsiteY3" fmla="*/ 347213 h 1398249"/>
                <a:gd name="connsiteX4" fmla="*/ 5118538 w 5118538"/>
                <a:gd name="connsiteY4" fmla="*/ 1398248 h 1398249"/>
                <a:gd name="connsiteX0" fmla="*/ 0 w 5118538"/>
                <a:gd name="connsiteY0" fmla="*/ 1398249 h 1398249"/>
                <a:gd name="connsiteX1" fmla="*/ 1240220 w 5118538"/>
                <a:gd name="connsiteY1" fmla="*/ 371 h 1398249"/>
                <a:gd name="connsiteX2" fmla="*/ 2827283 w 5118538"/>
                <a:gd name="connsiteY2" fmla="*/ 778138 h 1398249"/>
                <a:gd name="connsiteX3" fmla="*/ 4225159 w 5118538"/>
                <a:gd name="connsiteY3" fmla="*/ 347213 h 1398249"/>
                <a:gd name="connsiteX4" fmla="*/ 5118538 w 5118538"/>
                <a:gd name="connsiteY4" fmla="*/ 1398248 h 1398249"/>
                <a:gd name="connsiteX0" fmla="*/ 0 w 5244662"/>
                <a:gd name="connsiteY0" fmla="*/ 1398249 h 1398249"/>
                <a:gd name="connsiteX1" fmla="*/ 1240220 w 5244662"/>
                <a:gd name="connsiteY1" fmla="*/ 371 h 1398249"/>
                <a:gd name="connsiteX2" fmla="*/ 2827283 w 5244662"/>
                <a:gd name="connsiteY2" fmla="*/ 778138 h 1398249"/>
                <a:gd name="connsiteX3" fmla="*/ 4225159 w 5244662"/>
                <a:gd name="connsiteY3" fmla="*/ 347213 h 1398249"/>
                <a:gd name="connsiteX4" fmla="*/ 5244662 w 5244662"/>
                <a:gd name="connsiteY4" fmla="*/ 1009365 h 1398249"/>
                <a:gd name="connsiteX0" fmla="*/ 0 w 5013434"/>
                <a:gd name="connsiteY0" fmla="*/ 1398249 h 1398249"/>
                <a:gd name="connsiteX1" fmla="*/ 1240220 w 5013434"/>
                <a:gd name="connsiteY1" fmla="*/ 371 h 1398249"/>
                <a:gd name="connsiteX2" fmla="*/ 2827283 w 5013434"/>
                <a:gd name="connsiteY2" fmla="*/ 778138 h 1398249"/>
                <a:gd name="connsiteX3" fmla="*/ 4225159 w 5013434"/>
                <a:gd name="connsiteY3" fmla="*/ 347213 h 1398249"/>
                <a:gd name="connsiteX4" fmla="*/ 5013434 w 5013434"/>
                <a:gd name="connsiteY4" fmla="*/ 1282634 h 1398249"/>
                <a:gd name="connsiteX0" fmla="*/ 0 w 5013434"/>
                <a:gd name="connsiteY0" fmla="*/ 1398252 h 1398252"/>
                <a:gd name="connsiteX1" fmla="*/ 1240220 w 5013434"/>
                <a:gd name="connsiteY1" fmla="*/ 374 h 1398252"/>
                <a:gd name="connsiteX2" fmla="*/ 2827283 w 5013434"/>
                <a:gd name="connsiteY2" fmla="*/ 778141 h 1398252"/>
                <a:gd name="connsiteX3" fmla="*/ 4151586 w 5013434"/>
                <a:gd name="connsiteY3" fmla="*/ 399768 h 1398252"/>
                <a:gd name="connsiteX4" fmla="*/ 5013434 w 5013434"/>
                <a:gd name="connsiteY4" fmla="*/ 1282637 h 1398252"/>
                <a:gd name="connsiteX0" fmla="*/ 0 w 5013434"/>
                <a:gd name="connsiteY0" fmla="*/ 1398238 h 1398238"/>
                <a:gd name="connsiteX1" fmla="*/ 1240220 w 5013434"/>
                <a:gd name="connsiteY1" fmla="*/ 360 h 1398238"/>
                <a:gd name="connsiteX2" fmla="*/ 2827283 w 5013434"/>
                <a:gd name="connsiteY2" fmla="*/ 778127 h 1398238"/>
                <a:gd name="connsiteX3" fmla="*/ 4151586 w 5013434"/>
                <a:gd name="connsiteY3" fmla="*/ 399754 h 1398238"/>
                <a:gd name="connsiteX4" fmla="*/ 5013434 w 5013434"/>
                <a:gd name="connsiteY4" fmla="*/ 1282623 h 1398238"/>
                <a:gd name="connsiteX0" fmla="*/ 0 w 5013434"/>
                <a:gd name="connsiteY0" fmla="*/ 1408189 h 1408189"/>
                <a:gd name="connsiteX1" fmla="*/ 1240220 w 5013434"/>
                <a:gd name="connsiteY1" fmla="*/ 10311 h 1408189"/>
                <a:gd name="connsiteX2" fmla="*/ 2774731 w 5013434"/>
                <a:gd name="connsiteY2" fmla="*/ 746036 h 1408189"/>
                <a:gd name="connsiteX3" fmla="*/ 4151586 w 5013434"/>
                <a:gd name="connsiteY3" fmla="*/ 409705 h 1408189"/>
                <a:gd name="connsiteX4" fmla="*/ 5013434 w 5013434"/>
                <a:gd name="connsiteY4" fmla="*/ 1292574 h 1408189"/>
                <a:gd name="connsiteX0" fmla="*/ 0 w 5013434"/>
                <a:gd name="connsiteY0" fmla="*/ 1408734 h 1408734"/>
                <a:gd name="connsiteX1" fmla="*/ 1240220 w 5013434"/>
                <a:gd name="connsiteY1" fmla="*/ 10856 h 1408734"/>
                <a:gd name="connsiteX2" fmla="*/ 2774731 w 5013434"/>
                <a:gd name="connsiteY2" fmla="*/ 746581 h 1408734"/>
                <a:gd name="connsiteX3" fmla="*/ 4225159 w 5013434"/>
                <a:gd name="connsiteY3" fmla="*/ 494333 h 1408734"/>
                <a:gd name="connsiteX4" fmla="*/ 5013434 w 5013434"/>
                <a:gd name="connsiteY4" fmla="*/ 1293119 h 1408734"/>
                <a:gd name="connsiteX0" fmla="*/ 0 w 5013434"/>
                <a:gd name="connsiteY0" fmla="*/ 1398064 h 1398064"/>
                <a:gd name="connsiteX1" fmla="*/ 1240220 w 5013434"/>
                <a:gd name="connsiteY1" fmla="*/ 186 h 1398064"/>
                <a:gd name="connsiteX2" fmla="*/ 2774731 w 5013434"/>
                <a:gd name="connsiteY2" fmla="*/ 735911 h 1398064"/>
                <a:gd name="connsiteX3" fmla="*/ 4225159 w 5013434"/>
                <a:gd name="connsiteY3" fmla="*/ 483663 h 1398064"/>
                <a:gd name="connsiteX4" fmla="*/ 5013434 w 5013434"/>
                <a:gd name="connsiteY4" fmla="*/ 1282449 h 1398064"/>
                <a:gd name="connsiteX0" fmla="*/ 0 w 5013434"/>
                <a:gd name="connsiteY0" fmla="*/ 1398064 h 1398064"/>
                <a:gd name="connsiteX1" fmla="*/ 1240220 w 5013434"/>
                <a:gd name="connsiteY1" fmla="*/ 186 h 1398064"/>
                <a:gd name="connsiteX2" fmla="*/ 2774731 w 5013434"/>
                <a:gd name="connsiteY2" fmla="*/ 735911 h 1398064"/>
                <a:gd name="connsiteX3" fmla="*/ 4225159 w 5013434"/>
                <a:gd name="connsiteY3" fmla="*/ 483663 h 1398064"/>
                <a:gd name="connsiteX4" fmla="*/ 5013434 w 5013434"/>
                <a:gd name="connsiteY4" fmla="*/ 1282449 h 1398064"/>
                <a:gd name="connsiteX0" fmla="*/ 0 w 5013434"/>
                <a:gd name="connsiteY0" fmla="*/ 1398064 h 1398064"/>
                <a:gd name="connsiteX1" fmla="*/ 1240220 w 5013434"/>
                <a:gd name="connsiteY1" fmla="*/ 186 h 1398064"/>
                <a:gd name="connsiteX2" fmla="*/ 2774731 w 5013434"/>
                <a:gd name="connsiteY2" fmla="*/ 735911 h 1398064"/>
                <a:gd name="connsiteX3" fmla="*/ 4225159 w 5013434"/>
                <a:gd name="connsiteY3" fmla="*/ 483663 h 1398064"/>
                <a:gd name="connsiteX4" fmla="*/ 5013434 w 5013434"/>
                <a:gd name="connsiteY4" fmla="*/ 1282449 h 1398064"/>
                <a:gd name="connsiteX0" fmla="*/ 0 w 5013434"/>
                <a:gd name="connsiteY0" fmla="*/ 1398064 h 1398064"/>
                <a:gd name="connsiteX1" fmla="*/ 1240220 w 5013434"/>
                <a:gd name="connsiteY1" fmla="*/ 186 h 1398064"/>
                <a:gd name="connsiteX2" fmla="*/ 2774731 w 5013434"/>
                <a:gd name="connsiteY2" fmla="*/ 735911 h 1398064"/>
                <a:gd name="connsiteX3" fmla="*/ 4225159 w 5013434"/>
                <a:gd name="connsiteY3" fmla="*/ 483663 h 1398064"/>
                <a:gd name="connsiteX4" fmla="*/ 5013434 w 5013434"/>
                <a:gd name="connsiteY4" fmla="*/ 1282449 h 1398064"/>
                <a:gd name="connsiteX0" fmla="*/ 0 w 5013434"/>
                <a:gd name="connsiteY0" fmla="*/ 1398064 h 1398064"/>
                <a:gd name="connsiteX1" fmla="*/ 1240220 w 5013434"/>
                <a:gd name="connsiteY1" fmla="*/ 186 h 1398064"/>
                <a:gd name="connsiteX2" fmla="*/ 2774731 w 5013434"/>
                <a:gd name="connsiteY2" fmla="*/ 735911 h 1398064"/>
                <a:gd name="connsiteX3" fmla="*/ 4225159 w 5013434"/>
                <a:gd name="connsiteY3" fmla="*/ 483663 h 1398064"/>
                <a:gd name="connsiteX4" fmla="*/ 5013434 w 5013434"/>
                <a:gd name="connsiteY4" fmla="*/ 1282449 h 1398064"/>
                <a:gd name="connsiteX0" fmla="*/ 0 w 4981946"/>
                <a:gd name="connsiteY0" fmla="*/ 1398064 h 1776435"/>
                <a:gd name="connsiteX1" fmla="*/ 1240220 w 4981946"/>
                <a:gd name="connsiteY1" fmla="*/ 186 h 1776435"/>
                <a:gd name="connsiteX2" fmla="*/ 2774731 w 4981946"/>
                <a:gd name="connsiteY2" fmla="*/ 735911 h 1776435"/>
                <a:gd name="connsiteX3" fmla="*/ 4225159 w 4981946"/>
                <a:gd name="connsiteY3" fmla="*/ 483663 h 1776435"/>
                <a:gd name="connsiteX4" fmla="*/ 4981903 w 4981946"/>
                <a:gd name="connsiteY4" fmla="*/ 1776435 h 1776435"/>
                <a:gd name="connsiteX0" fmla="*/ 0 w 4981946"/>
                <a:gd name="connsiteY0" fmla="*/ 2140985 h 2140985"/>
                <a:gd name="connsiteX1" fmla="*/ 1240220 w 4981946"/>
                <a:gd name="connsiteY1" fmla="*/ 38914 h 2140985"/>
                <a:gd name="connsiteX2" fmla="*/ 2774731 w 4981946"/>
                <a:gd name="connsiteY2" fmla="*/ 774639 h 2140985"/>
                <a:gd name="connsiteX3" fmla="*/ 4225159 w 4981946"/>
                <a:gd name="connsiteY3" fmla="*/ 522391 h 2140985"/>
                <a:gd name="connsiteX4" fmla="*/ 4981903 w 4981946"/>
                <a:gd name="connsiteY4" fmla="*/ 1815163 h 2140985"/>
                <a:gd name="connsiteX0" fmla="*/ 0 w 4981946"/>
                <a:gd name="connsiteY0" fmla="*/ 2140985 h 2140985"/>
                <a:gd name="connsiteX1" fmla="*/ 1240220 w 4981946"/>
                <a:gd name="connsiteY1" fmla="*/ 38914 h 2140985"/>
                <a:gd name="connsiteX2" fmla="*/ 2774731 w 4981946"/>
                <a:gd name="connsiteY2" fmla="*/ 774639 h 2140985"/>
                <a:gd name="connsiteX3" fmla="*/ 4225159 w 4981946"/>
                <a:gd name="connsiteY3" fmla="*/ 522391 h 2140985"/>
                <a:gd name="connsiteX4" fmla="*/ 4981903 w 4981946"/>
                <a:gd name="connsiteY4" fmla="*/ 1815163 h 2140985"/>
                <a:gd name="connsiteX0" fmla="*/ 0 w 4981946"/>
                <a:gd name="connsiteY0" fmla="*/ 2107101 h 2107101"/>
                <a:gd name="connsiteX1" fmla="*/ 1240220 w 4981946"/>
                <a:gd name="connsiteY1" fmla="*/ 5030 h 2107101"/>
                <a:gd name="connsiteX2" fmla="*/ 2774731 w 4981946"/>
                <a:gd name="connsiteY2" fmla="*/ 740755 h 2107101"/>
                <a:gd name="connsiteX3" fmla="*/ 4225159 w 4981946"/>
                <a:gd name="connsiteY3" fmla="*/ 488507 h 2107101"/>
                <a:gd name="connsiteX4" fmla="*/ 4981903 w 4981946"/>
                <a:gd name="connsiteY4" fmla="*/ 1781279 h 2107101"/>
                <a:gd name="connsiteX0" fmla="*/ 0 w 4981946"/>
                <a:gd name="connsiteY0" fmla="*/ 2103713 h 2103713"/>
                <a:gd name="connsiteX1" fmla="*/ 1240220 w 4981946"/>
                <a:gd name="connsiteY1" fmla="*/ 1642 h 2103713"/>
                <a:gd name="connsiteX2" fmla="*/ 2774731 w 4981946"/>
                <a:gd name="connsiteY2" fmla="*/ 737367 h 2103713"/>
                <a:gd name="connsiteX3" fmla="*/ 4225159 w 4981946"/>
                <a:gd name="connsiteY3" fmla="*/ 485119 h 2103713"/>
                <a:gd name="connsiteX4" fmla="*/ 4981903 w 4981946"/>
                <a:gd name="connsiteY4" fmla="*/ 1777891 h 2103713"/>
                <a:gd name="connsiteX0" fmla="*/ 0 w 4971436"/>
                <a:gd name="connsiteY0" fmla="*/ 2119001 h 2119001"/>
                <a:gd name="connsiteX1" fmla="*/ 1229710 w 4971436"/>
                <a:gd name="connsiteY1" fmla="*/ 37951 h 2119001"/>
                <a:gd name="connsiteX2" fmla="*/ 2764221 w 4971436"/>
                <a:gd name="connsiteY2" fmla="*/ 773676 h 2119001"/>
                <a:gd name="connsiteX3" fmla="*/ 4214649 w 4971436"/>
                <a:gd name="connsiteY3" fmla="*/ 521428 h 2119001"/>
                <a:gd name="connsiteX4" fmla="*/ 4971393 w 4971436"/>
                <a:gd name="connsiteY4" fmla="*/ 1814200 h 2119001"/>
                <a:gd name="connsiteX0" fmla="*/ 0 w 4971436"/>
                <a:gd name="connsiteY0" fmla="*/ 2082419 h 2082419"/>
                <a:gd name="connsiteX1" fmla="*/ 1229710 w 4971436"/>
                <a:gd name="connsiteY1" fmla="*/ 1369 h 2082419"/>
                <a:gd name="connsiteX2" fmla="*/ 2764221 w 4971436"/>
                <a:gd name="connsiteY2" fmla="*/ 737094 h 2082419"/>
                <a:gd name="connsiteX3" fmla="*/ 4214649 w 4971436"/>
                <a:gd name="connsiteY3" fmla="*/ 484846 h 2082419"/>
                <a:gd name="connsiteX4" fmla="*/ 4971393 w 4971436"/>
                <a:gd name="connsiteY4" fmla="*/ 1777618 h 2082419"/>
                <a:gd name="connsiteX0" fmla="*/ 0 w 4971436"/>
                <a:gd name="connsiteY0" fmla="*/ 2082419 h 2082419"/>
                <a:gd name="connsiteX1" fmla="*/ 1229710 w 4971436"/>
                <a:gd name="connsiteY1" fmla="*/ 1369 h 2082419"/>
                <a:gd name="connsiteX2" fmla="*/ 2764221 w 4971436"/>
                <a:gd name="connsiteY2" fmla="*/ 737094 h 2082419"/>
                <a:gd name="connsiteX3" fmla="*/ 4214649 w 4971436"/>
                <a:gd name="connsiteY3" fmla="*/ 484846 h 2082419"/>
                <a:gd name="connsiteX4" fmla="*/ 4971393 w 4971436"/>
                <a:gd name="connsiteY4" fmla="*/ 1777618 h 2082419"/>
                <a:gd name="connsiteX0" fmla="*/ 0 w 4971436"/>
                <a:gd name="connsiteY0" fmla="*/ 2083907 h 2083907"/>
                <a:gd name="connsiteX1" fmla="*/ 1229710 w 4971436"/>
                <a:gd name="connsiteY1" fmla="*/ 2857 h 2083907"/>
                <a:gd name="connsiteX2" fmla="*/ 2764221 w 4971436"/>
                <a:gd name="connsiteY2" fmla="*/ 738582 h 2083907"/>
                <a:gd name="connsiteX3" fmla="*/ 4214649 w 4971436"/>
                <a:gd name="connsiteY3" fmla="*/ 486334 h 2083907"/>
                <a:gd name="connsiteX4" fmla="*/ 4971393 w 4971436"/>
                <a:gd name="connsiteY4" fmla="*/ 1779106 h 2083907"/>
                <a:gd name="connsiteX0" fmla="*/ 0 w 4971436"/>
                <a:gd name="connsiteY0" fmla="*/ 2083907 h 2083907"/>
                <a:gd name="connsiteX1" fmla="*/ 1229710 w 4971436"/>
                <a:gd name="connsiteY1" fmla="*/ 2857 h 2083907"/>
                <a:gd name="connsiteX2" fmla="*/ 2764221 w 4971436"/>
                <a:gd name="connsiteY2" fmla="*/ 738582 h 2083907"/>
                <a:gd name="connsiteX3" fmla="*/ 4214649 w 4971436"/>
                <a:gd name="connsiteY3" fmla="*/ 486334 h 2083907"/>
                <a:gd name="connsiteX4" fmla="*/ 4971393 w 4971436"/>
                <a:gd name="connsiteY4" fmla="*/ 1779106 h 2083907"/>
                <a:gd name="connsiteX0" fmla="*/ 0 w 4939905"/>
                <a:gd name="connsiteY0" fmla="*/ 2009192 h 2009192"/>
                <a:gd name="connsiteX1" fmla="*/ 1198179 w 4939905"/>
                <a:gd name="connsiteY1" fmla="*/ 33246 h 2009192"/>
                <a:gd name="connsiteX2" fmla="*/ 2732690 w 4939905"/>
                <a:gd name="connsiteY2" fmla="*/ 768971 h 2009192"/>
                <a:gd name="connsiteX3" fmla="*/ 4183118 w 4939905"/>
                <a:gd name="connsiteY3" fmla="*/ 516723 h 2009192"/>
                <a:gd name="connsiteX4" fmla="*/ 4939862 w 4939905"/>
                <a:gd name="connsiteY4" fmla="*/ 1809495 h 2009192"/>
                <a:gd name="connsiteX0" fmla="*/ 0 w 4939905"/>
                <a:gd name="connsiteY0" fmla="*/ 1977588 h 1977588"/>
                <a:gd name="connsiteX1" fmla="*/ 1198179 w 4939905"/>
                <a:gd name="connsiteY1" fmla="*/ 1642 h 1977588"/>
                <a:gd name="connsiteX2" fmla="*/ 2732690 w 4939905"/>
                <a:gd name="connsiteY2" fmla="*/ 737367 h 1977588"/>
                <a:gd name="connsiteX3" fmla="*/ 4183118 w 4939905"/>
                <a:gd name="connsiteY3" fmla="*/ 485119 h 1977588"/>
                <a:gd name="connsiteX4" fmla="*/ 4939862 w 4939905"/>
                <a:gd name="connsiteY4" fmla="*/ 1777891 h 1977588"/>
                <a:gd name="connsiteX0" fmla="*/ 0 w 4939905"/>
                <a:gd name="connsiteY0" fmla="*/ 1977588 h 1977588"/>
                <a:gd name="connsiteX1" fmla="*/ 1198179 w 4939905"/>
                <a:gd name="connsiteY1" fmla="*/ 1642 h 1977588"/>
                <a:gd name="connsiteX2" fmla="*/ 2732690 w 4939905"/>
                <a:gd name="connsiteY2" fmla="*/ 737367 h 1977588"/>
                <a:gd name="connsiteX3" fmla="*/ 4183118 w 4939905"/>
                <a:gd name="connsiteY3" fmla="*/ 485119 h 1977588"/>
                <a:gd name="connsiteX4" fmla="*/ 4939862 w 4939905"/>
                <a:gd name="connsiteY4" fmla="*/ 1777891 h 1977588"/>
                <a:gd name="connsiteX0" fmla="*/ 0 w 4939905"/>
                <a:gd name="connsiteY0" fmla="*/ 1977588 h 1977588"/>
                <a:gd name="connsiteX1" fmla="*/ 1198179 w 4939905"/>
                <a:gd name="connsiteY1" fmla="*/ 1642 h 1977588"/>
                <a:gd name="connsiteX2" fmla="*/ 2732690 w 4939905"/>
                <a:gd name="connsiteY2" fmla="*/ 737367 h 1977588"/>
                <a:gd name="connsiteX3" fmla="*/ 4183118 w 4939905"/>
                <a:gd name="connsiteY3" fmla="*/ 485119 h 1977588"/>
                <a:gd name="connsiteX4" fmla="*/ 4939862 w 4939905"/>
                <a:gd name="connsiteY4" fmla="*/ 1777891 h 1977588"/>
                <a:gd name="connsiteX0" fmla="*/ 0 w 4939905"/>
                <a:gd name="connsiteY0" fmla="*/ 1977588 h 1977588"/>
                <a:gd name="connsiteX1" fmla="*/ 1198179 w 4939905"/>
                <a:gd name="connsiteY1" fmla="*/ 1642 h 1977588"/>
                <a:gd name="connsiteX2" fmla="*/ 2732690 w 4939905"/>
                <a:gd name="connsiteY2" fmla="*/ 737367 h 1977588"/>
                <a:gd name="connsiteX3" fmla="*/ 4183118 w 4939905"/>
                <a:gd name="connsiteY3" fmla="*/ 485119 h 1977588"/>
                <a:gd name="connsiteX4" fmla="*/ 4939862 w 4939905"/>
                <a:gd name="connsiteY4" fmla="*/ 1777891 h 1977588"/>
                <a:gd name="connsiteX0" fmla="*/ 0 w 4939905"/>
                <a:gd name="connsiteY0" fmla="*/ 1977588 h 1977588"/>
                <a:gd name="connsiteX1" fmla="*/ 1198179 w 4939905"/>
                <a:gd name="connsiteY1" fmla="*/ 1642 h 1977588"/>
                <a:gd name="connsiteX2" fmla="*/ 2732690 w 4939905"/>
                <a:gd name="connsiteY2" fmla="*/ 737367 h 1977588"/>
                <a:gd name="connsiteX3" fmla="*/ 4183118 w 4939905"/>
                <a:gd name="connsiteY3" fmla="*/ 485119 h 1977588"/>
                <a:gd name="connsiteX4" fmla="*/ 4939862 w 4939905"/>
                <a:gd name="connsiteY4" fmla="*/ 1777891 h 1977588"/>
                <a:gd name="connsiteX0" fmla="*/ 0 w 4981904"/>
                <a:gd name="connsiteY0" fmla="*/ 1977588 h 1977588"/>
                <a:gd name="connsiteX1" fmla="*/ 1198179 w 4981904"/>
                <a:gd name="connsiteY1" fmla="*/ 1642 h 1977588"/>
                <a:gd name="connsiteX2" fmla="*/ 2732690 w 4981904"/>
                <a:gd name="connsiteY2" fmla="*/ 737367 h 1977588"/>
                <a:gd name="connsiteX3" fmla="*/ 4183118 w 4981904"/>
                <a:gd name="connsiteY3" fmla="*/ 485119 h 1977588"/>
                <a:gd name="connsiteX4" fmla="*/ 4981904 w 4981904"/>
                <a:gd name="connsiteY4" fmla="*/ 1830443 h 1977588"/>
                <a:gd name="connsiteX0" fmla="*/ 0 w 4971393"/>
                <a:gd name="connsiteY0" fmla="*/ 1921484 h 1921484"/>
                <a:gd name="connsiteX1" fmla="*/ 1187668 w 4971393"/>
                <a:gd name="connsiteY1" fmla="*/ 29621 h 1921484"/>
                <a:gd name="connsiteX2" fmla="*/ 2722179 w 4971393"/>
                <a:gd name="connsiteY2" fmla="*/ 765346 h 1921484"/>
                <a:gd name="connsiteX3" fmla="*/ 4172607 w 4971393"/>
                <a:gd name="connsiteY3" fmla="*/ 513098 h 1921484"/>
                <a:gd name="connsiteX4" fmla="*/ 4971393 w 4971393"/>
                <a:gd name="connsiteY4" fmla="*/ 1858422 h 1921484"/>
                <a:gd name="connsiteX0" fmla="*/ 0 w 4971393"/>
                <a:gd name="connsiteY0" fmla="*/ 1899415 h 1899415"/>
                <a:gd name="connsiteX1" fmla="*/ 1187668 w 4971393"/>
                <a:gd name="connsiteY1" fmla="*/ 7552 h 1899415"/>
                <a:gd name="connsiteX2" fmla="*/ 2722179 w 4971393"/>
                <a:gd name="connsiteY2" fmla="*/ 743277 h 1899415"/>
                <a:gd name="connsiteX3" fmla="*/ 4172607 w 4971393"/>
                <a:gd name="connsiteY3" fmla="*/ 491029 h 1899415"/>
                <a:gd name="connsiteX4" fmla="*/ 4971393 w 4971393"/>
                <a:gd name="connsiteY4" fmla="*/ 1836353 h 1899415"/>
                <a:gd name="connsiteX0" fmla="*/ 0 w 4971393"/>
                <a:gd name="connsiteY0" fmla="*/ 1895190 h 1895190"/>
                <a:gd name="connsiteX1" fmla="*/ 1187668 w 4971393"/>
                <a:gd name="connsiteY1" fmla="*/ 3327 h 1895190"/>
                <a:gd name="connsiteX2" fmla="*/ 2722179 w 4971393"/>
                <a:gd name="connsiteY2" fmla="*/ 739052 h 1895190"/>
                <a:gd name="connsiteX3" fmla="*/ 4172607 w 4971393"/>
                <a:gd name="connsiteY3" fmla="*/ 486804 h 1895190"/>
                <a:gd name="connsiteX4" fmla="*/ 4971393 w 4971393"/>
                <a:gd name="connsiteY4" fmla="*/ 1832128 h 1895190"/>
                <a:gd name="connsiteX0" fmla="*/ 0 w 4971393"/>
                <a:gd name="connsiteY0" fmla="*/ 1901119 h 1901119"/>
                <a:gd name="connsiteX1" fmla="*/ 1187668 w 4971393"/>
                <a:gd name="connsiteY1" fmla="*/ 9256 h 1901119"/>
                <a:gd name="connsiteX2" fmla="*/ 2722179 w 4971393"/>
                <a:gd name="connsiteY2" fmla="*/ 744981 h 1901119"/>
                <a:gd name="connsiteX3" fmla="*/ 4172607 w 4971393"/>
                <a:gd name="connsiteY3" fmla="*/ 492733 h 1901119"/>
                <a:gd name="connsiteX4" fmla="*/ 4971393 w 4971393"/>
                <a:gd name="connsiteY4" fmla="*/ 1838057 h 1901119"/>
                <a:gd name="connsiteX0" fmla="*/ 0 w 4971393"/>
                <a:gd name="connsiteY0" fmla="*/ 1897852 h 1897852"/>
                <a:gd name="connsiteX1" fmla="*/ 1187668 w 4971393"/>
                <a:gd name="connsiteY1" fmla="*/ 5989 h 1897852"/>
                <a:gd name="connsiteX2" fmla="*/ 2722179 w 4971393"/>
                <a:gd name="connsiteY2" fmla="*/ 741714 h 1897852"/>
                <a:gd name="connsiteX3" fmla="*/ 4172607 w 4971393"/>
                <a:gd name="connsiteY3" fmla="*/ 489466 h 1897852"/>
                <a:gd name="connsiteX4" fmla="*/ 4971393 w 4971393"/>
                <a:gd name="connsiteY4" fmla="*/ 1834790 h 1897852"/>
                <a:gd name="connsiteX0" fmla="*/ 0 w 4971393"/>
                <a:gd name="connsiteY0" fmla="*/ 1892095 h 1892095"/>
                <a:gd name="connsiteX1" fmla="*/ 1187668 w 4971393"/>
                <a:gd name="connsiteY1" fmla="*/ 232 h 1892095"/>
                <a:gd name="connsiteX2" fmla="*/ 2722179 w 4971393"/>
                <a:gd name="connsiteY2" fmla="*/ 735957 h 1892095"/>
                <a:gd name="connsiteX3" fmla="*/ 4172607 w 4971393"/>
                <a:gd name="connsiteY3" fmla="*/ 483709 h 1892095"/>
                <a:gd name="connsiteX4" fmla="*/ 4971393 w 4971393"/>
                <a:gd name="connsiteY4" fmla="*/ 1829033 h 1892095"/>
                <a:gd name="connsiteX0" fmla="*/ 0 w 4971393"/>
                <a:gd name="connsiteY0" fmla="*/ 1892095 h 1892095"/>
                <a:gd name="connsiteX1" fmla="*/ 1187668 w 4971393"/>
                <a:gd name="connsiteY1" fmla="*/ 232 h 1892095"/>
                <a:gd name="connsiteX2" fmla="*/ 2722179 w 4971393"/>
                <a:gd name="connsiteY2" fmla="*/ 735957 h 1892095"/>
                <a:gd name="connsiteX3" fmla="*/ 4172607 w 4971393"/>
                <a:gd name="connsiteY3" fmla="*/ 483709 h 1892095"/>
                <a:gd name="connsiteX4" fmla="*/ 4971393 w 4971393"/>
                <a:gd name="connsiteY4" fmla="*/ 1829033 h 1892095"/>
                <a:gd name="connsiteX0" fmla="*/ 0 w 4971393"/>
                <a:gd name="connsiteY0" fmla="*/ 1892095 h 1892095"/>
                <a:gd name="connsiteX1" fmla="*/ 1187668 w 4971393"/>
                <a:gd name="connsiteY1" fmla="*/ 232 h 1892095"/>
                <a:gd name="connsiteX2" fmla="*/ 2722179 w 4971393"/>
                <a:gd name="connsiteY2" fmla="*/ 735957 h 1892095"/>
                <a:gd name="connsiteX3" fmla="*/ 4172607 w 4971393"/>
                <a:gd name="connsiteY3" fmla="*/ 483709 h 1892095"/>
                <a:gd name="connsiteX4" fmla="*/ 4971393 w 4971393"/>
                <a:gd name="connsiteY4" fmla="*/ 1829033 h 1892095"/>
                <a:gd name="connsiteX0" fmla="*/ 0 w 4690499"/>
                <a:gd name="connsiteY0" fmla="*/ 2058690 h 2058690"/>
                <a:gd name="connsiteX1" fmla="*/ 906774 w 4690499"/>
                <a:gd name="connsiteY1" fmla="*/ 35345 h 2058690"/>
                <a:gd name="connsiteX2" fmla="*/ 2441285 w 4690499"/>
                <a:gd name="connsiteY2" fmla="*/ 771070 h 2058690"/>
                <a:gd name="connsiteX3" fmla="*/ 3891713 w 4690499"/>
                <a:gd name="connsiteY3" fmla="*/ 518822 h 2058690"/>
                <a:gd name="connsiteX4" fmla="*/ 4690499 w 4690499"/>
                <a:gd name="connsiteY4" fmla="*/ 1864146 h 2058690"/>
                <a:gd name="connsiteX0" fmla="*/ 0 w 4690499"/>
                <a:gd name="connsiteY0" fmla="*/ 2024735 h 2024735"/>
                <a:gd name="connsiteX1" fmla="*/ 906774 w 4690499"/>
                <a:gd name="connsiteY1" fmla="*/ 1390 h 2024735"/>
                <a:gd name="connsiteX2" fmla="*/ 2441285 w 4690499"/>
                <a:gd name="connsiteY2" fmla="*/ 737115 h 2024735"/>
                <a:gd name="connsiteX3" fmla="*/ 3891713 w 4690499"/>
                <a:gd name="connsiteY3" fmla="*/ 484867 h 2024735"/>
                <a:gd name="connsiteX4" fmla="*/ 4690499 w 4690499"/>
                <a:gd name="connsiteY4" fmla="*/ 1830191 h 2024735"/>
                <a:gd name="connsiteX0" fmla="*/ 0 w 4690499"/>
                <a:gd name="connsiteY0" fmla="*/ 2024735 h 2024735"/>
                <a:gd name="connsiteX1" fmla="*/ 906774 w 4690499"/>
                <a:gd name="connsiteY1" fmla="*/ 1390 h 2024735"/>
                <a:gd name="connsiteX2" fmla="*/ 2441285 w 4690499"/>
                <a:gd name="connsiteY2" fmla="*/ 737115 h 2024735"/>
                <a:gd name="connsiteX3" fmla="*/ 3891713 w 4690499"/>
                <a:gd name="connsiteY3" fmla="*/ 484867 h 2024735"/>
                <a:gd name="connsiteX4" fmla="*/ 4690499 w 4690499"/>
                <a:gd name="connsiteY4" fmla="*/ 1991556 h 202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0499" h="2024735">
                  <a:moveTo>
                    <a:pt x="0" y="2024735"/>
                  </a:moveTo>
                  <a:cubicBezTo>
                    <a:pt x="207578" y="99589"/>
                    <a:pt x="505870" y="36699"/>
                    <a:pt x="906774" y="1390"/>
                  </a:cubicBezTo>
                  <a:cubicBezTo>
                    <a:pt x="1307678" y="-33919"/>
                    <a:pt x="1954305" y="614495"/>
                    <a:pt x="2441285" y="737115"/>
                  </a:cubicBezTo>
                  <a:cubicBezTo>
                    <a:pt x="2928265" y="859735"/>
                    <a:pt x="3115700" y="472604"/>
                    <a:pt x="3891713" y="484867"/>
                  </a:cubicBezTo>
                  <a:cubicBezTo>
                    <a:pt x="4667726" y="497130"/>
                    <a:pt x="4690499" y="1991556"/>
                    <a:pt x="4690499" y="1991556"/>
                  </a:cubicBezTo>
                </a:path>
              </a:pathLst>
            </a:custGeom>
            <a:noFill/>
            <a:ln w="28575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C7D6D133-835D-440B-BD49-E0956847BD1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7426"/>
          <a:stretch/>
        </p:blipFill>
        <p:spPr>
          <a:xfrm>
            <a:off x="1912710" y="4491037"/>
            <a:ext cx="6484634" cy="5065853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5385219F-953D-4144-874C-1D25F80225F0}"/>
              </a:ext>
            </a:extLst>
          </p:cNvPr>
          <p:cNvSpPr txBox="1"/>
          <p:nvPr/>
        </p:nvSpPr>
        <p:spPr>
          <a:xfrm>
            <a:off x="4265606" y="10912231"/>
            <a:ext cx="26423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>
                <a:solidFill>
                  <a:srgbClr val="C00000"/>
                </a:solidFill>
              </a:rPr>
              <a:t>N.  phrenicus</a:t>
            </a:r>
            <a:endParaRPr lang="en-US" sz="36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32CE4E-2575-471D-BD2C-2B4C7D8A5716}"/>
              </a:ext>
            </a:extLst>
          </p:cNvPr>
          <p:cNvSpPr txBox="1"/>
          <p:nvPr/>
        </p:nvSpPr>
        <p:spPr>
          <a:xfrm>
            <a:off x="2881839" y="4678276"/>
            <a:ext cx="286251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>
                <a:solidFill>
                  <a:schemeClr val="tx1">
                    <a:lumMod val="65000"/>
                    <a:lumOff val="35000"/>
                  </a:schemeClr>
                </a:solidFill>
              </a:rPr>
              <a:t>Spinale zenuw</a:t>
            </a:r>
            <a:endParaRPr lang="en-US" sz="36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5A2BAA1-92A6-453B-2A7F-EA9E2FEEFD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48</a:t>
            </a:fld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9F15AED4-BBBC-74F5-71E1-E329287DB1C6}"/>
              </a:ext>
            </a:extLst>
          </p:cNvPr>
          <p:cNvSpPr/>
          <p:nvPr/>
        </p:nvSpPr>
        <p:spPr>
          <a:xfrm flipH="1">
            <a:off x="3135997" y="6347052"/>
            <a:ext cx="1129610" cy="1283418"/>
          </a:xfrm>
          <a:custGeom>
            <a:avLst/>
            <a:gdLst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17" fmla="*/ 1821473 w 1912511"/>
              <a:gd name="connsiteY17" fmla="*/ 21339 h 4310676"/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17" fmla="*/ 1821473 w 1912511"/>
              <a:gd name="connsiteY17" fmla="*/ 21339 h 4310676"/>
              <a:gd name="connsiteX0" fmla="*/ 1868365 w 1912511"/>
              <a:gd name="connsiteY0" fmla="*/ 0 h 4254167"/>
              <a:gd name="connsiteX1" fmla="*/ 1200150 w 1912511"/>
              <a:gd name="connsiteY1" fmla="*/ 46892 h 4254167"/>
              <a:gd name="connsiteX2" fmla="*/ 754673 w 1912511"/>
              <a:gd name="connsiteY2" fmla="*/ 773723 h 4254167"/>
              <a:gd name="connsiteX3" fmla="*/ 590550 w 1912511"/>
              <a:gd name="connsiteY3" fmla="*/ 1770184 h 4254167"/>
              <a:gd name="connsiteX4" fmla="*/ 227134 w 1912511"/>
              <a:gd name="connsiteY4" fmla="*/ 2696307 h 4254167"/>
              <a:gd name="connsiteX5" fmla="*/ 109903 w 1912511"/>
              <a:gd name="connsiteY5" fmla="*/ 3294184 h 4254167"/>
              <a:gd name="connsiteX6" fmla="*/ 4396 w 1912511"/>
              <a:gd name="connsiteY6" fmla="*/ 4067907 h 4254167"/>
              <a:gd name="connsiteX7" fmla="*/ 39565 w 1912511"/>
              <a:gd name="connsiteY7" fmla="*/ 4243753 h 4254167"/>
              <a:gd name="connsiteX8" fmla="*/ 215411 w 1912511"/>
              <a:gd name="connsiteY8" fmla="*/ 3856892 h 4254167"/>
              <a:gd name="connsiteX9" fmla="*/ 238857 w 1912511"/>
              <a:gd name="connsiteY9" fmla="*/ 3141784 h 4254167"/>
              <a:gd name="connsiteX10" fmla="*/ 801565 w 1912511"/>
              <a:gd name="connsiteY10" fmla="*/ 2227384 h 4254167"/>
              <a:gd name="connsiteX11" fmla="*/ 907073 w 1912511"/>
              <a:gd name="connsiteY11" fmla="*/ 1793630 h 4254167"/>
              <a:gd name="connsiteX12" fmla="*/ 942242 w 1912511"/>
              <a:gd name="connsiteY12" fmla="*/ 1289538 h 4254167"/>
              <a:gd name="connsiteX13" fmla="*/ 848457 w 1912511"/>
              <a:gd name="connsiteY13" fmla="*/ 820615 h 4254167"/>
              <a:gd name="connsiteX14" fmla="*/ 1317380 w 1912511"/>
              <a:gd name="connsiteY14" fmla="*/ 762000 h 4254167"/>
              <a:gd name="connsiteX15" fmla="*/ 1856642 w 1912511"/>
              <a:gd name="connsiteY15" fmla="*/ 715107 h 4254167"/>
              <a:gd name="connsiteX16" fmla="*/ 1868365 w 1912511"/>
              <a:gd name="connsiteY16" fmla="*/ 0 h 4254167"/>
              <a:gd name="connsiteX0" fmla="*/ 1868365 w 1912511"/>
              <a:gd name="connsiteY0" fmla="*/ 0 h 4324506"/>
              <a:gd name="connsiteX1" fmla="*/ 1200150 w 1912511"/>
              <a:gd name="connsiteY1" fmla="*/ 117231 h 4324506"/>
              <a:gd name="connsiteX2" fmla="*/ 754673 w 1912511"/>
              <a:gd name="connsiteY2" fmla="*/ 844062 h 4324506"/>
              <a:gd name="connsiteX3" fmla="*/ 590550 w 1912511"/>
              <a:gd name="connsiteY3" fmla="*/ 1840523 h 4324506"/>
              <a:gd name="connsiteX4" fmla="*/ 227134 w 1912511"/>
              <a:gd name="connsiteY4" fmla="*/ 2766646 h 4324506"/>
              <a:gd name="connsiteX5" fmla="*/ 109903 w 1912511"/>
              <a:gd name="connsiteY5" fmla="*/ 3364523 h 4324506"/>
              <a:gd name="connsiteX6" fmla="*/ 4396 w 1912511"/>
              <a:gd name="connsiteY6" fmla="*/ 4138246 h 4324506"/>
              <a:gd name="connsiteX7" fmla="*/ 39565 w 1912511"/>
              <a:gd name="connsiteY7" fmla="*/ 4314092 h 4324506"/>
              <a:gd name="connsiteX8" fmla="*/ 215411 w 1912511"/>
              <a:gd name="connsiteY8" fmla="*/ 3927231 h 4324506"/>
              <a:gd name="connsiteX9" fmla="*/ 238857 w 1912511"/>
              <a:gd name="connsiteY9" fmla="*/ 3212123 h 4324506"/>
              <a:gd name="connsiteX10" fmla="*/ 801565 w 1912511"/>
              <a:gd name="connsiteY10" fmla="*/ 2297723 h 4324506"/>
              <a:gd name="connsiteX11" fmla="*/ 907073 w 1912511"/>
              <a:gd name="connsiteY11" fmla="*/ 1863969 h 4324506"/>
              <a:gd name="connsiteX12" fmla="*/ 942242 w 1912511"/>
              <a:gd name="connsiteY12" fmla="*/ 1359877 h 4324506"/>
              <a:gd name="connsiteX13" fmla="*/ 848457 w 1912511"/>
              <a:gd name="connsiteY13" fmla="*/ 890954 h 4324506"/>
              <a:gd name="connsiteX14" fmla="*/ 1317380 w 1912511"/>
              <a:gd name="connsiteY14" fmla="*/ 832339 h 4324506"/>
              <a:gd name="connsiteX15" fmla="*/ 1856642 w 1912511"/>
              <a:gd name="connsiteY15" fmla="*/ 785446 h 4324506"/>
              <a:gd name="connsiteX16" fmla="*/ 1868365 w 1912511"/>
              <a:gd name="connsiteY16" fmla="*/ 0 h 4324506"/>
              <a:gd name="connsiteX0" fmla="*/ 1868365 w 1893961"/>
              <a:gd name="connsiteY0" fmla="*/ 0 h 4324506"/>
              <a:gd name="connsiteX1" fmla="*/ 1200150 w 1893961"/>
              <a:gd name="connsiteY1" fmla="*/ 117231 h 4324506"/>
              <a:gd name="connsiteX2" fmla="*/ 754673 w 1893961"/>
              <a:gd name="connsiteY2" fmla="*/ 844062 h 4324506"/>
              <a:gd name="connsiteX3" fmla="*/ 590550 w 1893961"/>
              <a:gd name="connsiteY3" fmla="*/ 1840523 h 4324506"/>
              <a:gd name="connsiteX4" fmla="*/ 227134 w 1893961"/>
              <a:gd name="connsiteY4" fmla="*/ 2766646 h 4324506"/>
              <a:gd name="connsiteX5" fmla="*/ 109903 w 1893961"/>
              <a:gd name="connsiteY5" fmla="*/ 3364523 h 4324506"/>
              <a:gd name="connsiteX6" fmla="*/ 4396 w 1893961"/>
              <a:gd name="connsiteY6" fmla="*/ 4138246 h 4324506"/>
              <a:gd name="connsiteX7" fmla="*/ 39565 w 1893961"/>
              <a:gd name="connsiteY7" fmla="*/ 4314092 h 4324506"/>
              <a:gd name="connsiteX8" fmla="*/ 215411 w 1893961"/>
              <a:gd name="connsiteY8" fmla="*/ 3927231 h 4324506"/>
              <a:gd name="connsiteX9" fmla="*/ 238857 w 1893961"/>
              <a:gd name="connsiteY9" fmla="*/ 3212123 h 4324506"/>
              <a:gd name="connsiteX10" fmla="*/ 801565 w 1893961"/>
              <a:gd name="connsiteY10" fmla="*/ 2297723 h 4324506"/>
              <a:gd name="connsiteX11" fmla="*/ 907073 w 1893961"/>
              <a:gd name="connsiteY11" fmla="*/ 1863969 h 4324506"/>
              <a:gd name="connsiteX12" fmla="*/ 942242 w 1893961"/>
              <a:gd name="connsiteY12" fmla="*/ 1359877 h 4324506"/>
              <a:gd name="connsiteX13" fmla="*/ 848457 w 1893961"/>
              <a:gd name="connsiteY13" fmla="*/ 890954 h 4324506"/>
              <a:gd name="connsiteX14" fmla="*/ 1317380 w 1893961"/>
              <a:gd name="connsiteY14" fmla="*/ 832339 h 4324506"/>
              <a:gd name="connsiteX15" fmla="*/ 1856642 w 1893961"/>
              <a:gd name="connsiteY15" fmla="*/ 785446 h 4324506"/>
              <a:gd name="connsiteX16" fmla="*/ 1868365 w 1893961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922055 w 1922055"/>
              <a:gd name="connsiteY0" fmla="*/ 0 h 4303426"/>
              <a:gd name="connsiteX1" fmla="*/ 1253840 w 1922055"/>
              <a:gd name="connsiteY1" fmla="*/ 117231 h 4303426"/>
              <a:gd name="connsiteX2" fmla="*/ 808363 w 1922055"/>
              <a:gd name="connsiteY2" fmla="*/ 844062 h 4303426"/>
              <a:gd name="connsiteX3" fmla="*/ 644240 w 1922055"/>
              <a:gd name="connsiteY3" fmla="*/ 1840523 h 4303426"/>
              <a:gd name="connsiteX4" fmla="*/ 280824 w 1922055"/>
              <a:gd name="connsiteY4" fmla="*/ 2766646 h 4303426"/>
              <a:gd name="connsiteX5" fmla="*/ 163593 w 1922055"/>
              <a:gd name="connsiteY5" fmla="*/ 3364523 h 4303426"/>
              <a:gd name="connsiteX6" fmla="*/ 58086 w 1922055"/>
              <a:gd name="connsiteY6" fmla="*/ 4138246 h 4303426"/>
              <a:gd name="connsiteX7" fmla="*/ 11194 w 1922055"/>
              <a:gd name="connsiteY7" fmla="*/ 4290646 h 4303426"/>
              <a:gd name="connsiteX8" fmla="*/ 269101 w 1922055"/>
              <a:gd name="connsiteY8" fmla="*/ 3927231 h 4303426"/>
              <a:gd name="connsiteX9" fmla="*/ 327716 w 1922055"/>
              <a:gd name="connsiteY9" fmla="*/ 3223846 h 4303426"/>
              <a:gd name="connsiteX10" fmla="*/ 855255 w 1922055"/>
              <a:gd name="connsiteY10" fmla="*/ 2297723 h 4303426"/>
              <a:gd name="connsiteX11" fmla="*/ 960763 w 1922055"/>
              <a:gd name="connsiteY11" fmla="*/ 1863969 h 4303426"/>
              <a:gd name="connsiteX12" fmla="*/ 995932 w 1922055"/>
              <a:gd name="connsiteY12" fmla="*/ 1359877 h 4303426"/>
              <a:gd name="connsiteX13" fmla="*/ 960764 w 1922055"/>
              <a:gd name="connsiteY13" fmla="*/ 844063 h 4303426"/>
              <a:gd name="connsiteX14" fmla="*/ 1324178 w 1922055"/>
              <a:gd name="connsiteY14" fmla="*/ 879231 h 4303426"/>
              <a:gd name="connsiteX15" fmla="*/ 1910332 w 1922055"/>
              <a:gd name="connsiteY15" fmla="*/ 750277 h 4303426"/>
              <a:gd name="connsiteX16" fmla="*/ 1922055 w 1922055"/>
              <a:gd name="connsiteY16" fmla="*/ 0 h 4303426"/>
              <a:gd name="connsiteX0" fmla="*/ 1921266 w 1921266"/>
              <a:gd name="connsiteY0" fmla="*/ 0 h 4303426"/>
              <a:gd name="connsiteX1" fmla="*/ 1253051 w 1921266"/>
              <a:gd name="connsiteY1" fmla="*/ 117231 h 4303426"/>
              <a:gd name="connsiteX2" fmla="*/ 807574 w 1921266"/>
              <a:gd name="connsiteY2" fmla="*/ 844062 h 4303426"/>
              <a:gd name="connsiteX3" fmla="*/ 643451 w 1921266"/>
              <a:gd name="connsiteY3" fmla="*/ 1840523 h 4303426"/>
              <a:gd name="connsiteX4" fmla="*/ 280035 w 1921266"/>
              <a:gd name="connsiteY4" fmla="*/ 2766646 h 4303426"/>
              <a:gd name="connsiteX5" fmla="*/ 162804 w 1921266"/>
              <a:gd name="connsiteY5" fmla="*/ 3364523 h 4303426"/>
              <a:gd name="connsiteX6" fmla="*/ 57297 w 1921266"/>
              <a:gd name="connsiteY6" fmla="*/ 4138246 h 4303426"/>
              <a:gd name="connsiteX7" fmla="*/ 10405 w 1921266"/>
              <a:gd name="connsiteY7" fmla="*/ 4290646 h 4303426"/>
              <a:gd name="connsiteX8" fmla="*/ 256589 w 1921266"/>
              <a:gd name="connsiteY8" fmla="*/ 3927231 h 4303426"/>
              <a:gd name="connsiteX9" fmla="*/ 326927 w 1921266"/>
              <a:gd name="connsiteY9" fmla="*/ 3223846 h 4303426"/>
              <a:gd name="connsiteX10" fmla="*/ 854466 w 1921266"/>
              <a:gd name="connsiteY10" fmla="*/ 2297723 h 4303426"/>
              <a:gd name="connsiteX11" fmla="*/ 959974 w 1921266"/>
              <a:gd name="connsiteY11" fmla="*/ 1863969 h 4303426"/>
              <a:gd name="connsiteX12" fmla="*/ 995143 w 1921266"/>
              <a:gd name="connsiteY12" fmla="*/ 1359877 h 4303426"/>
              <a:gd name="connsiteX13" fmla="*/ 959975 w 1921266"/>
              <a:gd name="connsiteY13" fmla="*/ 844063 h 4303426"/>
              <a:gd name="connsiteX14" fmla="*/ 1323389 w 1921266"/>
              <a:gd name="connsiteY14" fmla="*/ 879231 h 4303426"/>
              <a:gd name="connsiteX15" fmla="*/ 1909543 w 1921266"/>
              <a:gd name="connsiteY15" fmla="*/ 750277 h 4303426"/>
              <a:gd name="connsiteX16" fmla="*/ 1921266 w 1921266"/>
              <a:gd name="connsiteY16" fmla="*/ 0 h 4303426"/>
              <a:gd name="connsiteX0" fmla="*/ 1921266 w 1926656"/>
              <a:gd name="connsiteY0" fmla="*/ 0 h 4303426"/>
              <a:gd name="connsiteX1" fmla="*/ 1253051 w 1926656"/>
              <a:gd name="connsiteY1" fmla="*/ 117231 h 4303426"/>
              <a:gd name="connsiteX2" fmla="*/ 807574 w 1926656"/>
              <a:gd name="connsiteY2" fmla="*/ 844062 h 4303426"/>
              <a:gd name="connsiteX3" fmla="*/ 643451 w 1926656"/>
              <a:gd name="connsiteY3" fmla="*/ 1840523 h 4303426"/>
              <a:gd name="connsiteX4" fmla="*/ 280035 w 1926656"/>
              <a:gd name="connsiteY4" fmla="*/ 2766646 h 4303426"/>
              <a:gd name="connsiteX5" fmla="*/ 162804 w 1926656"/>
              <a:gd name="connsiteY5" fmla="*/ 3364523 h 4303426"/>
              <a:gd name="connsiteX6" fmla="*/ 57297 w 1926656"/>
              <a:gd name="connsiteY6" fmla="*/ 4138246 h 4303426"/>
              <a:gd name="connsiteX7" fmla="*/ 10405 w 1926656"/>
              <a:gd name="connsiteY7" fmla="*/ 4290646 h 4303426"/>
              <a:gd name="connsiteX8" fmla="*/ 256589 w 1926656"/>
              <a:gd name="connsiteY8" fmla="*/ 3927231 h 4303426"/>
              <a:gd name="connsiteX9" fmla="*/ 326927 w 1926656"/>
              <a:gd name="connsiteY9" fmla="*/ 3223846 h 4303426"/>
              <a:gd name="connsiteX10" fmla="*/ 854466 w 1926656"/>
              <a:gd name="connsiteY10" fmla="*/ 2297723 h 4303426"/>
              <a:gd name="connsiteX11" fmla="*/ 959974 w 1926656"/>
              <a:gd name="connsiteY11" fmla="*/ 1863969 h 4303426"/>
              <a:gd name="connsiteX12" fmla="*/ 995143 w 1926656"/>
              <a:gd name="connsiteY12" fmla="*/ 1359877 h 4303426"/>
              <a:gd name="connsiteX13" fmla="*/ 959975 w 1926656"/>
              <a:gd name="connsiteY13" fmla="*/ 844063 h 4303426"/>
              <a:gd name="connsiteX14" fmla="*/ 1323389 w 1926656"/>
              <a:gd name="connsiteY14" fmla="*/ 879231 h 4303426"/>
              <a:gd name="connsiteX15" fmla="*/ 1921266 w 1926656"/>
              <a:gd name="connsiteY15" fmla="*/ 867508 h 4303426"/>
              <a:gd name="connsiteX16" fmla="*/ 1921266 w 1926656"/>
              <a:gd name="connsiteY16" fmla="*/ 0 h 4303426"/>
              <a:gd name="connsiteX0" fmla="*/ 1874373 w 1924358"/>
              <a:gd name="connsiteY0" fmla="*/ 29567 h 4239209"/>
              <a:gd name="connsiteX1" fmla="*/ 1253051 w 1924358"/>
              <a:gd name="connsiteY1" fmla="*/ 53014 h 4239209"/>
              <a:gd name="connsiteX2" fmla="*/ 807574 w 1924358"/>
              <a:gd name="connsiteY2" fmla="*/ 779845 h 4239209"/>
              <a:gd name="connsiteX3" fmla="*/ 643451 w 1924358"/>
              <a:gd name="connsiteY3" fmla="*/ 1776306 h 4239209"/>
              <a:gd name="connsiteX4" fmla="*/ 280035 w 1924358"/>
              <a:gd name="connsiteY4" fmla="*/ 2702429 h 4239209"/>
              <a:gd name="connsiteX5" fmla="*/ 162804 w 1924358"/>
              <a:gd name="connsiteY5" fmla="*/ 3300306 h 4239209"/>
              <a:gd name="connsiteX6" fmla="*/ 57297 w 1924358"/>
              <a:gd name="connsiteY6" fmla="*/ 4074029 h 4239209"/>
              <a:gd name="connsiteX7" fmla="*/ 10405 w 1924358"/>
              <a:gd name="connsiteY7" fmla="*/ 4226429 h 4239209"/>
              <a:gd name="connsiteX8" fmla="*/ 256589 w 1924358"/>
              <a:gd name="connsiteY8" fmla="*/ 3863014 h 4239209"/>
              <a:gd name="connsiteX9" fmla="*/ 326927 w 1924358"/>
              <a:gd name="connsiteY9" fmla="*/ 3159629 h 4239209"/>
              <a:gd name="connsiteX10" fmla="*/ 854466 w 1924358"/>
              <a:gd name="connsiteY10" fmla="*/ 2233506 h 4239209"/>
              <a:gd name="connsiteX11" fmla="*/ 959974 w 1924358"/>
              <a:gd name="connsiteY11" fmla="*/ 1799752 h 4239209"/>
              <a:gd name="connsiteX12" fmla="*/ 995143 w 1924358"/>
              <a:gd name="connsiteY12" fmla="*/ 1295660 h 4239209"/>
              <a:gd name="connsiteX13" fmla="*/ 959975 w 1924358"/>
              <a:gd name="connsiteY13" fmla="*/ 779846 h 4239209"/>
              <a:gd name="connsiteX14" fmla="*/ 1323389 w 1924358"/>
              <a:gd name="connsiteY14" fmla="*/ 815014 h 4239209"/>
              <a:gd name="connsiteX15" fmla="*/ 1921266 w 1924358"/>
              <a:gd name="connsiteY15" fmla="*/ 803291 h 4239209"/>
              <a:gd name="connsiteX16" fmla="*/ 1874373 w 1924358"/>
              <a:gd name="connsiteY16" fmla="*/ 29567 h 4239209"/>
              <a:gd name="connsiteX0" fmla="*/ 1874373 w 1924358"/>
              <a:gd name="connsiteY0" fmla="*/ 0 h 4209642"/>
              <a:gd name="connsiteX1" fmla="*/ 1253051 w 1924358"/>
              <a:gd name="connsiteY1" fmla="*/ 82062 h 4209642"/>
              <a:gd name="connsiteX2" fmla="*/ 807574 w 1924358"/>
              <a:gd name="connsiteY2" fmla="*/ 750278 h 4209642"/>
              <a:gd name="connsiteX3" fmla="*/ 643451 w 1924358"/>
              <a:gd name="connsiteY3" fmla="*/ 1746739 h 4209642"/>
              <a:gd name="connsiteX4" fmla="*/ 280035 w 1924358"/>
              <a:gd name="connsiteY4" fmla="*/ 2672862 h 4209642"/>
              <a:gd name="connsiteX5" fmla="*/ 162804 w 1924358"/>
              <a:gd name="connsiteY5" fmla="*/ 3270739 h 4209642"/>
              <a:gd name="connsiteX6" fmla="*/ 57297 w 1924358"/>
              <a:gd name="connsiteY6" fmla="*/ 4044462 h 4209642"/>
              <a:gd name="connsiteX7" fmla="*/ 10405 w 1924358"/>
              <a:gd name="connsiteY7" fmla="*/ 4196862 h 4209642"/>
              <a:gd name="connsiteX8" fmla="*/ 256589 w 1924358"/>
              <a:gd name="connsiteY8" fmla="*/ 3833447 h 4209642"/>
              <a:gd name="connsiteX9" fmla="*/ 326927 w 1924358"/>
              <a:gd name="connsiteY9" fmla="*/ 3130062 h 4209642"/>
              <a:gd name="connsiteX10" fmla="*/ 854466 w 1924358"/>
              <a:gd name="connsiteY10" fmla="*/ 2203939 h 4209642"/>
              <a:gd name="connsiteX11" fmla="*/ 959974 w 1924358"/>
              <a:gd name="connsiteY11" fmla="*/ 1770185 h 4209642"/>
              <a:gd name="connsiteX12" fmla="*/ 995143 w 1924358"/>
              <a:gd name="connsiteY12" fmla="*/ 1266093 h 4209642"/>
              <a:gd name="connsiteX13" fmla="*/ 959975 w 1924358"/>
              <a:gd name="connsiteY13" fmla="*/ 750279 h 4209642"/>
              <a:gd name="connsiteX14" fmla="*/ 1323389 w 1924358"/>
              <a:gd name="connsiteY14" fmla="*/ 785447 h 4209642"/>
              <a:gd name="connsiteX15" fmla="*/ 1921266 w 1924358"/>
              <a:gd name="connsiteY15" fmla="*/ 773724 h 4209642"/>
              <a:gd name="connsiteX16" fmla="*/ 1874373 w 1924358"/>
              <a:gd name="connsiteY16" fmla="*/ 0 h 4209642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43451 w 1944711"/>
              <a:gd name="connsiteY3" fmla="*/ 1717264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43451 w 1944711"/>
              <a:gd name="connsiteY3" fmla="*/ 1717264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534404 w 1944711"/>
              <a:gd name="connsiteY14" fmla="*/ 362076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773555 w 1944711"/>
              <a:gd name="connsiteY14" fmla="*/ 713768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437249 w 1944711"/>
              <a:gd name="connsiteY14" fmla="*/ 695011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577926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577926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06061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06061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577926 w 1944711"/>
              <a:gd name="connsiteY14" fmla="*/ 301115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34197 w 1944711"/>
              <a:gd name="connsiteY14" fmla="*/ 301115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689149 w 1944711"/>
              <a:gd name="connsiteY15" fmla="*/ 713767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689149 w 1944711"/>
              <a:gd name="connsiteY15" fmla="*/ 699699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240878 h 4403628"/>
              <a:gd name="connsiteX1" fmla="*/ 1084239 w 1944711"/>
              <a:gd name="connsiteY1" fmla="*/ 22829 h 4403628"/>
              <a:gd name="connsiteX2" fmla="*/ 807574 w 1944711"/>
              <a:gd name="connsiteY2" fmla="*/ 944264 h 4403628"/>
              <a:gd name="connsiteX3" fmla="*/ 666897 w 1944711"/>
              <a:gd name="connsiteY3" fmla="*/ 2011064 h 4403628"/>
              <a:gd name="connsiteX4" fmla="*/ 280035 w 1944711"/>
              <a:gd name="connsiteY4" fmla="*/ 2866848 h 4403628"/>
              <a:gd name="connsiteX5" fmla="*/ 162804 w 1944711"/>
              <a:gd name="connsiteY5" fmla="*/ 3464725 h 4403628"/>
              <a:gd name="connsiteX6" fmla="*/ 57297 w 1944711"/>
              <a:gd name="connsiteY6" fmla="*/ 4238448 h 4403628"/>
              <a:gd name="connsiteX7" fmla="*/ 10405 w 1944711"/>
              <a:gd name="connsiteY7" fmla="*/ 4390848 h 4403628"/>
              <a:gd name="connsiteX8" fmla="*/ 256589 w 1944711"/>
              <a:gd name="connsiteY8" fmla="*/ 4027433 h 4403628"/>
              <a:gd name="connsiteX9" fmla="*/ 326927 w 1944711"/>
              <a:gd name="connsiteY9" fmla="*/ 3324048 h 4403628"/>
              <a:gd name="connsiteX10" fmla="*/ 854466 w 1944711"/>
              <a:gd name="connsiteY10" fmla="*/ 2397925 h 4403628"/>
              <a:gd name="connsiteX11" fmla="*/ 959974 w 1944711"/>
              <a:gd name="connsiteY11" fmla="*/ 1964171 h 4403628"/>
              <a:gd name="connsiteX12" fmla="*/ 995143 w 1944711"/>
              <a:gd name="connsiteY12" fmla="*/ 1460079 h 4403628"/>
              <a:gd name="connsiteX13" fmla="*/ 1128787 w 1944711"/>
              <a:gd name="connsiteY13" fmla="*/ 733250 h 4403628"/>
              <a:gd name="connsiteX14" fmla="*/ 1662332 w 1944711"/>
              <a:gd name="connsiteY14" fmla="*/ 594914 h 4403628"/>
              <a:gd name="connsiteX15" fmla="*/ 1689149 w 1944711"/>
              <a:gd name="connsiteY15" fmla="*/ 923160 h 4403628"/>
              <a:gd name="connsiteX16" fmla="*/ 1921266 w 1944711"/>
              <a:gd name="connsiteY16" fmla="*/ 967710 h 4403628"/>
              <a:gd name="connsiteX17" fmla="*/ 1944711 w 1944711"/>
              <a:gd name="connsiteY17" fmla="*/ 240878 h 4403628"/>
              <a:gd name="connsiteX0" fmla="*/ 1944711 w 1944711"/>
              <a:gd name="connsiteY0" fmla="*/ 308134 h 4470884"/>
              <a:gd name="connsiteX1" fmla="*/ 1042036 w 1944711"/>
              <a:gd name="connsiteY1" fmla="*/ 19746 h 4470884"/>
              <a:gd name="connsiteX2" fmla="*/ 807574 w 1944711"/>
              <a:gd name="connsiteY2" fmla="*/ 1011520 h 4470884"/>
              <a:gd name="connsiteX3" fmla="*/ 666897 w 1944711"/>
              <a:gd name="connsiteY3" fmla="*/ 2078320 h 4470884"/>
              <a:gd name="connsiteX4" fmla="*/ 280035 w 1944711"/>
              <a:gd name="connsiteY4" fmla="*/ 2934104 h 4470884"/>
              <a:gd name="connsiteX5" fmla="*/ 162804 w 1944711"/>
              <a:gd name="connsiteY5" fmla="*/ 3531981 h 4470884"/>
              <a:gd name="connsiteX6" fmla="*/ 57297 w 1944711"/>
              <a:gd name="connsiteY6" fmla="*/ 4305704 h 4470884"/>
              <a:gd name="connsiteX7" fmla="*/ 10405 w 1944711"/>
              <a:gd name="connsiteY7" fmla="*/ 4458104 h 4470884"/>
              <a:gd name="connsiteX8" fmla="*/ 256589 w 1944711"/>
              <a:gd name="connsiteY8" fmla="*/ 4094689 h 4470884"/>
              <a:gd name="connsiteX9" fmla="*/ 326927 w 1944711"/>
              <a:gd name="connsiteY9" fmla="*/ 3391304 h 4470884"/>
              <a:gd name="connsiteX10" fmla="*/ 854466 w 1944711"/>
              <a:gd name="connsiteY10" fmla="*/ 2465181 h 4470884"/>
              <a:gd name="connsiteX11" fmla="*/ 959974 w 1944711"/>
              <a:gd name="connsiteY11" fmla="*/ 2031427 h 4470884"/>
              <a:gd name="connsiteX12" fmla="*/ 995143 w 1944711"/>
              <a:gd name="connsiteY12" fmla="*/ 1527335 h 4470884"/>
              <a:gd name="connsiteX13" fmla="*/ 1128787 w 1944711"/>
              <a:gd name="connsiteY13" fmla="*/ 800506 h 4470884"/>
              <a:gd name="connsiteX14" fmla="*/ 1662332 w 1944711"/>
              <a:gd name="connsiteY14" fmla="*/ 662170 h 4470884"/>
              <a:gd name="connsiteX15" fmla="*/ 1689149 w 1944711"/>
              <a:gd name="connsiteY15" fmla="*/ 990416 h 4470884"/>
              <a:gd name="connsiteX16" fmla="*/ 1921266 w 1944711"/>
              <a:gd name="connsiteY16" fmla="*/ 1034966 h 4470884"/>
              <a:gd name="connsiteX17" fmla="*/ 1944711 w 1944711"/>
              <a:gd name="connsiteY17" fmla="*/ 308134 h 4470884"/>
              <a:gd name="connsiteX0" fmla="*/ 1944711 w 1944711"/>
              <a:gd name="connsiteY0" fmla="*/ 308134 h 4470884"/>
              <a:gd name="connsiteX1" fmla="*/ 1042036 w 1944711"/>
              <a:gd name="connsiteY1" fmla="*/ 19746 h 4470884"/>
              <a:gd name="connsiteX2" fmla="*/ 807574 w 1944711"/>
              <a:gd name="connsiteY2" fmla="*/ 1011520 h 4470884"/>
              <a:gd name="connsiteX3" fmla="*/ 666897 w 1944711"/>
              <a:gd name="connsiteY3" fmla="*/ 2078320 h 4470884"/>
              <a:gd name="connsiteX4" fmla="*/ 280035 w 1944711"/>
              <a:gd name="connsiteY4" fmla="*/ 2934104 h 4470884"/>
              <a:gd name="connsiteX5" fmla="*/ 162804 w 1944711"/>
              <a:gd name="connsiteY5" fmla="*/ 3531981 h 4470884"/>
              <a:gd name="connsiteX6" fmla="*/ 57297 w 1944711"/>
              <a:gd name="connsiteY6" fmla="*/ 4305704 h 4470884"/>
              <a:gd name="connsiteX7" fmla="*/ 10405 w 1944711"/>
              <a:gd name="connsiteY7" fmla="*/ 4458104 h 4470884"/>
              <a:gd name="connsiteX8" fmla="*/ 256589 w 1944711"/>
              <a:gd name="connsiteY8" fmla="*/ 4094689 h 4470884"/>
              <a:gd name="connsiteX9" fmla="*/ 326927 w 1944711"/>
              <a:gd name="connsiteY9" fmla="*/ 3391304 h 4470884"/>
              <a:gd name="connsiteX10" fmla="*/ 854466 w 1944711"/>
              <a:gd name="connsiteY10" fmla="*/ 2465181 h 4470884"/>
              <a:gd name="connsiteX11" fmla="*/ 959974 w 1944711"/>
              <a:gd name="connsiteY11" fmla="*/ 2031427 h 4470884"/>
              <a:gd name="connsiteX12" fmla="*/ 995143 w 1944711"/>
              <a:gd name="connsiteY12" fmla="*/ 1527335 h 4470884"/>
              <a:gd name="connsiteX13" fmla="*/ 1128787 w 1944711"/>
              <a:gd name="connsiteY13" fmla="*/ 800506 h 4470884"/>
              <a:gd name="connsiteX14" fmla="*/ 1662332 w 1944711"/>
              <a:gd name="connsiteY14" fmla="*/ 662170 h 4470884"/>
              <a:gd name="connsiteX15" fmla="*/ 1689149 w 1944711"/>
              <a:gd name="connsiteY15" fmla="*/ 990416 h 4470884"/>
              <a:gd name="connsiteX16" fmla="*/ 1921266 w 1944711"/>
              <a:gd name="connsiteY16" fmla="*/ 1034966 h 4470884"/>
              <a:gd name="connsiteX17" fmla="*/ 1944711 w 1944711"/>
              <a:gd name="connsiteY17" fmla="*/ 308134 h 4470884"/>
              <a:gd name="connsiteX0" fmla="*/ 1944711 w 1944711"/>
              <a:gd name="connsiteY0" fmla="*/ 291752 h 4454502"/>
              <a:gd name="connsiteX1" fmla="*/ 1042036 w 1944711"/>
              <a:gd name="connsiteY1" fmla="*/ 3364 h 4454502"/>
              <a:gd name="connsiteX2" fmla="*/ 737235 w 1944711"/>
              <a:gd name="connsiteY2" fmla="*/ 544972 h 4454502"/>
              <a:gd name="connsiteX3" fmla="*/ 666897 w 1944711"/>
              <a:gd name="connsiteY3" fmla="*/ 2061938 h 4454502"/>
              <a:gd name="connsiteX4" fmla="*/ 280035 w 1944711"/>
              <a:gd name="connsiteY4" fmla="*/ 2917722 h 4454502"/>
              <a:gd name="connsiteX5" fmla="*/ 162804 w 1944711"/>
              <a:gd name="connsiteY5" fmla="*/ 3515599 h 4454502"/>
              <a:gd name="connsiteX6" fmla="*/ 57297 w 1944711"/>
              <a:gd name="connsiteY6" fmla="*/ 4289322 h 4454502"/>
              <a:gd name="connsiteX7" fmla="*/ 10405 w 1944711"/>
              <a:gd name="connsiteY7" fmla="*/ 4441722 h 4454502"/>
              <a:gd name="connsiteX8" fmla="*/ 256589 w 1944711"/>
              <a:gd name="connsiteY8" fmla="*/ 4078307 h 4454502"/>
              <a:gd name="connsiteX9" fmla="*/ 326927 w 1944711"/>
              <a:gd name="connsiteY9" fmla="*/ 3374922 h 4454502"/>
              <a:gd name="connsiteX10" fmla="*/ 854466 w 1944711"/>
              <a:gd name="connsiteY10" fmla="*/ 2448799 h 4454502"/>
              <a:gd name="connsiteX11" fmla="*/ 959974 w 1944711"/>
              <a:gd name="connsiteY11" fmla="*/ 2015045 h 4454502"/>
              <a:gd name="connsiteX12" fmla="*/ 995143 w 1944711"/>
              <a:gd name="connsiteY12" fmla="*/ 1510953 h 4454502"/>
              <a:gd name="connsiteX13" fmla="*/ 1128787 w 1944711"/>
              <a:gd name="connsiteY13" fmla="*/ 784124 h 4454502"/>
              <a:gd name="connsiteX14" fmla="*/ 1662332 w 1944711"/>
              <a:gd name="connsiteY14" fmla="*/ 645788 h 4454502"/>
              <a:gd name="connsiteX15" fmla="*/ 1689149 w 1944711"/>
              <a:gd name="connsiteY15" fmla="*/ 974034 h 4454502"/>
              <a:gd name="connsiteX16" fmla="*/ 1921266 w 1944711"/>
              <a:gd name="connsiteY16" fmla="*/ 1018584 h 4454502"/>
              <a:gd name="connsiteX17" fmla="*/ 1944711 w 1944711"/>
              <a:gd name="connsiteY17" fmla="*/ 291752 h 4454502"/>
              <a:gd name="connsiteX0" fmla="*/ 1944711 w 1944711"/>
              <a:gd name="connsiteY0" fmla="*/ 357260 h 4520010"/>
              <a:gd name="connsiteX1" fmla="*/ 1042036 w 1944711"/>
              <a:gd name="connsiteY1" fmla="*/ 68872 h 4520010"/>
              <a:gd name="connsiteX2" fmla="*/ 666896 w 1944711"/>
              <a:gd name="connsiteY2" fmla="*/ 329126 h 4520010"/>
              <a:gd name="connsiteX3" fmla="*/ 666897 w 1944711"/>
              <a:gd name="connsiteY3" fmla="*/ 2127446 h 4520010"/>
              <a:gd name="connsiteX4" fmla="*/ 280035 w 1944711"/>
              <a:gd name="connsiteY4" fmla="*/ 2983230 h 4520010"/>
              <a:gd name="connsiteX5" fmla="*/ 162804 w 1944711"/>
              <a:gd name="connsiteY5" fmla="*/ 3581107 h 4520010"/>
              <a:gd name="connsiteX6" fmla="*/ 57297 w 1944711"/>
              <a:gd name="connsiteY6" fmla="*/ 4354830 h 4520010"/>
              <a:gd name="connsiteX7" fmla="*/ 10405 w 1944711"/>
              <a:gd name="connsiteY7" fmla="*/ 4507230 h 4520010"/>
              <a:gd name="connsiteX8" fmla="*/ 256589 w 1944711"/>
              <a:gd name="connsiteY8" fmla="*/ 4143815 h 4520010"/>
              <a:gd name="connsiteX9" fmla="*/ 326927 w 1944711"/>
              <a:gd name="connsiteY9" fmla="*/ 3440430 h 4520010"/>
              <a:gd name="connsiteX10" fmla="*/ 854466 w 1944711"/>
              <a:gd name="connsiteY10" fmla="*/ 2514307 h 4520010"/>
              <a:gd name="connsiteX11" fmla="*/ 959974 w 1944711"/>
              <a:gd name="connsiteY11" fmla="*/ 2080553 h 4520010"/>
              <a:gd name="connsiteX12" fmla="*/ 995143 w 1944711"/>
              <a:gd name="connsiteY12" fmla="*/ 1576461 h 4520010"/>
              <a:gd name="connsiteX13" fmla="*/ 1128787 w 1944711"/>
              <a:gd name="connsiteY13" fmla="*/ 849632 h 4520010"/>
              <a:gd name="connsiteX14" fmla="*/ 1662332 w 1944711"/>
              <a:gd name="connsiteY14" fmla="*/ 711296 h 4520010"/>
              <a:gd name="connsiteX15" fmla="*/ 1689149 w 1944711"/>
              <a:gd name="connsiteY15" fmla="*/ 1039542 h 4520010"/>
              <a:gd name="connsiteX16" fmla="*/ 1921266 w 1944711"/>
              <a:gd name="connsiteY16" fmla="*/ 1084092 h 4520010"/>
              <a:gd name="connsiteX17" fmla="*/ 1944711 w 1944711"/>
              <a:gd name="connsiteY17" fmla="*/ 357260 h 4520010"/>
              <a:gd name="connsiteX0" fmla="*/ 1944711 w 1944711"/>
              <a:gd name="connsiteY0" fmla="*/ 357260 h 4520010"/>
              <a:gd name="connsiteX1" fmla="*/ 1042036 w 1944711"/>
              <a:gd name="connsiteY1" fmla="*/ 68872 h 4520010"/>
              <a:gd name="connsiteX2" fmla="*/ 666896 w 1944711"/>
              <a:gd name="connsiteY2" fmla="*/ 329126 h 4520010"/>
              <a:gd name="connsiteX3" fmla="*/ 666897 w 1944711"/>
              <a:gd name="connsiteY3" fmla="*/ 2127446 h 4520010"/>
              <a:gd name="connsiteX4" fmla="*/ 280035 w 1944711"/>
              <a:gd name="connsiteY4" fmla="*/ 2983230 h 4520010"/>
              <a:gd name="connsiteX5" fmla="*/ 162804 w 1944711"/>
              <a:gd name="connsiteY5" fmla="*/ 3581107 h 4520010"/>
              <a:gd name="connsiteX6" fmla="*/ 57297 w 1944711"/>
              <a:gd name="connsiteY6" fmla="*/ 4354830 h 4520010"/>
              <a:gd name="connsiteX7" fmla="*/ 10405 w 1944711"/>
              <a:gd name="connsiteY7" fmla="*/ 4507230 h 4520010"/>
              <a:gd name="connsiteX8" fmla="*/ 256589 w 1944711"/>
              <a:gd name="connsiteY8" fmla="*/ 4143815 h 4520010"/>
              <a:gd name="connsiteX9" fmla="*/ 326927 w 1944711"/>
              <a:gd name="connsiteY9" fmla="*/ 3440430 h 4520010"/>
              <a:gd name="connsiteX10" fmla="*/ 854466 w 1944711"/>
              <a:gd name="connsiteY10" fmla="*/ 2514307 h 4520010"/>
              <a:gd name="connsiteX11" fmla="*/ 959974 w 1944711"/>
              <a:gd name="connsiteY11" fmla="*/ 2080553 h 4520010"/>
              <a:gd name="connsiteX12" fmla="*/ 995143 w 1944711"/>
              <a:gd name="connsiteY12" fmla="*/ 1576461 h 4520010"/>
              <a:gd name="connsiteX13" fmla="*/ 1128787 w 1944711"/>
              <a:gd name="connsiteY13" fmla="*/ 849632 h 4520010"/>
              <a:gd name="connsiteX14" fmla="*/ 1662332 w 1944711"/>
              <a:gd name="connsiteY14" fmla="*/ 711296 h 4520010"/>
              <a:gd name="connsiteX15" fmla="*/ 1689149 w 1944711"/>
              <a:gd name="connsiteY15" fmla="*/ 1039542 h 4520010"/>
              <a:gd name="connsiteX16" fmla="*/ 1921266 w 1944711"/>
              <a:gd name="connsiteY16" fmla="*/ 1084092 h 4520010"/>
              <a:gd name="connsiteX17" fmla="*/ 1944711 w 1944711"/>
              <a:gd name="connsiteY17" fmla="*/ 357260 h 4520010"/>
              <a:gd name="connsiteX0" fmla="*/ 1944711 w 1944711"/>
              <a:gd name="connsiteY0" fmla="*/ 296430 h 4459180"/>
              <a:gd name="connsiteX1" fmla="*/ 1042036 w 1944711"/>
              <a:gd name="connsiteY1" fmla="*/ 8042 h 4459180"/>
              <a:gd name="connsiteX2" fmla="*/ 666896 w 1944711"/>
              <a:gd name="connsiteY2" fmla="*/ 268296 h 4459180"/>
              <a:gd name="connsiteX3" fmla="*/ 666897 w 1944711"/>
              <a:gd name="connsiteY3" fmla="*/ 2066616 h 4459180"/>
              <a:gd name="connsiteX4" fmla="*/ 280035 w 1944711"/>
              <a:gd name="connsiteY4" fmla="*/ 2922400 h 4459180"/>
              <a:gd name="connsiteX5" fmla="*/ 162804 w 1944711"/>
              <a:gd name="connsiteY5" fmla="*/ 3520277 h 4459180"/>
              <a:gd name="connsiteX6" fmla="*/ 57297 w 1944711"/>
              <a:gd name="connsiteY6" fmla="*/ 4294000 h 4459180"/>
              <a:gd name="connsiteX7" fmla="*/ 10405 w 1944711"/>
              <a:gd name="connsiteY7" fmla="*/ 4446400 h 4459180"/>
              <a:gd name="connsiteX8" fmla="*/ 256589 w 1944711"/>
              <a:gd name="connsiteY8" fmla="*/ 4082985 h 4459180"/>
              <a:gd name="connsiteX9" fmla="*/ 326927 w 1944711"/>
              <a:gd name="connsiteY9" fmla="*/ 3379600 h 4459180"/>
              <a:gd name="connsiteX10" fmla="*/ 854466 w 1944711"/>
              <a:gd name="connsiteY10" fmla="*/ 2453477 h 4459180"/>
              <a:gd name="connsiteX11" fmla="*/ 959974 w 1944711"/>
              <a:gd name="connsiteY11" fmla="*/ 2019723 h 4459180"/>
              <a:gd name="connsiteX12" fmla="*/ 995143 w 1944711"/>
              <a:gd name="connsiteY12" fmla="*/ 1515631 h 4459180"/>
              <a:gd name="connsiteX13" fmla="*/ 1128787 w 1944711"/>
              <a:gd name="connsiteY13" fmla="*/ 788802 h 4459180"/>
              <a:gd name="connsiteX14" fmla="*/ 1662332 w 1944711"/>
              <a:gd name="connsiteY14" fmla="*/ 650466 h 4459180"/>
              <a:gd name="connsiteX15" fmla="*/ 1689149 w 1944711"/>
              <a:gd name="connsiteY15" fmla="*/ 978712 h 4459180"/>
              <a:gd name="connsiteX16" fmla="*/ 1921266 w 1944711"/>
              <a:gd name="connsiteY16" fmla="*/ 1023262 h 4459180"/>
              <a:gd name="connsiteX17" fmla="*/ 1944711 w 1944711"/>
              <a:gd name="connsiteY17" fmla="*/ 296430 h 4459180"/>
              <a:gd name="connsiteX0" fmla="*/ 1944711 w 1944711"/>
              <a:gd name="connsiteY0" fmla="*/ 305838 h 4468588"/>
              <a:gd name="connsiteX1" fmla="*/ 1042036 w 1944711"/>
              <a:gd name="connsiteY1" fmla="*/ 17450 h 4468588"/>
              <a:gd name="connsiteX2" fmla="*/ 596557 w 1944711"/>
              <a:gd name="connsiteY2" fmla="*/ 249568 h 4468588"/>
              <a:gd name="connsiteX3" fmla="*/ 666897 w 1944711"/>
              <a:gd name="connsiteY3" fmla="*/ 2076024 h 4468588"/>
              <a:gd name="connsiteX4" fmla="*/ 280035 w 1944711"/>
              <a:gd name="connsiteY4" fmla="*/ 2931808 h 4468588"/>
              <a:gd name="connsiteX5" fmla="*/ 162804 w 1944711"/>
              <a:gd name="connsiteY5" fmla="*/ 3529685 h 4468588"/>
              <a:gd name="connsiteX6" fmla="*/ 57297 w 1944711"/>
              <a:gd name="connsiteY6" fmla="*/ 4303408 h 4468588"/>
              <a:gd name="connsiteX7" fmla="*/ 10405 w 1944711"/>
              <a:gd name="connsiteY7" fmla="*/ 4455808 h 4468588"/>
              <a:gd name="connsiteX8" fmla="*/ 256589 w 1944711"/>
              <a:gd name="connsiteY8" fmla="*/ 4092393 h 4468588"/>
              <a:gd name="connsiteX9" fmla="*/ 326927 w 1944711"/>
              <a:gd name="connsiteY9" fmla="*/ 3389008 h 4468588"/>
              <a:gd name="connsiteX10" fmla="*/ 854466 w 1944711"/>
              <a:gd name="connsiteY10" fmla="*/ 2462885 h 4468588"/>
              <a:gd name="connsiteX11" fmla="*/ 959974 w 1944711"/>
              <a:gd name="connsiteY11" fmla="*/ 2029131 h 4468588"/>
              <a:gd name="connsiteX12" fmla="*/ 995143 w 1944711"/>
              <a:gd name="connsiteY12" fmla="*/ 1525039 h 4468588"/>
              <a:gd name="connsiteX13" fmla="*/ 1128787 w 1944711"/>
              <a:gd name="connsiteY13" fmla="*/ 798210 h 4468588"/>
              <a:gd name="connsiteX14" fmla="*/ 1662332 w 1944711"/>
              <a:gd name="connsiteY14" fmla="*/ 659874 h 4468588"/>
              <a:gd name="connsiteX15" fmla="*/ 1689149 w 1944711"/>
              <a:gd name="connsiteY15" fmla="*/ 988120 h 4468588"/>
              <a:gd name="connsiteX16" fmla="*/ 1921266 w 1944711"/>
              <a:gd name="connsiteY16" fmla="*/ 1032670 h 4468588"/>
              <a:gd name="connsiteX17" fmla="*/ 1944711 w 1944711"/>
              <a:gd name="connsiteY17" fmla="*/ 305838 h 446858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41 h 4451891"/>
              <a:gd name="connsiteX1" fmla="*/ 1042036 w 1944711"/>
              <a:gd name="connsiteY1" fmla="*/ 753 h 4451891"/>
              <a:gd name="connsiteX2" fmla="*/ 596557 w 1944711"/>
              <a:gd name="connsiteY2" fmla="*/ 232871 h 4451891"/>
              <a:gd name="connsiteX3" fmla="*/ 677594 w 1944711"/>
              <a:gd name="connsiteY3" fmla="*/ 980803 h 4451891"/>
              <a:gd name="connsiteX4" fmla="*/ 666897 w 1944711"/>
              <a:gd name="connsiteY4" fmla="*/ 2059327 h 4451891"/>
              <a:gd name="connsiteX5" fmla="*/ 280035 w 1944711"/>
              <a:gd name="connsiteY5" fmla="*/ 2915111 h 4451891"/>
              <a:gd name="connsiteX6" fmla="*/ 162804 w 1944711"/>
              <a:gd name="connsiteY6" fmla="*/ 3512988 h 4451891"/>
              <a:gd name="connsiteX7" fmla="*/ 57297 w 1944711"/>
              <a:gd name="connsiteY7" fmla="*/ 4286711 h 4451891"/>
              <a:gd name="connsiteX8" fmla="*/ 10405 w 1944711"/>
              <a:gd name="connsiteY8" fmla="*/ 4439111 h 4451891"/>
              <a:gd name="connsiteX9" fmla="*/ 256589 w 1944711"/>
              <a:gd name="connsiteY9" fmla="*/ 4075696 h 4451891"/>
              <a:gd name="connsiteX10" fmla="*/ 326927 w 1944711"/>
              <a:gd name="connsiteY10" fmla="*/ 3372311 h 4451891"/>
              <a:gd name="connsiteX11" fmla="*/ 854466 w 1944711"/>
              <a:gd name="connsiteY11" fmla="*/ 2446188 h 4451891"/>
              <a:gd name="connsiteX12" fmla="*/ 959974 w 1944711"/>
              <a:gd name="connsiteY12" fmla="*/ 2012434 h 4451891"/>
              <a:gd name="connsiteX13" fmla="*/ 995143 w 1944711"/>
              <a:gd name="connsiteY13" fmla="*/ 1508342 h 4451891"/>
              <a:gd name="connsiteX14" fmla="*/ 1128787 w 1944711"/>
              <a:gd name="connsiteY14" fmla="*/ 781513 h 4451891"/>
              <a:gd name="connsiteX15" fmla="*/ 1662332 w 1944711"/>
              <a:gd name="connsiteY15" fmla="*/ 643177 h 4451891"/>
              <a:gd name="connsiteX16" fmla="*/ 1689149 w 1944711"/>
              <a:gd name="connsiteY16" fmla="*/ 971423 h 4451891"/>
              <a:gd name="connsiteX17" fmla="*/ 1921266 w 1944711"/>
              <a:gd name="connsiteY17" fmla="*/ 1015973 h 4451891"/>
              <a:gd name="connsiteX18" fmla="*/ 1944711 w 1944711"/>
              <a:gd name="connsiteY18" fmla="*/ 289141 h 4451891"/>
              <a:gd name="connsiteX0" fmla="*/ 1944711 w 1944711"/>
              <a:gd name="connsiteY0" fmla="*/ 289141 h 4451891"/>
              <a:gd name="connsiteX1" fmla="*/ 1042036 w 1944711"/>
              <a:gd name="connsiteY1" fmla="*/ 753 h 4451891"/>
              <a:gd name="connsiteX2" fmla="*/ 596557 w 1944711"/>
              <a:gd name="connsiteY2" fmla="*/ 232871 h 4451891"/>
              <a:gd name="connsiteX3" fmla="*/ 719797 w 1944711"/>
              <a:gd name="connsiteY3" fmla="*/ 1008939 h 4451891"/>
              <a:gd name="connsiteX4" fmla="*/ 666897 w 1944711"/>
              <a:gd name="connsiteY4" fmla="*/ 2059327 h 4451891"/>
              <a:gd name="connsiteX5" fmla="*/ 280035 w 1944711"/>
              <a:gd name="connsiteY5" fmla="*/ 2915111 h 4451891"/>
              <a:gd name="connsiteX6" fmla="*/ 162804 w 1944711"/>
              <a:gd name="connsiteY6" fmla="*/ 3512988 h 4451891"/>
              <a:gd name="connsiteX7" fmla="*/ 57297 w 1944711"/>
              <a:gd name="connsiteY7" fmla="*/ 4286711 h 4451891"/>
              <a:gd name="connsiteX8" fmla="*/ 10405 w 1944711"/>
              <a:gd name="connsiteY8" fmla="*/ 4439111 h 4451891"/>
              <a:gd name="connsiteX9" fmla="*/ 256589 w 1944711"/>
              <a:gd name="connsiteY9" fmla="*/ 4075696 h 4451891"/>
              <a:gd name="connsiteX10" fmla="*/ 326927 w 1944711"/>
              <a:gd name="connsiteY10" fmla="*/ 3372311 h 4451891"/>
              <a:gd name="connsiteX11" fmla="*/ 854466 w 1944711"/>
              <a:gd name="connsiteY11" fmla="*/ 2446188 h 4451891"/>
              <a:gd name="connsiteX12" fmla="*/ 959974 w 1944711"/>
              <a:gd name="connsiteY12" fmla="*/ 2012434 h 4451891"/>
              <a:gd name="connsiteX13" fmla="*/ 995143 w 1944711"/>
              <a:gd name="connsiteY13" fmla="*/ 1508342 h 4451891"/>
              <a:gd name="connsiteX14" fmla="*/ 1128787 w 1944711"/>
              <a:gd name="connsiteY14" fmla="*/ 781513 h 4451891"/>
              <a:gd name="connsiteX15" fmla="*/ 1662332 w 1944711"/>
              <a:gd name="connsiteY15" fmla="*/ 643177 h 4451891"/>
              <a:gd name="connsiteX16" fmla="*/ 1689149 w 1944711"/>
              <a:gd name="connsiteY16" fmla="*/ 971423 h 4451891"/>
              <a:gd name="connsiteX17" fmla="*/ 1921266 w 1944711"/>
              <a:gd name="connsiteY17" fmla="*/ 1015973 h 4451891"/>
              <a:gd name="connsiteX18" fmla="*/ 1944711 w 1944711"/>
              <a:gd name="connsiteY18" fmla="*/ 289141 h 4451891"/>
              <a:gd name="connsiteX0" fmla="*/ 1944711 w 1944711"/>
              <a:gd name="connsiteY0" fmla="*/ 362149 h 4524899"/>
              <a:gd name="connsiteX1" fmla="*/ 1042036 w 1944711"/>
              <a:gd name="connsiteY1" fmla="*/ 73761 h 4524899"/>
              <a:gd name="connsiteX2" fmla="*/ 596557 w 1944711"/>
              <a:gd name="connsiteY2" fmla="*/ 305879 h 4524899"/>
              <a:gd name="connsiteX3" fmla="*/ 719797 w 1944711"/>
              <a:gd name="connsiteY3" fmla="*/ 1081947 h 4524899"/>
              <a:gd name="connsiteX4" fmla="*/ 666897 w 1944711"/>
              <a:gd name="connsiteY4" fmla="*/ 2132335 h 4524899"/>
              <a:gd name="connsiteX5" fmla="*/ 280035 w 1944711"/>
              <a:gd name="connsiteY5" fmla="*/ 2988119 h 4524899"/>
              <a:gd name="connsiteX6" fmla="*/ 162804 w 1944711"/>
              <a:gd name="connsiteY6" fmla="*/ 3585996 h 4524899"/>
              <a:gd name="connsiteX7" fmla="*/ 57297 w 1944711"/>
              <a:gd name="connsiteY7" fmla="*/ 4359719 h 4524899"/>
              <a:gd name="connsiteX8" fmla="*/ 10405 w 1944711"/>
              <a:gd name="connsiteY8" fmla="*/ 4512119 h 4524899"/>
              <a:gd name="connsiteX9" fmla="*/ 256589 w 1944711"/>
              <a:gd name="connsiteY9" fmla="*/ 4148704 h 4524899"/>
              <a:gd name="connsiteX10" fmla="*/ 326927 w 1944711"/>
              <a:gd name="connsiteY10" fmla="*/ 3445319 h 4524899"/>
              <a:gd name="connsiteX11" fmla="*/ 854466 w 1944711"/>
              <a:gd name="connsiteY11" fmla="*/ 2519196 h 4524899"/>
              <a:gd name="connsiteX12" fmla="*/ 959974 w 1944711"/>
              <a:gd name="connsiteY12" fmla="*/ 2085442 h 4524899"/>
              <a:gd name="connsiteX13" fmla="*/ 995143 w 1944711"/>
              <a:gd name="connsiteY13" fmla="*/ 1581350 h 4524899"/>
              <a:gd name="connsiteX14" fmla="*/ 1128787 w 1944711"/>
              <a:gd name="connsiteY14" fmla="*/ 854521 h 4524899"/>
              <a:gd name="connsiteX15" fmla="*/ 1662332 w 1944711"/>
              <a:gd name="connsiteY15" fmla="*/ 716185 h 4524899"/>
              <a:gd name="connsiteX16" fmla="*/ 1689149 w 1944711"/>
              <a:gd name="connsiteY16" fmla="*/ 1044431 h 4524899"/>
              <a:gd name="connsiteX17" fmla="*/ 1921266 w 1944711"/>
              <a:gd name="connsiteY17" fmla="*/ 1088981 h 4524899"/>
              <a:gd name="connsiteX18" fmla="*/ 1944711 w 1944711"/>
              <a:gd name="connsiteY18" fmla="*/ 362149 h 4524899"/>
              <a:gd name="connsiteX0" fmla="*/ 1944711 w 1944711"/>
              <a:gd name="connsiteY0" fmla="*/ 362149 h 4524899"/>
              <a:gd name="connsiteX1" fmla="*/ 1042036 w 1944711"/>
              <a:gd name="connsiteY1" fmla="*/ 73761 h 4524899"/>
              <a:gd name="connsiteX2" fmla="*/ 596557 w 1944711"/>
              <a:gd name="connsiteY2" fmla="*/ 305879 h 4524899"/>
              <a:gd name="connsiteX3" fmla="*/ 719797 w 1944711"/>
              <a:gd name="connsiteY3" fmla="*/ 1081947 h 4524899"/>
              <a:gd name="connsiteX4" fmla="*/ 666897 w 1944711"/>
              <a:gd name="connsiteY4" fmla="*/ 2132335 h 4524899"/>
              <a:gd name="connsiteX5" fmla="*/ 280035 w 1944711"/>
              <a:gd name="connsiteY5" fmla="*/ 2988119 h 4524899"/>
              <a:gd name="connsiteX6" fmla="*/ 162804 w 1944711"/>
              <a:gd name="connsiteY6" fmla="*/ 3585996 h 4524899"/>
              <a:gd name="connsiteX7" fmla="*/ 57297 w 1944711"/>
              <a:gd name="connsiteY7" fmla="*/ 4359719 h 4524899"/>
              <a:gd name="connsiteX8" fmla="*/ 10405 w 1944711"/>
              <a:gd name="connsiteY8" fmla="*/ 4512119 h 4524899"/>
              <a:gd name="connsiteX9" fmla="*/ 256589 w 1944711"/>
              <a:gd name="connsiteY9" fmla="*/ 4148704 h 4524899"/>
              <a:gd name="connsiteX10" fmla="*/ 326927 w 1944711"/>
              <a:gd name="connsiteY10" fmla="*/ 3445319 h 4524899"/>
              <a:gd name="connsiteX11" fmla="*/ 854466 w 1944711"/>
              <a:gd name="connsiteY11" fmla="*/ 2519196 h 4524899"/>
              <a:gd name="connsiteX12" fmla="*/ 959974 w 1944711"/>
              <a:gd name="connsiteY12" fmla="*/ 2085442 h 4524899"/>
              <a:gd name="connsiteX13" fmla="*/ 995143 w 1944711"/>
              <a:gd name="connsiteY13" fmla="*/ 1581350 h 4524899"/>
              <a:gd name="connsiteX14" fmla="*/ 1128787 w 1944711"/>
              <a:gd name="connsiteY14" fmla="*/ 854521 h 4524899"/>
              <a:gd name="connsiteX15" fmla="*/ 1662332 w 1944711"/>
              <a:gd name="connsiteY15" fmla="*/ 716185 h 4524899"/>
              <a:gd name="connsiteX16" fmla="*/ 1689149 w 1944711"/>
              <a:gd name="connsiteY16" fmla="*/ 1044431 h 4524899"/>
              <a:gd name="connsiteX17" fmla="*/ 1921266 w 1944711"/>
              <a:gd name="connsiteY17" fmla="*/ 1088981 h 4524899"/>
              <a:gd name="connsiteX18" fmla="*/ 1944711 w 1944711"/>
              <a:gd name="connsiteY18" fmla="*/ 362149 h 4524899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689149 w 1944711"/>
              <a:gd name="connsiteY16" fmla="*/ 970670 h 4451138"/>
              <a:gd name="connsiteX17" fmla="*/ 1921266 w 1944711"/>
              <a:gd name="connsiteY17" fmla="*/ 1015220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921266 w 1944711"/>
              <a:gd name="connsiteY17" fmla="*/ 1015220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54413"/>
              <a:gd name="connsiteY0" fmla="*/ 288388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94227 h 4451138"/>
              <a:gd name="connsiteX17" fmla="*/ 1949401 w 1954413"/>
              <a:gd name="connsiteY17" fmla="*/ 1310642 h 4451138"/>
              <a:gd name="connsiteX18" fmla="*/ 1944711 w 1954413"/>
              <a:gd name="connsiteY18" fmla="*/ 288388 h 4451138"/>
              <a:gd name="connsiteX0" fmla="*/ 1944711 w 1954413"/>
              <a:gd name="connsiteY0" fmla="*/ 288388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88388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624693 w 1954413"/>
              <a:gd name="connsiteY2" fmla="*/ 189915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84627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646946 w 1954413"/>
              <a:gd name="connsiteY16" fmla="*/ 1308294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308294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266091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889331 w 1899033"/>
              <a:gd name="connsiteY0" fmla="*/ 133642 h 4314758"/>
              <a:gd name="connsiteX1" fmla="*/ 986656 w 1899033"/>
              <a:gd name="connsiteY1" fmla="*/ 0 h 4314758"/>
              <a:gd name="connsiteX2" fmla="*/ 513043 w 1899033"/>
              <a:gd name="connsiteY2" fmla="*/ 288389 h 4314758"/>
              <a:gd name="connsiteX3" fmla="*/ 678485 w 1899033"/>
              <a:gd name="connsiteY3" fmla="*/ 895644 h 4314758"/>
              <a:gd name="connsiteX4" fmla="*/ 611517 w 1899033"/>
              <a:gd name="connsiteY4" fmla="*/ 2058574 h 4314758"/>
              <a:gd name="connsiteX5" fmla="*/ 224655 w 1899033"/>
              <a:gd name="connsiteY5" fmla="*/ 2914358 h 4314758"/>
              <a:gd name="connsiteX6" fmla="*/ 107424 w 1899033"/>
              <a:gd name="connsiteY6" fmla="*/ 3512235 h 4314758"/>
              <a:gd name="connsiteX7" fmla="*/ 1917 w 1899033"/>
              <a:gd name="connsiteY7" fmla="*/ 4285958 h 4314758"/>
              <a:gd name="connsiteX8" fmla="*/ 201209 w 1899033"/>
              <a:gd name="connsiteY8" fmla="*/ 4074943 h 4314758"/>
              <a:gd name="connsiteX9" fmla="*/ 271547 w 1899033"/>
              <a:gd name="connsiteY9" fmla="*/ 3371558 h 4314758"/>
              <a:gd name="connsiteX10" fmla="*/ 799086 w 1899033"/>
              <a:gd name="connsiteY10" fmla="*/ 2445435 h 4314758"/>
              <a:gd name="connsiteX11" fmla="*/ 904594 w 1899033"/>
              <a:gd name="connsiteY11" fmla="*/ 2011681 h 4314758"/>
              <a:gd name="connsiteX12" fmla="*/ 939763 w 1899033"/>
              <a:gd name="connsiteY12" fmla="*/ 1507589 h 4314758"/>
              <a:gd name="connsiteX13" fmla="*/ 1045272 w 1899033"/>
              <a:gd name="connsiteY13" fmla="*/ 780760 h 4314758"/>
              <a:gd name="connsiteX14" fmla="*/ 1508478 w 1899033"/>
              <a:gd name="connsiteY14" fmla="*/ 726831 h 4314758"/>
              <a:gd name="connsiteX15" fmla="*/ 1591566 w 1899033"/>
              <a:gd name="connsiteY15" fmla="*/ 1266091 h 4314758"/>
              <a:gd name="connsiteX16" fmla="*/ 1894021 w 1899033"/>
              <a:gd name="connsiteY16" fmla="*/ 1310642 h 4314758"/>
              <a:gd name="connsiteX17" fmla="*/ 1889331 w 1899033"/>
              <a:gd name="connsiteY17" fmla="*/ 133642 h 4314758"/>
              <a:gd name="connsiteX0" fmla="*/ 1782064 w 1791766"/>
              <a:gd name="connsiteY0" fmla="*/ 133642 h 4075947"/>
              <a:gd name="connsiteX1" fmla="*/ 879389 w 1791766"/>
              <a:gd name="connsiteY1" fmla="*/ 0 h 4075947"/>
              <a:gd name="connsiteX2" fmla="*/ 405776 w 1791766"/>
              <a:gd name="connsiteY2" fmla="*/ 288389 h 4075947"/>
              <a:gd name="connsiteX3" fmla="*/ 571218 w 1791766"/>
              <a:gd name="connsiteY3" fmla="*/ 895644 h 4075947"/>
              <a:gd name="connsiteX4" fmla="*/ 504250 w 1791766"/>
              <a:gd name="connsiteY4" fmla="*/ 2058574 h 4075947"/>
              <a:gd name="connsiteX5" fmla="*/ 117388 w 1791766"/>
              <a:gd name="connsiteY5" fmla="*/ 2914358 h 4075947"/>
              <a:gd name="connsiteX6" fmla="*/ 157 w 1791766"/>
              <a:gd name="connsiteY6" fmla="*/ 3512235 h 4075947"/>
              <a:gd name="connsiteX7" fmla="*/ 93942 w 1791766"/>
              <a:gd name="connsiteY7" fmla="*/ 4074943 h 4075947"/>
              <a:gd name="connsiteX8" fmla="*/ 164280 w 1791766"/>
              <a:gd name="connsiteY8" fmla="*/ 3371558 h 4075947"/>
              <a:gd name="connsiteX9" fmla="*/ 691819 w 1791766"/>
              <a:gd name="connsiteY9" fmla="*/ 2445435 h 4075947"/>
              <a:gd name="connsiteX10" fmla="*/ 797327 w 1791766"/>
              <a:gd name="connsiteY10" fmla="*/ 2011681 h 4075947"/>
              <a:gd name="connsiteX11" fmla="*/ 832496 w 1791766"/>
              <a:gd name="connsiteY11" fmla="*/ 1507589 h 4075947"/>
              <a:gd name="connsiteX12" fmla="*/ 938005 w 1791766"/>
              <a:gd name="connsiteY12" fmla="*/ 780760 h 4075947"/>
              <a:gd name="connsiteX13" fmla="*/ 1401211 w 1791766"/>
              <a:gd name="connsiteY13" fmla="*/ 726831 h 4075947"/>
              <a:gd name="connsiteX14" fmla="*/ 1484299 w 1791766"/>
              <a:gd name="connsiteY14" fmla="*/ 1266091 h 4075947"/>
              <a:gd name="connsiteX15" fmla="*/ 1786754 w 1791766"/>
              <a:gd name="connsiteY15" fmla="*/ 1310642 h 4075947"/>
              <a:gd name="connsiteX16" fmla="*/ 1782064 w 1791766"/>
              <a:gd name="connsiteY16" fmla="*/ 133642 h 4075947"/>
              <a:gd name="connsiteX0" fmla="*/ 1782847 w 1792549"/>
              <a:gd name="connsiteY0" fmla="*/ 133642 h 3549205"/>
              <a:gd name="connsiteX1" fmla="*/ 880172 w 1792549"/>
              <a:gd name="connsiteY1" fmla="*/ 0 h 3549205"/>
              <a:gd name="connsiteX2" fmla="*/ 406559 w 1792549"/>
              <a:gd name="connsiteY2" fmla="*/ 288389 h 3549205"/>
              <a:gd name="connsiteX3" fmla="*/ 572001 w 1792549"/>
              <a:gd name="connsiteY3" fmla="*/ 895644 h 3549205"/>
              <a:gd name="connsiteX4" fmla="*/ 505033 w 1792549"/>
              <a:gd name="connsiteY4" fmla="*/ 2058574 h 3549205"/>
              <a:gd name="connsiteX5" fmla="*/ 118171 w 1792549"/>
              <a:gd name="connsiteY5" fmla="*/ 2914358 h 3549205"/>
              <a:gd name="connsiteX6" fmla="*/ 940 w 1792549"/>
              <a:gd name="connsiteY6" fmla="*/ 3512235 h 3549205"/>
              <a:gd name="connsiteX7" fmla="*/ 165063 w 1792549"/>
              <a:gd name="connsiteY7" fmla="*/ 3371558 h 3549205"/>
              <a:gd name="connsiteX8" fmla="*/ 692602 w 1792549"/>
              <a:gd name="connsiteY8" fmla="*/ 2445435 h 3549205"/>
              <a:gd name="connsiteX9" fmla="*/ 798110 w 1792549"/>
              <a:gd name="connsiteY9" fmla="*/ 2011681 h 3549205"/>
              <a:gd name="connsiteX10" fmla="*/ 833279 w 1792549"/>
              <a:gd name="connsiteY10" fmla="*/ 1507589 h 3549205"/>
              <a:gd name="connsiteX11" fmla="*/ 938788 w 1792549"/>
              <a:gd name="connsiteY11" fmla="*/ 780760 h 3549205"/>
              <a:gd name="connsiteX12" fmla="*/ 1401994 w 1792549"/>
              <a:gd name="connsiteY12" fmla="*/ 726831 h 3549205"/>
              <a:gd name="connsiteX13" fmla="*/ 1485082 w 1792549"/>
              <a:gd name="connsiteY13" fmla="*/ 1266091 h 3549205"/>
              <a:gd name="connsiteX14" fmla="*/ 1787537 w 1792549"/>
              <a:gd name="connsiteY14" fmla="*/ 1310642 h 3549205"/>
              <a:gd name="connsiteX15" fmla="*/ 1782847 w 1792549"/>
              <a:gd name="connsiteY15" fmla="*/ 133642 h 3549205"/>
              <a:gd name="connsiteX0" fmla="*/ 1815794 w 1825496"/>
              <a:gd name="connsiteY0" fmla="*/ 133642 h 3521524"/>
              <a:gd name="connsiteX1" fmla="*/ 913119 w 1825496"/>
              <a:gd name="connsiteY1" fmla="*/ 0 h 3521524"/>
              <a:gd name="connsiteX2" fmla="*/ 439506 w 1825496"/>
              <a:gd name="connsiteY2" fmla="*/ 288389 h 3521524"/>
              <a:gd name="connsiteX3" fmla="*/ 604948 w 1825496"/>
              <a:gd name="connsiteY3" fmla="*/ 895644 h 3521524"/>
              <a:gd name="connsiteX4" fmla="*/ 537980 w 1825496"/>
              <a:gd name="connsiteY4" fmla="*/ 2058574 h 3521524"/>
              <a:gd name="connsiteX5" fmla="*/ 151118 w 1825496"/>
              <a:gd name="connsiteY5" fmla="*/ 2914358 h 3521524"/>
              <a:gd name="connsiteX6" fmla="*/ 33887 w 1825496"/>
              <a:gd name="connsiteY6" fmla="*/ 3512235 h 3521524"/>
              <a:gd name="connsiteX7" fmla="*/ 725549 w 1825496"/>
              <a:gd name="connsiteY7" fmla="*/ 2445435 h 3521524"/>
              <a:gd name="connsiteX8" fmla="*/ 831057 w 1825496"/>
              <a:gd name="connsiteY8" fmla="*/ 2011681 h 3521524"/>
              <a:gd name="connsiteX9" fmla="*/ 866226 w 1825496"/>
              <a:gd name="connsiteY9" fmla="*/ 1507589 h 3521524"/>
              <a:gd name="connsiteX10" fmla="*/ 971735 w 1825496"/>
              <a:gd name="connsiteY10" fmla="*/ 780760 h 3521524"/>
              <a:gd name="connsiteX11" fmla="*/ 1434941 w 1825496"/>
              <a:gd name="connsiteY11" fmla="*/ 726831 h 3521524"/>
              <a:gd name="connsiteX12" fmla="*/ 1518029 w 1825496"/>
              <a:gd name="connsiteY12" fmla="*/ 1266091 h 3521524"/>
              <a:gd name="connsiteX13" fmla="*/ 1820484 w 1825496"/>
              <a:gd name="connsiteY13" fmla="*/ 1310642 h 3521524"/>
              <a:gd name="connsiteX14" fmla="*/ 1815794 w 1825496"/>
              <a:gd name="connsiteY14" fmla="*/ 133642 h 3521524"/>
              <a:gd name="connsiteX0" fmla="*/ 1666687 w 1676389"/>
              <a:gd name="connsiteY0" fmla="*/ 133642 h 2921604"/>
              <a:gd name="connsiteX1" fmla="*/ 764012 w 1676389"/>
              <a:gd name="connsiteY1" fmla="*/ 0 h 2921604"/>
              <a:gd name="connsiteX2" fmla="*/ 290399 w 1676389"/>
              <a:gd name="connsiteY2" fmla="*/ 288389 h 2921604"/>
              <a:gd name="connsiteX3" fmla="*/ 455841 w 1676389"/>
              <a:gd name="connsiteY3" fmla="*/ 895644 h 2921604"/>
              <a:gd name="connsiteX4" fmla="*/ 388873 w 1676389"/>
              <a:gd name="connsiteY4" fmla="*/ 2058574 h 2921604"/>
              <a:gd name="connsiteX5" fmla="*/ 2011 w 1676389"/>
              <a:gd name="connsiteY5" fmla="*/ 2914358 h 2921604"/>
              <a:gd name="connsiteX6" fmla="*/ 576442 w 1676389"/>
              <a:gd name="connsiteY6" fmla="*/ 2445435 h 2921604"/>
              <a:gd name="connsiteX7" fmla="*/ 681950 w 1676389"/>
              <a:gd name="connsiteY7" fmla="*/ 2011681 h 2921604"/>
              <a:gd name="connsiteX8" fmla="*/ 717119 w 1676389"/>
              <a:gd name="connsiteY8" fmla="*/ 1507589 h 2921604"/>
              <a:gd name="connsiteX9" fmla="*/ 822628 w 1676389"/>
              <a:gd name="connsiteY9" fmla="*/ 780760 h 2921604"/>
              <a:gd name="connsiteX10" fmla="*/ 1285834 w 1676389"/>
              <a:gd name="connsiteY10" fmla="*/ 726831 h 2921604"/>
              <a:gd name="connsiteX11" fmla="*/ 1368922 w 1676389"/>
              <a:gd name="connsiteY11" fmla="*/ 1266091 h 2921604"/>
              <a:gd name="connsiteX12" fmla="*/ 1671377 w 1676389"/>
              <a:gd name="connsiteY12" fmla="*/ 1310642 h 2921604"/>
              <a:gd name="connsiteX13" fmla="*/ 1666687 w 1676389"/>
              <a:gd name="connsiteY13" fmla="*/ 133642 h 2921604"/>
              <a:gd name="connsiteX0" fmla="*/ 1387101 w 1396803"/>
              <a:gd name="connsiteY0" fmla="*/ 133642 h 2445753"/>
              <a:gd name="connsiteX1" fmla="*/ 484426 w 1396803"/>
              <a:gd name="connsiteY1" fmla="*/ 0 h 2445753"/>
              <a:gd name="connsiteX2" fmla="*/ 10813 w 1396803"/>
              <a:gd name="connsiteY2" fmla="*/ 288389 h 2445753"/>
              <a:gd name="connsiteX3" fmla="*/ 176255 w 1396803"/>
              <a:gd name="connsiteY3" fmla="*/ 895644 h 2445753"/>
              <a:gd name="connsiteX4" fmla="*/ 109287 w 1396803"/>
              <a:gd name="connsiteY4" fmla="*/ 2058574 h 2445753"/>
              <a:gd name="connsiteX5" fmla="*/ 296856 w 1396803"/>
              <a:gd name="connsiteY5" fmla="*/ 2445435 h 2445753"/>
              <a:gd name="connsiteX6" fmla="*/ 402364 w 1396803"/>
              <a:gd name="connsiteY6" fmla="*/ 2011681 h 2445753"/>
              <a:gd name="connsiteX7" fmla="*/ 437533 w 1396803"/>
              <a:gd name="connsiteY7" fmla="*/ 1507589 h 2445753"/>
              <a:gd name="connsiteX8" fmla="*/ 543042 w 1396803"/>
              <a:gd name="connsiteY8" fmla="*/ 780760 h 2445753"/>
              <a:gd name="connsiteX9" fmla="*/ 1006248 w 1396803"/>
              <a:gd name="connsiteY9" fmla="*/ 726831 h 2445753"/>
              <a:gd name="connsiteX10" fmla="*/ 1089336 w 1396803"/>
              <a:gd name="connsiteY10" fmla="*/ 1266091 h 2445753"/>
              <a:gd name="connsiteX11" fmla="*/ 1391791 w 1396803"/>
              <a:gd name="connsiteY11" fmla="*/ 1310642 h 2445753"/>
              <a:gd name="connsiteX12" fmla="*/ 1387101 w 1396803"/>
              <a:gd name="connsiteY12" fmla="*/ 133642 h 2445753"/>
              <a:gd name="connsiteX0" fmla="*/ 1387101 w 1396803"/>
              <a:gd name="connsiteY0" fmla="*/ 133642 h 2149853"/>
              <a:gd name="connsiteX1" fmla="*/ 484426 w 1396803"/>
              <a:gd name="connsiteY1" fmla="*/ 0 h 2149853"/>
              <a:gd name="connsiteX2" fmla="*/ 10813 w 1396803"/>
              <a:gd name="connsiteY2" fmla="*/ 288389 h 2149853"/>
              <a:gd name="connsiteX3" fmla="*/ 176255 w 1396803"/>
              <a:gd name="connsiteY3" fmla="*/ 895644 h 2149853"/>
              <a:gd name="connsiteX4" fmla="*/ 109287 w 1396803"/>
              <a:gd name="connsiteY4" fmla="*/ 2058574 h 2149853"/>
              <a:gd name="connsiteX5" fmla="*/ 402364 w 1396803"/>
              <a:gd name="connsiteY5" fmla="*/ 2011681 h 2149853"/>
              <a:gd name="connsiteX6" fmla="*/ 437533 w 1396803"/>
              <a:gd name="connsiteY6" fmla="*/ 1507589 h 2149853"/>
              <a:gd name="connsiteX7" fmla="*/ 543042 w 1396803"/>
              <a:gd name="connsiteY7" fmla="*/ 780760 h 2149853"/>
              <a:gd name="connsiteX8" fmla="*/ 1006248 w 1396803"/>
              <a:gd name="connsiteY8" fmla="*/ 726831 h 2149853"/>
              <a:gd name="connsiteX9" fmla="*/ 1089336 w 1396803"/>
              <a:gd name="connsiteY9" fmla="*/ 1266091 h 2149853"/>
              <a:gd name="connsiteX10" fmla="*/ 1391791 w 1396803"/>
              <a:gd name="connsiteY10" fmla="*/ 1310642 h 2149853"/>
              <a:gd name="connsiteX11" fmla="*/ 1387101 w 1396803"/>
              <a:gd name="connsiteY11" fmla="*/ 133642 h 2149853"/>
              <a:gd name="connsiteX0" fmla="*/ 1387101 w 1396803"/>
              <a:gd name="connsiteY0" fmla="*/ 133642 h 2028012"/>
              <a:gd name="connsiteX1" fmla="*/ 484426 w 1396803"/>
              <a:gd name="connsiteY1" fmla="*/ 0 h 2028012"/>
              <a:gd name="connsiteX2" fmla="*/ 10813 w 1396803"/>
              <a:gd name="connsiteY2" fmla="*/ 288389 h 2028012"/>
              <a:gd name="connsiteX3" fmla="*/ 176255 w 1396803"/>
              <a:gd name="connsiteY3" fmla="*/ 895644 h 2028012"/>
              <a:gd name="connsiteX4" fmla="*/ 402364 w 1396803"/>
              <a:gd name="connsiteY4" fmla="*/ 2011681 h 2028012"/>
              <a:gd name="connsiteX5" fmla="*/ 437533 w 1396803"/>
              <a:gd name="connsiteY5" fmla="*/ 1507589 h 2028012"/>
              <a:gd name="connsiteX6" fmla="*/ 543042 w 1396803"/>
              <a:gd name="connsiteY6" fmla="*/ 780760 h 2028012"/>
              <a:gd name="connsiteX7" fmla="*/ 1006248 w 1396803"/>
              <a:gd name="connsiteY7" fmla="*/ 726831 h 2028012"/>
              <a:gd name="connsiteX8" fmla="*/ 1089336 w 1396803"/>
              <a:gd name="connsiteY8" fmla="*/ 1266091 h 2028012"/>
              <a:gd name="connsiteX9" fmla="*/ 1391791 w 1396803"/>
              <a:gd name="connsiteY9" fmla="*/ 1310642 h 2028012"/>
              <a:gd name="connsiteX10" fmla="*/ 1387101 w 1396803"/>
              <a:gd name="connsiteY10" fmla="*/ 133642 h 2028012"/>
              <a:gd name="connsiteX0" fmla="*/ 1387101 w 1396803"/>
              <a:gd name="connsiteY0" fmla="*/ 133642 h 1508210"/>
              <a:gd name="connsiteX1" fmla="*/ 484426 w 1396803"/>
              <a:gd name="connsiteY1" fmla="*/ 0 h 1508210"/>
              <a:gd name="connsiteX2" fmla="*/ 10813 w 1396803"/>
              <a:gd name="connsiteY2" fmla="*/ 288389 h 1508210"/>
              <a:gd name="connsiteX3" fmla="*/ 176255 w 1396803"/>
              <a:gd name="connsiteY3" fmla="*/ 895644 h 1508210"/>
              <a:gd name="connsiteX4" fmla="*/ 437533 w 1396803"/>
              <a:gd name="connsiteY4" fmla="*/ 1507589 h 1508210"/>
              <a:gd name="connsiteX5" fmla="*/ 543042 w 1396803"/>
              <a:gd name="connsiteY5" fmla="*/ 780760 h 1508210"/>
              <a:gd name="connsiteX6" fmla="*/ 1006248 w 1396803"/>
              <a:gd name="connsiteY6" fmla="*/ 726831 h 1508210"/>
              <a:gd name="connsiteX7" fmla="*/ 1089336 w 1396803"/>
              <a:gd name="connsiteY7" fmla="*/ 1266091 h 1508210"/>
              <a:gd name="connsiteX8" fmla="*/ 1391791 w 1396803"/>
              <a:gd name="connsiteY8" fmla="*/ 1310642 h 1508210"/>
              <a:gd name="connsiteX9" fmla="*/ 1387101 w 1396803"/>
              <a:gd name="connsiteY9" fmla="*/ 133642 h 1508210"/>
              <a:gd name="connsiteX0" fmla="*/ 1387101 w 1396803"/>
              <a:gd name="connsiteY0" fmla="*/ 133642 h 1352546"/>
              <a:gd name="connsiteX1" fmla="*/ 484426 w 1396803"/>
              <a:gd name="connsiteY1" fmla="*/ 0 h 1352546"/>
              <a:gd name="connsiteX2" fmla="*/ 10813 w 1396803"/>
              <a:gd name="connsiteY2" fmla="*/ 288389 h 1352546"/>
              <a:gd name="connsiteX3" fmla="*/ 176255 w 1396803"/>
              <a:gd name="connsiteY3" fmla="*/ 895644 h 1352546"/>
              <a:gd name="connsiteX4" fmla="*/ 543042 w 1396803"/>
              <a:gd name="connsiteY4" fmla="*/ 780760 h 1352546"/>
              <a:gd name="connsiteX5" fmla="*/ 1006248 w 1396803"/>
              <a:gd name="connsiteY5" fmla="*/ 726831 h 1352546"/>
              <a:gd name="connsiteX6" fmla="*/ 1089336 w 1396803"/>
              <a:gd name="connsiteY6" fmla="*/ 1266091 h 1352546"/>
              <a:gd name="connsiteX7" fmla="*/ 1391791 w 1396803"/>
              <a:gd name="connsiteY7" fmla="*/ 1310642 h 1352546"/>
              <a:gd name="connsiteX8" fmla="*/ 1387101 w 1396803"/>
              <a:gd name="connsiteY8" fmla="*/ 133642 h 1352546"/>
              <a:gd name="connsiteX0" fmla="*/ 1376288 w 1385990"/>
              <a:gd name="connsiteY0" fmla="*/ 133642 h 1352546"/>
              <a:gd name="connsiteX1" fmla="*/ 473613 w 1385990"/>
              <a:gd name="connsiteY1" fmla="*/ 0 h 1352546"/>
              <a:gd name="connsiteX2" fmla="*/ 0 w 1385990"/>
              <a:gd name="connsiteY2" fmla="*/ 288389 h 1352546"/>
              <a:gd name="connsiteX3" fmla="*/ 532229 w 1385990"/>
              <a:gd name="connsiteY3" fmla="*/ 780760 h 1352546"/>
              <a:gd name="connsiteX4" fmla="*/ 995435 w 1385990"/>
              <a:gd name="connsiteY4" fmla="*/ 726831 h 1352546"/>
              <a:gd name="connsiteX5" fmla="*/ 1078523 w 1385990"/>
              <a:gd name="connsiteY5" fmla="*/ 1266091 h 1352546"/>
              <a:gd name="connsiteX6" fmla="*/ 1380978 w 1385990"/>
              <a:gd name="connsiteY6" fmla="*/ 1310642 h 1352546"/>
              <a:gd name="connsiteX7" fmla="*/ 1376288 w 1385990"/>
              <a:gd name="connsiteY7" fmla="*/ 133642 h 1352546"/>
              <a:gd name="connsiteX0" fmla="*/ 1376288 w 1385990"/>
              <a:gd name="connsiteY0" fmla="*/ 133642 h 1352546"/>
              <a:gd name="connsiteX1" fmla="*/ 473613 w 1385990"/>
              <a:gd name="connsiteY1" fmla="*/ 0 h 1352546"/>
              <a:gd name="connsiteX2" fmla="*/ 0 w 1385990"/>
              <a:gd name="connsiteY2" fmla="*/ 288389 h 1352546"/>
              <a:gd name="connsiteX3" fmla="*/ 532229 w 1385990"/>
              <a:gd name="connsiteY3" fmla="*/ 780760 h 1352546"/>
              <a:gd name="connsiteX4" fmla="*/ 900185 w 1385990"/>
              <a:gd name="connsiteY4" fmla="*/ 726831 h 1352546"/>
              <a:gd name="connsiteX5" fmla="*/ 1078523 w 1385990"/>
              <a:gd name="connsiteY5" fmla="*/ 1266091 h 1352546"/>
              <a:gd name="connsiteX6" fmla="*/ 1380978 w 1385990"/>
              <a:gd name="connsiteY6" fmla="*/ 1310642 h 1352546"/>
              <a:gd name="connsiteX7" fmla="*/ 1376288 w 1385990"/>
              <a:gd name="connsiteY7" fmla="*/ 133642 h 1352546"/>
              <a:gd name="connsiteX0" fmla="*/ 1147688 w 1382136"/>
              <a:gd name="connsiteY0" fmla="*/ 305092 h 1352546"/>
              <a:gd name="connsiteX1" fmla="*/ 473613 w 1382136"/>
              <a:gd name="connsiteY1" fmla="*/ 0 h 1352546"/>
              <a:gd name="connsiteX2" fmla="*/ 0 w 1382136"/>
              <a:gd name="connsiteY2" fmla="*/ 288389 h 1352546"/>
              <a:gd name="connsiteX3" fmla="*/ 532229 w 1382136"/>
              <a:gd name="connsiteY3" fmla="*/ 780760 h 1352546"/>
              <a:gd name="connsiteX4" fmla="*/ 900185 w 1382136"/>
              <a:gd name="connsiteY4" fmla="*/ 726831 h 1352546"/>
              <a:gd name="connsiteX5" fmla="*/ 1078523 w 1382136"/>
              <a:gd name="connsiteY5" fmla="*/ 1266091 h 1352546"/>
              <a:gd name="connsiteX6" fmla="*/ 1380978 w 1382136"/>
              <a:gd name="connsiteY6" fmla="*/ 1310642 h 1352546"/>
              <a:gd name="connsiteX7" fmla="*/ 1147688 w 1382136"/>
              <a:gd name="connsiteY7" fmla="*/ 305092 h 1352546"/>
              <a:gd name="connsiteX0" fmla="*/ 1147688 w 1382136"/>
              <a:gd name="connsiteY0" fmla="*/ 305092 h 1352546"/>
              <a:gd name="connsiteX1" fmla="*/ 473613 w 1382136"/>
              <a:gd name="connsiteY1" fmla="*/ 0 h 1352546"/>
              <a:gd name="connsiteX2" fmla="*/ 0 w 1382136"/>
              <a:gd name="connsiteY2" fmla="*/ 288389 h 1352546"/>
              <a:gd name="connsiteX3" fmla="*/ 532229 w 1382136"/>
              <a:gd name="connsiteY3" fmla="*/ 780760 h 1352546"/>
              <a:gd name="connsiteX4" fmla="*/ 900185 w 1382136"/>
              <a:gd name="connsiteY4" fmla="*/ 726831 h 1352546"/>
              <a:gd name="connsiteX5" fmla="*/ 1078523 w 1382136"/>
              <a:gd name="connsiteY5" fmla="*/ 1266091 h 1352546"/>
              <a:gd name="connsiteX6" fmla="*/ 1380978 w 1382136"/>
              <a:gd name="connsiteY6" fmla="*/ 1310642 h 1352546"/>
              <a:gd name="connsiteX7" fmla="*/ 1147688 w 1382136"/>
              <a:gd name="connsiteY7" fmla="*/ 305092 h 1352546"/>
              <a:gd name="connsiteX0" fmla="*/ 1147688 w 1384004"/>
              <a:gd name="connsiteY0" fmla="*/ 305092 h 1352546"/>
              <a:gd name="connsiteX1" fmla="*/ 473613 w 1384004"/>
              <a:gd name="connsiteY1" fmla="*/ 0 h 1352546"/>
              <a:gd name="connsiteX2" fmla="*/ 0 w 1384004"/>
              <a:gd name="connsiteY2" fmla="*/ 288389 h 1352546"/>
              <a:gd name="connsiteX3" fmla="*/ 532229 w 1384004"/>
              <a:gd name="connsiteY3" fmla="*/ 780760 h 1352546"/>
              <a:gd name="connsiteX4" fmla="*/ 900185 w 1384004"/>
              <a:gd name="connsiteY4" fmla="*/ 726831 h 1352546"/>
              <a:gd name="connsiteX5" fmla="*/ 1078523 w 1384004"/>
              <a:gd name="connsiteY5" fmla="*/ 1266091 h 1352546"/>
              <a:gd name="connsiteX6" fmla="*/ 1380978 w 1384004"/>
              <a:gd name="connsiteY6" fmla="*/ 1310642 h 1352546"/>
              <a:gd name="connsiteX7" fmla="*/ 1147688 w 1384004"/>
              <a:gd name="connsiteY7" fmla="*/ 305092 h 1352546"/>
              <a:gd name="connsiteX0" fmla="*/ 1090538 w 1383019"/>
              <a:gd name="connsiteY0" fmla="*/ 362242 h 1352546"/>
              <a:gd name="connsiteX1" fmla="*/ 473613 w 1383019"/>
              <a:gd name="connsiteY1" fmla="*/ 0 h 1352546"/>
              <a:gd name="connsiteX2" fmla="*/ 0 w 1383019"/>
              <a:gd name="connsiteY2" fmla="*/ 288389 h 1352546"/>
              <a:gd name="connsiteX3" fmla="*/ 532229 w 1383019"/>
              <a:gd name="connsiteY3" fmla="*/ 780760 h 1352546"/>
              <a:gd name="connsiteX4" fmla="*/ 900185 w 1383019"/>
              <a:gd name="connsiteY4" fmla="*/ 726831 h 1352546"/>
              <a:gd name="connsiteX5" fmla="*/ 1078523 w 1383019"/>
              <a:gd name="connsiteY5" fmla="*/ 1266091 h 1352546"/>
              <a:gd name="connsiteX6" fmla="*/ 1380978 w 1383019"/>
              <a:gd name="connsiteY6" fmla="*/ 1310642 h 1352546"/>
              <a:gd name="connsiteX7" fmla="*/ 1090538 w 1383019"/>
              <a:gd name="connsiteY7" fmla="*/ 362242 h 1352546"/>
              <a:gd name="connsiteX0" fmla="*/ 1090538 w 1383019"/>
              <a:gd name="connsiteY0" fmla="*/ 362242 h 1352546"/>
              <a:gd name="connsiteX1" fmla="*/ 473613 w 1383019"/>
              <a:gd name="connsiteY1" fmla="*/ 0 h 1352546"/>
              <a:gd name="connsiteX2" fmla="*/ 0 w 1383019"/>
              <a:gd name="connsiteY2" fmla="*/ 288389 h 1352546"/>
              <a:gd name="connsiteX3" fmla="*/ 379829 w 1383019"/>
              <a:gd name="connsiteY3" fmla="*/ 647410 h 1352546"/>
              <a:gd name="connsiteX4" fmla="*/ 900185 w 1383019"/>
              <a:gd name="connsiteY4" fmla="*/ 726831 h 1352546"/>
              <a:gd name="connsiteX5" fmla="*/ 1078523 w 1383019"/>
              <a:gd name="connsiteY5" fmla="*/ 1266091 h 1352546"/>
              <a:gd name="connsiteX6" fmla="*/ 1380978 w 1383019"/>
              <a:gd name="connsiteY6" fmla="*/ 1310642 h 1352546"/>
              <a:gd name="connsiteX7" fmla="*/ 1090538 w 1383019"/>
              <a:gd name="connsiteY7" fmla="*/ 362242 h 1352546"/>
              <a:gd name="connsiteX0" fmla="*/ 1090538 w 1383019"/>
              <a:gd name="connsiteY0" fmla="*/ 362242 h 1346314"/>
              <a:gd name="connsiteX1" fmla="*/ 473613 w 1383019"/>
              <a:gd name="connsiteY1" fmla="*/ 0 h 1346314"/>
              <a:gd name="connsiteX2" fmla="*/ 0 w 1383019"/>
              <a:gd name="connsiteY2" fmla="*/ 288389 h 1346314"/>
              <a:gd name="connsiteX3" fmla="*/ 379829 w 1383019"/>
              <a:gd name="connsiteY3" fmla="*/ 647410 h 1346314"/>
              <a:gd name="connsiteX4" fmla="*/ 900185 w 1383019"/>
              <a:gd name="connsiteY4" fmla="*/ 726831 h 1346314"/>
              <a:gd name="connsiteX5" fmla="*/ 964223 w 1383019"/>
              <a:gd name="connsiteY5" fmla="*/ 1247041 h 1346314"/>
              <a:gd name="connsiteX6" fmla="*/ 1380978 w 1383019"/>
              <a:gd name="connsiteY6" fmla="*/ 1310642 h 1346314"/>
              <a:gd name="connsiteX7" fmla="*/ 1090538 w 1383019"/>
              <a:gd name="connsiteY7" fmla="*/ 362242 h 1346314"/>
              <a:gd name="connsiteX0" fmla="*/ 1090538 w 1383019"/>
              <a:gd name="connsiteY0" fmla="*/ 362242 h 1346314"/>
              <a:gd name="connsiteX1" fmla="*/ 473613 w 1383019"/>
              <a:gd name="connsiteY1" fmla="*/ 0 h 1346314"/>
              <a:gd name="connsiteX2" fmla="*/ 0 w 1383019"/>
              <a:gd name="connsiteY2" fmla="*/ 288389 h 1346314"/>
              <a:gd name="connsiteX3" fmla="*/ 379829 w 1383019"/>
              <a:gd name="connsiteY3" fmla="*/ 647410 h 1346314"/>
              <a:gd name="connsiteX4" fmla="*/ 709685 w 1383019"/>
              <a:gd name="connsiteY4" fmla="*/ 822081 h 1346314"/>
              <a:gd name="connsiteX5" fmla="*/ 964223 w 1383019"/>
              <a:gd name="connsiteY5" fmla="*/ 1247041 h 1346314"/>
              <a:gd name="connsiteX6" fmla="*/ 1380978 w 1383019"/>
              <a:gd name="connsiteY6" fmla="*/ 1310642 h 1346314"/>
              <a:gd name="connsiteX7" fmla="*/ 1090538 w 1383019"/>
              <a:gd name="connsiteY7" fmla="*/ 362242 h 1346314"/>
              <a:gd name="connsiteX0" fmla="*/ 1147688 w 1384004"/>
              <a:gd name="connsiteY0" fmla="*/ 343192 h 1346314"/>
              <a:gd name="connsiteX1" fmla="*/ 473613 w 1384004"/>
              <a:gd name="connsiteY1" fmla="*/ 0 h 1346314"/>
              <a:gd name="connsiteX2" fmla="*/ 0 w 1384004"/>
              <a:gd name="connsiteY2" fmla="*/ 288389 h 1346314"/>
              <a:gd name="connsiteX3" fmla="*/ 379829 w 1384004"/>
              <a:gd name="connsiteY3" fmla="*/ 647410 h 1346314"/>
              <a:gd name="connsiteX4" fmla="*/ 709685 w 1384004"/>
              <a:gd name="connsiteY4" fmla="*/ 822081 h 1346314"/>
              <a:gd name="connsiteX5" fmla="*/ 964223 w 1384004"/>
              <a:gd name="connsiteY5" fmla="*/ 1247041 h 1346314"/>
              <a:gd name="connsiteX6" fmla="*/ 1380978 w 1384004"/>
              <a:gd name="connsiteY6" fmla="*/ 1310642 h 1346314"/>
              <a:gd name="connsiteX7" fmla="*/ 1147688 w 1384004"/>
              <a:gd name="connsiteY7" fmla="*/ 343192 h 1346314"/>
              <a:gd name="connsiteX0" fmla="*/ 1147688 w 1329369"/>
              <a:gd name="connsiteY0" fmla="*/ 343192 h 1346314"/>
              <a:gd name="connsiteX1" fmla="*/ 473613 w 1329369"/>
              <a:gd name="connsiteY1" fmla="*/ 0 h 1346314"/>
              <a:gd name="connsiteX2" fmla="*/ 0 w 1329369"/>
              <a:gd name="connsiteY2" fmla="*/ 288389 h 1346314"/>
              <a:gd name="connsiteX3" fmla="*/ 379829 w 1329369"/>
              <a:gd name="connsiteY3" fmla="*/ 647410 h 1346314"/>
              <a:gd name="connsiteX4" fmla="*/ 709685 w 1329369"/>
              <a:gd name="connsiteY4" fmla="*/ 822081 h 1346314"/>
              <a:gd name="connsiteX5" fmla="*/ 964223 w 1329369"/>
              <a:gd name="connsiteY5" fmla="*/ 1247041 h 1346314"/>
              <a:gd name="connsiteX6" fmla="*/ 1323828 w 1329369"/>
              <a:gd name="connsiteY6" fmla="*/ 1310642 h 1346314"/>
              <a:gd name="connsiteX7" fmla="*/ 1147688 w 1329369"/>
              <a:gd name="connsiteY7" fmla="*/ 343192 h 1346314"/>
              <a:gd name="connsiteX0" fmla="*/ 1147688 w 1365516"/>
              <a:gd name="connsiteY0" fmla="*/ 343192 h 1260980"/>
              <a:gd name="connsiteX1" fmla="*/ 473613 w 1365516"/>
              <a:gd name="connsiteY1" fmla="*/ 0 h 1260980"/>
              <a:gd name="connsiteX2" fmla="*/ 0 w 1365516"/>
              <a:gd name="connsiteY2" fmla="*/ 288389 h 1260980"/>
              <a:gd name="connsiteX3" fmla="*/ 379829 w 1365516"/>
              <a:gd name="connsiteY3" fmla="*/ 647410 h 1260980"/>
              <a:gd name="connsiteX4" fmla="*/ 709685 w 1365516"/>
              <a:gd name="connsiteY4" fmla="*/ 822081 h 1260980"/>
              <a:gd name="connsiteX5" fmla="*/ 964223 w 1365516"/>
              <a:gd name="connsiteY5" fmla="*/ 1247041 h 1260980"/>
              <a:gd name="connsiteX6" fmla="*/ 1361928 w 1365516"/>
              <a:gd name="connsiteY6" fmla="*/ 834392 h 1260980"/>
              <a:gd name="connsiteX7" fmla="*/ 1147688 w 1365516"/>
              <a:gd name="connsiteY7" fmla="*/ 343192 h 1260980"/>
              <a:gd name="connsiteX0" fmla="*/ 1147688 w 1295828"/>
              <a:gd name="connsiteY0" fmla="*/ 343192 h 1292339"/>
              <a:gd name="connsiteX1" fmla="*/ 473613 w 1295828"/>
              <a:gd name="connsiteY1" fmla="*/ 0 h 1292339"/>
              <a:gd name="connsiteX2" fmla="*/ 0 w 1295828"/>
              <a:gd name="connsiteY2" fmla="*/ 288389 h 1292339"/>
              <a:gd name="connsiteX3" fmla="*/ 379829 w 1295828"/>
              <a:gd name="connsiteY3" fmla="*/ 647410 h 1292339"/>
              <a:gd name="connsiteX4" fmla="*/ 709685 w 1295828"/>
              <a:gd name="connsiteY4" fmla="*/ 822081 h 1292339"/>
              <a:gd name="connsiteX5" fmla="*/ 964223 w 1295828"/>
              <a:gd name="connsiteY5" fmla="*/ 1247041 h 1292339"/>
              <a:gd name="connsiteX6" fmla="*/ 1285728 w 1295828"/>
              <a:gd name="connsiteY6" fmla="*/ 1196342 h 1292339"/>
              <a:gd name="connsiteX7" fmla="*/ 1147688 w 1295828"/>
              <a:gd name="connsiteY7" fmla="*/ 343192 h 1292339"/>
              <a:gd name="connsiteX0" fmla="*/ 1162928 w 1299063"/>
              <a:gd name="connsiteY0" fmla="*/ 442252 h 1292339"/>
              <a:gd name="connsiteX1" fmla="*/ 473613 w 1299063"/>
              <a:gd name="connsiteY1" fmla="*/ 0 h 1292339"/>
              <a:gd name="connsiteX2" fmla="*/ 0 w 1299063"/>
              <a:gd name="connsiteY2" fmla="*/ 288389 h 1292339"/>
              <a:gd name="connsiteX3" fmla="*/ 379829 w 1299063"/>
              <a:gd name="connsiteY3" fmla="*/ 647410 h 1292339"/>
              <a:gd name="connsiteX4" fmla="*/ 709685 w 1299063"/>
              <a:gd name="connsiteY4" fmla="*/ 822081 h 1292339"/>
              <a:gd name="connsiteX5" fmla="*/ 964223 w 1299063"/>
              <a:gd name="connsiteY5" fmla="*/ 1247041 h 1292339"/>
              <a:gd name="connsiteX6" fmla="*/ 1285728 w 1299063"/>
              <a:gd name="connsiteY6" fmla="*/ 1196342 h 1292339"/>
              <a:gd name="connsiteX7" fmla="*/ 1162928 w 1299063"/>
              <a:gd name="connsiteY7" fmla="*/ 442252 h 1292339"/>
              <a:gd name="connsiteX0" fmla="*/ 1162928 w 1299063"/>
              <a:gd name="connsiteY0" fmla="*/ 442252 h 1292339"/>
              <a:gd name="connsiteX1" fmla="*/ 473613 w 1299063"/>
              <a:gd name="connsiteY1" fmla="*/ 0 h 1292339"/>
              <a:gd name="connsiteX2" fmla="*/ 0 w 1299063"/>
              <a:gd name="connsiteY2" fmla="*/ 288389 h 1292339"/>
              <a:gd name="connsiteX3" fmla="*/ 379829 w 1299063"/>
              <a:gd name="connsiteY3" fmla="*/ 647410 h 1292339"/>
              <a:gd name="connsiteX4" fmla="*/ 709685 w 1299063"/>
              <a:gd name="connsiteY4" fmla="*/ 822081 h 1292339"/>
              <a:gd name="connsiteX5" fmla="*/ 964223 w 1299063"/>
              <a:gd name="connsiteY5" fmla="*/ 1247041 h 1292339"/>
              <a:gd name="connsiteX6" fmla="*/ 1285728 w 1299063"/>
              <a:gd name="connsiteY6" fmla="*/ 1196342 h 1292339"/>
              <a:gd name="connsiteX7" fmla="*/ 1162928 w 1299063"/>
              <a:gd name="connsiteY7" fmla="*/ 442252 h 1292339"/>
              <a:gd name="connsiteX0" fmla="*/ 1185788 w 1305981"/>
              <a:gd name="connsiteY0" fmla="*/ 434632 h 1292339"/>
              <a:gd name="connsiteX1" fmla="*/ 473613 w 1305981"/>
              <a:gd name="connsiteY1" fmla="*/ 0 h 1292339"/>
              <a:gd name="connsiteX2" fmla="*/ 0 w 1305981"/>
              <a:gd name="connsiteY2" fmla="*/ 288389 h 1292339"/>
              <a:gd name="connsiteX3" fmla="*/ 379829 w 1305981"/>
              <a:gd name="connsiteY3" fmla="*/ 647410 h 1292339"/>
              <a:gd name="connsiteX4" fmla="*/ 709685 w 1305981"/>
              <a:gd name="connsiteY4" fmla="*/ 822081 h 1292339"/>
              <a:gd name="connsiteX5" fmla="*/ 964223 w 1305981"/>
              <a:gd name="connsiteY5" fmla="*/ 1247041 h 1292339"/>
              <a:gd name="connsiteX6" fmla="*/ 1285728 w 1305981"/>
              <a:gd name="connsiteY6" fmla="*/ 1196342 h 1292339"/>
              <a:gd name="connsiteX7" fmla="*/ 1185788 w 1305981"/>
              <a:gd name="connsiteY7" fmla="*/ 434632 h 1292339"/>
              <a:gd name="connsiteX0" fmla="*/ 1185788 w 1310676"/>
              <a:gd name="connsiteY0" fmla="*/ 434632 h 1292339"/>
              <a:gd name="connsiteX1" fmla="*/ 473613 w 1310676"/>
              <a:gd name="connsiteY1" fmla="*/ 0 h 1292339"/>
              <a:gd name="connsiteX2" fmla="*/ 0 w 1310676"/>
              <a:gd name="connsiteY2" fmla="*/ 288389 h 1292339"/>
              <a:gd name="connsiteX3" fmla="*/ 379829 w 1310676"/>
              <a:gd name="connsiteY3" fmla="*/ 647410 h 1292339"/>
              <a:gd name="connsiteX4" fmla="*/ 709685 w 1310676"/>
              <a:gd name="connsiteY4" fmla="*/ 822081 h 1292339"/>
              <a:gd name="connsiteX5" fmla="*/ 964223 w 1310676"/>
              <a:gd name="connsiteY5" fmla="*/ 1247041 h 1292339"/>
              <a:gd name="connsiteX6" fmla="*/ 1285728 w 1310676"/>
              <a:gd name="connsiteY6" fmla="*/ 1196342 h 1292339"/>
              <a:gd name="connsiteX7" fmla="*/ 1185788 w 1310676"/>
              <a:gd name="connsiteY7" fmla="*/ 434632 h 1292339"/>
              <a:gd name="connsiteX0" fmla="*/ 1185788 w 1320270"/>
              <a:gd name="connsiteY0" fmla="*/ 434632 h 1267062"/>
              <a:gd name="connsiteX1" fmla="*/ 473613 w 1320270"/>
              <a:gd name="connsiteY1" fmla="*/ 0 h 1267062"/>
              <a:gd name="connsiteX2" fmla="*/ 0 w 1320270"/>
              <a:gd name="connsiteY2" fmla="*/ 288389 h 1267062"/>
              <a:gd name="connsiteX3" fmla="*/ 379829 w 1320270"/>
              <a:gd name="connsiteY3" fmla="*/ 647410 h 1267062"/>
              <a:gd name="connsiteX4" fmla="*/ 709685 w 1320270"/>
              <a:gd name="connsiteY4" fmla="*/ 822081 h 1267062"/>
              <a:gd name="connsiteX5" fmla="*/ 964223 w 1320270"/>
              <a:gd name="connsiteY5" fmla="*/ 1247041 h 1267062"/>
              <a:gd name="connsiteX6" fmla="*/ 1300968 w 1320270"/>
              <a:gd name="connsiteY6" fmla="*/ 990602 h 1267062"/>
              <a:gd name="connsiteX7" fmla="*/ 1185788 w 1320270"/>
              <a:gd name="connsiteY7" fmla="*/ 434632 h 1267062"/>
              <a:gd name="connsiteX0" fmla="*/ 1185788 w 1306269"/>
              <a:gd name="connsiteY0" fmla="*/ 434632 h 1290425"/>
              <a:gd name="connsiteX1" fmla="*/ 473613 w 1306269"/>
              <a:gd name="connsiteY1" fmla="*/ 0 h 1290425"/>
              <a:gd name="connsiteX2" fmla="*/ 0 w 1306269"/>
              <a:gd name="connsiteY2" fmla="*/ 288389 h 1290425"/>
              <a:gd name="connsiteX3" fmla="*/ 379829 w 1306269"/>
              <a:gd name="connsiteY3" fmla="*/ 647410 h 1290425"/>
              <a:gd name="connsiteX4" fmla="*/ 709685 w 1306269"/>
              <a:gd name="connsiteY4" fmla="*/ 822081 h 1290425"/>
              <a:gd name="connsiteX5" fmla="*/ 964223 w 1306269"/>
              <a:gd name="connsiteY5" fmla="*/ 1247041 h 1290425"/>
              <a:gd name="connsiteX6" fmla="*/ 1278108 w 1306269"/>
              <a:gd name="connsiteY6" fmla="*/ 1188722 h 1290425"/>
              <a:gd name="connsiteX7" fmla="*/ 1185788 w 1306269"/>
              <a:gd name="connsiteY7" fmla="*/ 434632 h 1290425"/>
              <a:gd name="connsiteX0" fmla="*/ 1185788 w 1312490"/>
              <a:gd name="connsiteY0" fmla="*/ 434632 h 1290425"/>
              <a:gd name="connsiteX1" fmla="*/ 473613 w 1312490"/>
              <a:gd name="connsiteY1" fmla="*/ 0 h 1290425"/>
              <a:gd name="connsiteX2" fmla="*/ 0 w 1312490"/>
              <a:gd name="connsiteY2" fmla="*/ 288389 h 1290425"/>
              <a:gd name="connsiteX3" fmla="*/ 379829 w 1312490"/>
              <a:gd name="connsiteY3" fmla="*/ 647410 h 1290425"/>
              <a:gd name="connsiteX4" fmla="*/ 709685 w 1312490"/>
              <a:gd name="connsiteY4" fmla="*/ 822081 h 1290425"/>
              <a:gd name="connsiteX5" fmla="*/ 964223 w 1312490"/>
              <a:gd name="connsiteY5" fmla="*/ 1247041 h 1290425"/>
              <a:gd name="connsiteX6" fmla="*/ 1278108 w 1312490"/>
              <a:gd name="connsiteY6" fmla="*/ 1188722 h 1290425"/>
              <a:gd name="connsiteX7" fmla="*/ 1185788 w 1312490"/>
              <a:gd name="connsiteY7" fmla="*/ 434632 h 1290425"/>
              <a:gd name="connsiteX0" fmla="*/ 1185788 w 1312490"/>
              <a:gd name="connsiteY0" fmla="*/ 434632 h 1287398"/>
              <a:gd name="connsiteX1" fmla="*/ 473613 w 1312490"/>
              <a:gd name="connsiteY1" fmla="*/ 0 h 1287398"/>
              <a:gd name="connsiteX2" fmla="*/ 0 w 1312490"/>
              <a:gd name="connsiteY2" fmla="*/ 288389 h 1287398"/>
              <a:gd name="connsiteX3" fmla="*/ 379829 w 1312490"/>
              <a:gd name="connsiteY3" fmla="*/ 647410 h 1287398"/>
              <a:gd name="connsiteX4" fmla="*/ 709685 w 1312490"/>
              <a:gd name="connsiteY4" fmla="*/ 822081 h 1287398"/>
              <a:gd name="connsiteX5" fmla="*/ 964223 w 1312490"/>
              <a:gd name="connsiteY5" fmla="*/ 1247041 h 1287398"/>
              <a:gd name="connsiteX6" fmla="*/ 1278108 w 1312490"/>
              <a:gd name="connsiteY6" fmla="*/ 1188722 h 1287398"/>
              <a:gd name="connsiteX7" fmla="*/ 1185788 w 1312490"/>
              <a:gd name="connsiteY7" fmla="*/ 434632 h 128739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379829 w 1312490"/>
              <a:gd name="connsiteY3" fmla="*/ 64741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379829 w 1312490"/>
              <a:gd name="connsiteY3" fmla="*/ 64741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071488 w 1198190"/>
              <a:gd name="connsiteY0" fmla="*/ 434632 h 1283418"/>
              <a:gd name="connsiteX1" fmla="*/ 359313 w 1198190"/>
              <a:gd name="connsiteY1" fmla="*/ 0 h 1283418"/>
              <a:gd name="connsiteX2" fmla="*/ 0 w 1198190"/>
              <a:gd name="connsiteY2" fmla="*/ 341729 h 1283418"/>
              <a:gd name="connsiteX3" fmla="*/ 349349 w 1198190"/>
              <a:gd name="connsiteY3" fmla="*/ 601690 h 1283418"/>
              <a:gd name="connsiteX4" fmla="*/ 595385 w 1198190"/>
              <a:gd name="connsiteY4" fmla="*/ 822081 h 1283418"/>
              <a:gd name="connsiteX5" fmla="*/ 849923 w 1198190"/>
              <a:gd name="connsiteY5" fmla="*/ 1247041 h 1283418"/>
              <a:gd name="connsiteX6" fmla="*/ 1163808 w 1198190"/>
              <a:gd name="connsiteY6" fmla="*/ 1188722 h 1283418"/>
              <a:gd name="connsiteX7" fmla="*/ 1071488 w 1198190"/>
              <a:gd name="connsiteY7" fmla="*/ 434632 h 1283418"/>
              <a:gd name="connsiteX0" fmla="*/ 1071488 w 1198190"/>
              <a:gd name="connsiteY0" fmla="*/ 434632 h 1283418"/>
              <a:gd name="connsiteX1" fmla="*/ 359313 w 1198190"/>
              <a:gd name="connsiteY1" fmla="*/ 0 h 1283418"/>
              <a:gd name="connsiteX2" fmla="*/ 0 w 1198190"/>
              <a:gd name="connsiteY2" fmla="*/ 341729 h 1283418"/>
              <a:gd name="connsiteX3" fmla="*/ 349349 w 1198190"/>
              <a:gd name="connsiteY3" fmla="*/ 601690 h 1283418"/>
              <a:gd name="connsiteX4" fmla="*/ 595385 w 1198190"/>
              <a:gd name="connsiteY4" fmla="*/ 822081 h 1283418"/>
              <a:gd name="connsiteX5" fmla="*/ 849923 w 1198190"/>
              <a:gd name="connsiteY5" fmla="*/ 1247041 h 1283418"/>
              <a:gd name="connsiteX6" fmla="*/ 1163808 w 1198190"/>
              <a:gd name="connsiteY6" fmla="*/ 1188722 h 1283418"/>
              <a:gd name="connsiteX7" fmla="*/ 1071488 w 1198190"/>
              <a:gd name="connsiteY7" fmla="*/ 434632 h 1283418"/>
              <a:gd name="connsiteX0" fmla="*/ 1002908 w 1129610"/>
              <a:gd name="connsiteY0" fmla="*/ 434632 h 1283418"/>
              <a:gd name="connsiteX1" fmla="*/ 290733 w 1129610"/>
              <a:gd name="connsiteY1" fmla="*/ 0 h 1283418"/>
              <a:gd name="connsiteX2" fmla="*/ 0 w 1129610"/>
              <a:gd name="connsiteY2" fmla="*/ 364589 h 1283418"/>
              <a:gd name="connsiteX3" fmla="*/ 280769 w 1129610"/>
              <a:gd name="connsiteY3" fmla="*/ 601690 h 1283418"/>
              <a:gd name="connsiteX4" fmla="*/ 526805 w 1129610"/>
              <a:gd name="connsiteY4" fmla="*/ 822081 h 1283418"/>
              <a:gd name="connsiteX5" fmla="*/ 781343 w 1129610"/>
              <a:gd name="connsiteY5" fmla="*/ 1247041 h 1283418"/>
              <a:gd name="connsiteX6" fmla="*/ 1095228 w 1129610"/>
              <a:gd name="connsiteY6" fmla="*/ 1188722 h 1283418"/>
              <a:gd name="connsiteX7" fmla="*/ 1002908 w 1129610"/>
              <a:gd name="connsiteY7" fmla="*/ 434632 h 1283418"/>
              <a:gd name="connsiteX0" fmla="*/ 1002908 w 1129610"/>
              <a:gd name="connsiteY0" fmla="*/ 434632 h 1283418"/>
              <a:gd name="connsiteX1" fmla="*/ 290733 w 1129610"/>
              <a:gd name="connsiteY1" fmla="*/ 0 h 1283418"/>
              <a:gd name="connsiteX2" fmla="*/ 0 w 1129610"/>
              <a:gd name="connsiteY2" fmla="*/ 364589 h 1283418"/>
              <a:gd name="connsiteX3" fmla="*/ 280769 w 1129610"/>
              <a:gd name="connsiteY3" fmla="*/ 601690 h 1283418"/>
              <a:gd name="connsiteX4" fmla="*/ 526805 w 1129610"/>
              <a:gd name="connsiteY4" fmla="*/ 822081 h 1283418"/>
              <a:gd name="connsiteX5" fmla="*/ 781343 w 1129610"/>
              <a:gd name="connsiteY5" fmla="*/ 1247041 h 1283418"/>
              <a:gd name="connsiteX6" fmla="*/ 1095228 w 1129610"/>
              <a:gd name="connsiteY6" fmla="*/ 1188722 h 1283418"/>
              <a:gd name="connsiteX7" fmla="*/ 1002908 w 1129610"/>
              <a:gd name="connsiteY7" fmla="*/ 434632 h 1283418"/>
              <a:gd name="connsiteX0" fmla="*/ 1002908 w 1129610"/>
              <a:gd name="connsiteY0" fmla="*/ 434632 h 1283418"/>
              <a:gd name="connsiteX1" fmla="*/ 290733 w 1129610"/>
              <a:gd name="connsiteY1" fmla="*/ 0 h 1283418"/>
              <a:gd name="connsiteX2" fmla="*/ 0 w 1129610"/>
              <a:gd name="connsiteY2" fmla="*/ 364589 h 1283418"/>
              <a:gd name="connsiteX3" fmla="*/ 280769 w 1129610"/>
              <a:gd name="connsiteY3" fmla="*/ 601690 h 1283418"/>
              <a:gd name="connsiteX4" fmla="*/ 526805 w 1129610"/>
              <a:gd name="connsiteY4" fmla="*/ 822081 h 1283418"/>
              <a:gd name="connsiteX5" fmla="*/ 781343 w 1129610"/>
              <a:gd name="connsiteY5" fmla="*/ 1247041 h 1283418"/>
              <a:gd name="connsiteX6" fmla="*/ 1095228 w 1129610"/>
              <a:gd name="connsiteY6" fmla="*/ 1188722 h 1283418"/>
              <a:gd name="connsiteX7" fmla="*/ 1002908 w 1129610"/>
              <a:gd name="connsiteY7" fmla="*/ 434632 h 1283418"/>
              <a:gd name="connsiteX0" fmla="*/ 1002908 w 1129610"/>
              <a:gd name="connsiteY0" fmla="*/ 434632 h 1283418"/>
              <a:gd name="connsiteX1" fmla="*/ 290733 w 1129610"/>
              <a:gd name="connsiteY1" fmla="*/ 0 h 1283418"/>
              <a:gd name="connsiteX2" fmla="*/ 0 w 1129610"/>
              <a:gd name="connsiteY2" fmla="*/ 364589 h 1283418"/>
              <a:gd name="connsiteX3" fmla="*/ 280769 w 1129610"/>
              <a:gd name="connsiteY3" fmla="*/ 601690 h 1283418"/>
              <a:gd name="connsiteX4" fmla="*/ 526805 w 1129610"/>
              <a:gd name="connsiteY4" fmla="*/ 822081 h 1283418"/>
              <a:gd name="connsiteX5" fmla="*/ 781343 w 1129610"/>
              <a:gd name="connsiteY5" fmla="*/ 1247041 h 1283418"/>
              <a:gd name="connsiteX6" fmla="*/ 1095228 w 1129610"/>
              <a:gd name="connsiteY6" fmla="*/ 1188722 h 1283418"/>
              <a:gd name="connsiteX7" fmla="*/ 1002908 w 1129610"/>
              <a:gd name="connsiteY7" fmla="*/ 434632 h 12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9610" h="1283418">
                <a:moveTo>
                  <a:pt x="1002908" y="434632"/>
                </a:moveTo>
                <a:cubicBezTo>
                  <a:pt x="575895" y="237196"/>
                  <a:pt x="452706" y="221566"/>
                  <a:pt x="290733" y="0"/>
                </a:cubicBezTo>
                <a:cubicBezTo>
                  <a:pt x="54905" y="103163"/>
                  <a:pt x="32019" y="146735"/>
                  <a:pt x="0" y="364589"/>
                </a:cubicBezTo>
                <a:cubicBezTo>
                  <a:pt x="124069" y="487096"/>
                  <a:pt x="99623" y="505756"/>
                  <a:pt x="280769" y="601690"/>
                </a:cubicBezTo>
                <a:cubicBezTo>
                  <a:pt x="427722" y="702508"/>
                  <a:pt x="278667" y="626306"/>
                  <a:pt x="526805" y="822081"/>
                </a:cubicBezTo>
                <a:cubicBezTo>
                  <a:pt x="671780" y="1064162"/>
                  <a:pt x="717086" y="1149739"/>
                  <a:pt x="781343" y="1247041"/>
                </a:cubicBezTo>
                <a:cubicBezTo>
                  <a:pt x="845600" y="1344343"/>
                  <a:pt x="960608" y="1219007"/>
                  <a:pt x="1095228" y="1188722"/>
                </a:cubicBezTo>
                <a:cubicBezTo>
                  <a:pt x="1131961" y="843672"/>
                  <a:pt x="1178363" y="779681"/>
                  <a:pt x="1002908" y="434632"/>
                </a:cubicBezTo>
                <a:close/>
              </a:path>
            </a:pathLst>
          </a:custGeom>
          <a:solidFill>
            <a:srgbClr val="FF0000">
              <a:alpha val="50196"/>
            </a:srgbClr>
          </a:solidFill>
          <a:ln>
            <a:solidFill>
              <a:schemeClr val="tx1"/>
            </a:solidFill>
          </a:ln>
          <a:effectLst>
            <a:glow rad="38100">
              <a:srgbClr val="FF0000">
                <a:alpha val="30000"/>
              </a:srgbClr>
            </a:glow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700672B6-097B-414D-83B6-87D3ECE65FA2}"/>
              </a:ext>
            </a:extLst>
          </p:cNvPr>
          <p:cNvSpPr/>
          <p:nvPr/>
        </p:nvSpPr>
        <p:spPr>
          <a:xfrm>
            <a:off x="3997313" y="6276607"/>
            <a:ext cx="536587" cy="7089291"/>
          </a:xfrm>
          <a:custGeom>
            <a:avLst/>
            <a:gdLst>
              <a:gd name="connsiteX0" fmla="*/ 1313 w 533576"/>
              <a:gd name="connsiteY0" fmla="*/ 6073253 h 6073253"/>
              <a:gd name="connsiteX1" fmla="*/ 83200 w 533576"/>
              <a:gd name="connsiteY1" fmla="*/ 3534770 h 6073253"/>
              <a:gd name="connsiteX2" fmla="*/ 533576 w 533576"/>
              <a:gd name="connsiteY2" fmla="*/ 0 h 607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3576" h="6073253">
                <a:moveTo>
                  <a:pt x="1313" y="6073253"/>
                </a:moveTo>
                <a:cubicBezTo>
                  <a:pt x="-2099" y="5310116"/>
                  <a:pt x="-5510" y="4546979"/>
                  <a:pt x="83200" y="3534770"/>
                </a:cubicBezTo>
                <a:cubicBezTo>
                  <a:pt x="171910" y="2522561"/>
                  <a:pt x="352743" y="1261280"/>
                  <a:pt x="533576" y="0"/>
                </a:cubicBezTo>
              </a:path>
            </a:pathLst>
          </a:custGeom>
          <a:noFill/>
          <a:ln w="762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A6AF23A-4536-451B-9EA8-B6F815C10EDA}"/>
              </a:ext>
            </a:extLst>
          </p:cNvPr>
          <p:cNvSpPr/>
          <p:nvPr/>
        </p:nvSpPr>
        <p:spPr>
          <a:xfrm>
            <a:off x="3367377" y="6347052"/>
            <a:ext cx="1166524" cy="712565"/>
          </a:xfrm>
          <a:custGeom>
            <a:avLst/>
            <a:gdLst>
              <a:gd name="connsiteX0" fmla="*/ 0 w 4012441"/>
              <a:gd name="connsiteY0" fmla="*/ 1173708 h 1173708"/>
              <a:gd name="connsiteX1" fmla="*/ 2292823 w 4012441"/>
              <a:gd name="connsiteY1" fmla="*/ 259308 h 1173708"/>
              <a:gd name="connsiteX2" fmla="*/ 4012441 w 4012441"/>
              <a:gd name="connsiteY2" fmla="*/ 0 h 1173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2441" h="1173708">
                <a:moveTo>
                  <a:pt x="0" y="1173708"/>
                </a:moveTo>
                <a:cubicBezTo>
                  <a:pt x="812041" y="814317"/>
                  <a:pt x="1624083" y="454926"/>
                  <a:pt x="2292823" y="259308"/>
                </a:cubicBezTo>
                <a:cubicBezTo>
                  <a:pt x="2961563" y="63690"/>
                  <a:pt x="3487002" y="31845"/>
                  <a:pt x="4012441" y="0"/>
                </a:cubicBezTo>
              </a:path>
            </a:pathLst>
          </a:custGeom>
          <a:noFill/>
          <a:ln w="57150">
            <a:solidFill>
              <a:schemeClr val="tx1"/>
            </a:solidFill>
            <a:prstDash val="sysDash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162123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1E76E6-3EE0-C819-AD37-5A2AF490BB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23884CC9-C163-4D0F-4C99-340CFE7490AF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Pijn bij cholecystitis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F15DB3A-DDF7-9DC8-D53C-2C78183ACF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BE7D6D4-9694-24FE-5D7F-9BD3A37D4069}"/>
              </a:ext>
            </a:extLst>
          </p:cNvPr>
          <p:cNvSpPr txBox="1"/>
          <p:nvPr/>
        </p:nvSpPr>
        <p:spPr>
          <a:xfrm>
            <a:off x="4586372" y="14876152"/>
            <a:ext cx="4937625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"Cenveo - Drawing Location of gallbladder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Cenveo,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0250331-1B4F-F971-2319-D5AC71EF9924}"/>
              </a:ext>
            </a:extLst>
          </p:cNvPr>
          <p:cNvGrpSpPr/>
          <p:nvPr/>
        </p:nvGrpSpPr>
        <p:grpSpPr>
          <a:xfrm>
            <a:off x="354401" y="8182388"/>
            <a:ext cx="3218196" cy="2370807"/>
            <a:chOff x="1391358" y="5458743"/>
            <a:chExt cx="7811565" cy="5754688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DD68B614-0AB6-0B62-813B-96A025033FB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91358" y="5458743"/>
              <a:ext cx="7811565" cy="5718593"/>
            </a:xfrm>
            <a:prstGeom prst="rect">
              <a:avLst/>
            </a:prstGeom>
          </p:spPr>
        </p:pic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D2947220-B598-C93A-6AA2-0D8BDCF07BB1}"/>
                </a:ext>
              </a:extLst>
            </p:cNvPr>
            <p:cNvSpPr/>
            <p:nvPr/>
          </p:nvSpPr>
          <p:spPr>
            <a:xfrm>
              <a:off x="1756612" y="7327230"/>
              <a:ext cx="4764505" cy="3886201"/>
            </a:xfrm>
            <a:prstGeom prst="ellipse">
              <a:avLst/>
            </a:prstGeom>
            <a:solidFill>
              <a:srgbClr val="FF0000">
                <a:alpha val="38824"/>
              </a:srgbClr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8DD46A-A26A-338F-DED0-CB934F37A4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49</a:t>
            </a:fld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6F30CD8-DB66-CEDB-09F4-B73560FC7F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6020" y="3922482"/>
            <a:ext cx="5935125" cy="10890620"/>
          </a:xfrm>
          <a:prstGeom prst="rect">
            <a:avLst/>
          </a:prstGeom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9B253D3E-B2B4-BAA1-440E-401C4752A0C9}"/>
              </a:ext>
            </a:extLst>
          </p:cNvPr>
          <p:cNvSpPr/>
          <p:nvPr/>
        </p:nvSpPr>
        <p:spPr>
          <a:xfrm>
            <a:off x="5470150" y="7013863"/>
            <a:ext cx="1332412" cy="1031966"/>
          </a:xfrm>
          <a:prstGeom prst="ellipse">
            <a:avLst/>
          </a:prstGeom>
          <a:solidFill>
            <a:srgbClr val="FF0066">
              <a:alpha val="50196"/>
            </a:srgb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AA19346-FFD5-AC8B-8F74-F934C81B828F}"/>
              </a:ext>
            </a:extLst>
          </p:cNvPr>
          <p:cNvSpPr/>
          <p:nvPr/>
        </p:nvSpPr>
        <p:spPr>
          <a:xfrm flipH="1">
            <a:off x="4586372" y="5579923"/>
            <a:ext cx="1129610" cy="1283418"/>
          </a:xfrm>
          <a:custGeom>
            <a:avLst/>
            <a:gdLst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17" fmla="*/ 1821473 w 1912511"/>
              <a:gd name="connsiteY17" fmla="*/ 21339 h 4310676"/>
              <a:gd name="connsiteX0" fmla="*/ 1821473 w 1912511"/>
              <a:gd name="connsiteY0" fmla="*/ 21339 h 4310676"/>
              <a:gd name="connsiteX1" fmla="*/ 1200150 w 1912511"/>
              <a:gd name="connsiteY1" fmla="*/ 103401 h 4310676"/>
              <a:gd name="connsiteX2" fmla="*/ 754673 w 1912511"/>
              <a:gd name="connsiteY2" fmla="*/ 830232 h 4310676"/>
              <a:gd name="connsiteX3" fmla="*/ 590550 w 1912511"/>
              <a:gd name="connsiteY3" fmla="*/ 1826693 h 4310676"/>
              <a:gd name="connsiteX4" fmla="*/ 227134 w 1912511"/>
              <a:gd name="connsiteY4" fmla="*/ 2752816 h 4310676"/>
              <a:gd name="connsiteX5" fmla="*/ 109903 w 1912511"/>
              <a:gd name="connsiteY5" fmla="*/ 3350693 h 4310676"/>
              <a:gd name="connsiteX6" fmla="*/ 4396 w 1912511"/>
              <a:gd name="connsiteY6" fmla="*/ 4124416 h 4310676"/>
              <a:gd name="connsiteX7" fmla="*/ 39565 w 1912511"/>
              <a:gd name="connsiteY7" fmla="*/ 4300262 h 4310676"/>
              <a:gd name="connsiteX8" fmla="*/ 215411 w 1912511"/>
              <a:gd name="connsiteY8" fmla="*/ 3913401 h 4310676"/>
              <a:gd name="connsiteX9" fmla="*/ 238857 w 1912511"/>
              <a:gd name="connsiteY9" fmla="*/ 3198293 h 4310676"/>
              <a:gd name="connsiteX10" fmla="*/ 801565 w 1912511"/>
              <a:gd name="connsiteY10" fmla="*/ 2283893 h 4310676"/>
              <a:gd name="connsiteX11" fmla="*/ 907073 w 1912511"/>
              <a:gd name="connsiteY11" fmla="*/ 1850139 h 4310676"/>
              <a:gd name="connsiteX12" fmla="*/ 942242 w 1912511"/>
              <a:gd name="connsiteY12" fmla="*/ 1346047 h 4310676"/>
              <a:gd name="connsiteX13" fmla="*/ 848457 w 1912511"/>
              <a:gd name="connsiteY13" fmla="*/ 877124 h 4310676"/>
              <a:gd name="connsiteX14" fmla="*/ 1317380 w 1912511"/>
              <a:gd name="connsiteY14" fmla="*/ 818509 h 4310676"/>
              <a:gd name="connsiteX15" fmla="*/ 1856642 w 1912511"/>
              <a:gd name="connsiteY15" fmla="*/ 771616 h 4310676"/>
              <a:gd name="connsiteX16" fmla="*/ 1868365 w 1912511"/>
              <a:gd name="connsiteY16" fmla="*/ 56509 h 4310676"/>
              <a:gd name="connsiteX17" fmla="*/ 1821473 w 1912511"/>
              <a:gd name="connsiteY17" fmla="*/ 21339 h 4310676"/>
              <a:gd name="connsiteX0" fmla="*/ 1868365 w 1912511"/>
              <a:gd name="connsiteY0" fmla="*/ 0 h 4254167"/>
              <a:gd name="connsiteX1" fmla="*/ 1200150 w 1912511"/>
              <a:gd name="connsiteY1" fmla="*/ 46892 h 4254167"/>
              <a:gd name="connsiteX2" fmla="*/ 754673 w 1912511"/>
              <a:gd name="connsiteY2" fmla="*/ 773723 h 4254167"/>
              <a:gd name="connsiteX3" fmla="*/ 590550 w 1912511"/>
              <a:gd name="connsiteY3" fmla="*/ 1770184 h 4254167"/>
              <a:gd name="connsiteX4" fmla="*/ 227134 w 1912511"/>
              <a:gd name="connsiteY4" fmla="*/ 2696307 h 4254167"/>
              <a:gd name="connsiteX5" fmla="*/ 109903 w 1912511"/>
              <a:gd name="connsiteY5" fmla="*/ 3294184 h 4254167"/>
              <a:gd name="connsiteX6" fmla="*/ 4396 w 1912511"/>
              <a:gd name="connsiteY6" fmla="*/ 4067907 h 4254167"/>
              <a:gd name="connsiteX7" fmla="*/ 39565 w 1912511"/>
              <a:gd name="connsiteY7" fmla="*/ 4243753 h 4254167"/>
              <a:gd name="connsiteX8" fmla="*/ 215411 w 1912511"/>
              <a:gd name="connsiteY8" fmla="*/ 3856892 h 4254167"/>
              <a:gd name="connsiteX9" fmla="*/ 238857 w 1912511"/>
              <a:gd name="connsiteY9" fmla="*/ 3141784 h 4254167"/>
              <a:gd name="connsiteX10" fmla="*/ 801565 w 1912511"/>
              <a:gd name="connsiteY10" fmla="*/ 2227384 h 4254167"/>
              <a:gd name="connsiteX11" fmla="*/ 907073 w 1912511"/>
              <a:gd name="connsiteY11" fmla="*/ 1793630 h 4254167"/>
              <a:gd name="connsiteX12" fmla="*/ 942242 w 1912511"/>
              <a:gd name="connsiteY12" fmla="*/ 1289538 h 4254167"/>
              <a:gd name="connsiteX13" fmla="*/ 848457 w 1912511"/>
              <a:gd name="connsiteY13" fmla="*/ 820615 h 4254167"/>
              <a:gd name="connsiteX14" fmla="*/ 1317380 w 1912511"/>
              <a:gd name="connsiteY14" fmla="*/ 762000 h 4254167"/>
              <a:gd name="connsiteX15" fmla="*/ 1856642 w 1912511"/>
              <a:gd name="connsiteY15" fmla="*/ 715107 h 4254167"/>
              <a:gd name="connsiteX16" fmla="*/ 1868365 w 1912511"/>
              <a:gd name="connsiteY16" fmla="*/ 0 h 4254167"/>
              <a:gd name="connsiteX0" fmla="*/ 1868365 w 1912511"/>
              <a:gd name="connsiteY0" fmla="*/ 0 h 4324506"/>
              <a:gd name="connsiteX1" fmla="*/ 1200150 w 1912511"/>
              <a:gd name="connsiteY1" fmla="*/ 117231 h 4324506"/>
              <a:gd name="connsiteX2" fmla="*/ 754673 w 1912511"/>
              <a:gd name="connsiteY2" fmla="*/ 844062 h 4324506"/>
              <a:gd name="connsiteX3" fmla="*/ 590550 w 1912511"/>
              <a:gd name="connsiteY3" fmla="*/ 1840523 h 4324506"/>
              <a:gd name="connsiteX4" fmla="*/ 227134 w 1912511"/>
              <a:gd name="connsiteY4" fmla="*/ 2766646 h 4324506"/>
              <a:gd name="connsiteX5" fmla="*/ 109903 w 1912511"/>
              <a:gd name="connsiteY5" fmla="*/ 3364523 h 4324506"/>
              <a:gd name="connsiteX6" fmla="*/ 4396 w 1912511"/>
              <a:gd name="connsiteY6" fmla="*/ 4138246 h 4324506"/>
              <a:gd name="connsiteX7" fmla="*/ 39565 w 1912511"/>
              <a:gd name="connsiteY7" fmla="*/ 4314092 h 4324506"/>
              <a:gd name="connsiteX8" fmla="*/ 215411 w 1912511"/>
              <a:gd name="connsiteY8" fmla="*/ 3927231 h 4324506"/>
              <a:gd name="connsiteX9" fmla="*/ 238857 w 1912511"/>
              <a:gd name="connsiteY9" fmla="*/ 3212123 h 4324506"/>
              <a:gd name="connsiteX10" fmla="*/ 801565 w 1912511"/>
              <a:gd name="connsiteY10" fmla="*/ 2297723 h 4324506"/>
              <a:gd name="connsiteX11" fmla="*/ 907073 w 1912511"/>
              <a:gd name="connsiteY11" fmla="*/ 1863969 h 4324506"/>
              <a:gd name="connsiteX12" fmla="*/ 942242 w 1912511"/>
              <a:gd name="connsiteY12" fmla="*/ 1359877 h 4324506"/>
              <a:gd name="connsiteX13" fmla="*/ 848457 w 1912511"/>
              <a:gd name="connsiteY13" fmla="*/ 890954 h 4324506"/>
              <a:gd name="connsiteX14" fmla="*/ 1317380 w 1912511"/>
              <a:gd name="connsiteY14" fmla="*/ 832339 h 4324506"/>
              <a:gd name="connsiteX15" fmla="*/ 1856642 w 1912511"/>
              <a:gd name="connsiteY15" fmla="*/ 785446 h 4324506"/>
              <a:gd name="connsiteX16" fmla="*/ 1868365 w 1912511"/>
              <a:gd name="connsiteY16" fmla="*/ 0 h 4324506"/>
              <a:gd name="connsiteX0" fmla="*/ 1868365 w 1893961"/>
              <a:gd name="connsiteY0" fmla="*/ 0 h 4324506"/>
              <a:gd name="connsiteX1" fmla="*/ 1200150 w 1893961"/>
              <a:gd name="connsiteY1" fmla="*/ 117231 h 4324506"/>
              <a:gd name="connsiteX2" fmla="*/ 754673 w 1893961"/>
              <a:gd name="connsiteY2" fmla="*/ 844062 h 4324506"/>
              <a:gd name="connsiteX3" fmla="*/ 590550 w 1893961"/>
              <a:gd name="connsiteY3" fmla="*/ 1840523 h 4324506"/>
              <a:gd name="connsiteX4" fmla="*/ 227134 w 1893961"/>
              <a:gd name="connsiteY4" fmla="*/ 2766646 h 4324506"/>
              <a:gd name="connsiteX5" fmla="*/ 109903 w 1893961"/>
              <a:gd name="connsiteY5" fmla="*/ 3364523 h 4324506"/>
              <a:gd name="connsiteX6" fmla="*/ 4396 w 1893961"/>
              <a:gd name="connsiteY6" fmla="*/ 4138246 h 4324506"/>
              <a:gd name="connsiteX7" fmla="*/ 39565 w 1893961"/>
              <a:gd name="connsiteY7" fmla="*/ 4314092 h 4324506"/>
              <a:gd name="connsiteX8" fmla="*/ 215411 w 1893961"/>
              <a:gd name="connsiteY8" fmla="*/ 3927231 h 4324506"/>
              <a:gd name="connsiteX9" fmla="*/ 238857 w 1893961"/>
              <a:gd name="connsiteY9" fmla="*/ 3212123 h 4324506"/>
              <a:gd name="connsiteX10" fmla="*/ 801565 w 1893961"/>
              <a:gd name="connsiteY10" fmla="*/ 2297723 h 4324506"/>
              <a:gd name="connsiteX11" fmla="*/ 907073 w 1893961"/>
              <a:gd name="connsiteY11" fmla="*/ 1863969 h 4324506"/>
              <a:gd name="connsiteX12" fmla="*/ 942242 w 1893961"/>
              <a:gd name="connsiteY12" fmla="*/ 1359877 h 4324506"/>
              <a:gd name="connsiteX13" fmla="*/ 848457 w 1893961"/>
              <a:gd name="connsiteY13" fmla="*/ 890954 h 4324506"/>
              <a:gd name="connsiteX14" fmla="*/ 1317380 w 1893961"/>
              <a:gd name="connsiteY14" fmla="*/ 832339 h 4324506"/>
              <a:gd name="connsiteX15" fmla="*/ 1856642 w 1893961"/>
              <a:gd name="connsiteY15" fmla="*/ 785446 h 4324506"/>
              <a:gd name="connsiteX16" fmla="*/ 1868365 w 1893961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32339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848457 w 1868365"/>
              <a:gd name="connsiteY13" fmla="*/ 890954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18796 w 1868365"/>
              <a:gd name="connsiteY13" fmla="*/ 808893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17380 w 1868365"/>
              <a:gd name="connsiteY14" fmla="*/ 867508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1012581 w 1868365"/>
              <a:gd name="connsiteY13" fmla="*/ 902678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902677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85446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42243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329103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38857 w 1868365"/>
              <a:gd name="connsiteY9" fmla="*/ 3212123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868365 w 1868365"/>
              <a:gd name="connsiteY0" fmla="*/ 0 h 4324506"/>
              <a:gd name="connsiteX1" fmla="*/ 1200150 w 1868365"/>
              <a:gd name="connsiteY1" fmla="*/ 117231 h 4324506"/>
              <a:gd name="connsiteX2" fmla="*/ 754673 w 1868365"/>
              <a:gd name="connsiteY2" fmla="*/ 844062 h 4324506"/>
              <a:gd name="connsiteX3" fmla="*/ 590550 w 1868365"/>
              <a:gd name="connsiteY3" fmla="*/ 1840523 h 4324506"/>
              <a:gd name="connsiteX4" fmla="*/ 227134 w 1868365"/>
              <a:gd name="connsiteY4" fmla="*/ 2766646 h 4324506"/>
              <a:gd name="connsiteX5" fmla="*/ 109903 w 1868365"/>
              <a:gd name="connsiteY5" fmla="*/ 3364523 h 4324506"/>
              <a:gd name="connsiteX6" fmla="*/ 4396 w 1868365"/>
              <a:gd name="connsiteY6" fmla="*/ 4138246 h 4324506"/>
              <a:gd name="connsiteX7" fmla="*/ 39565 w 1868365"/>
              <a:gd name="connsiteY7" fmla="*/ 4314092 h 4324506"/>
              <a:gd name="connsiteX8" fmla="*/ 215411 w 1868365"/>
              <a:gd name="connsiteY8" fmla="*/ 3927231 h 4324506"/>
              <a:gd name="connsiteX9" fmla="*/ 274026 w 1868365"/>
              <a:gd name="connsiteY9" fmla="*/ 3223846 h 4324506"/>
              <a:gd name="connsiteX10" fmla="*/ 801565 w 1868365"/>
              <a:gd name="connsiteY10" fmla="*/ 2297723 h 4324506"/>
              <a:gd name="connsiteX11" fmla="*/ 907073 w 1868365"/>
              <a:gd name="connsiteY11" fmla="*/ 1863969 h 4324506"/>
              <a:gd name="connsiteX12" fmla="*/ 942242 w 1868365"/>
              <a:gd name="connsiteY12" fmla="*/ 1359877 h 4324506"/>
              <a:gd name="connsiteX13" fmla="*/ 907074 w 1868365"/>
              <a:gd name="connsiteY13" fmla="*/ 844063 h 4324506"/>
              <a:gd name="connsiteX14" fmla="*/ 1270488 w 1868365"/>
              <a:gd name="connsiteY14" fmla="*/ 879231 h 4324506"/>
              <a:gd name="connsiteX15" fmla="*/ 1856642 w 1868365"/>
              <a:gd name="connsiteY15" fmla="*/ 750277 h 4324506"/>
              <a:gd name="connsiteX16" fmla="*/ 1868365 w 1868365"/>
              <a:gd name="connsiteY16" fmla="*/ 0 h 4324506"/>
              <a:gd name="connsiteX0" fmla="*/ 1922055 w 1922055"/>
              <a:gd name="connsiteY0" fmla="*/ 0 h 4303426"/>
              <a:gd name="connsiteX1" fmla="*/ 1253840 w 1922055"/>
              <a:gd name="connsiteY1" fmla="*/ 117231 h 4303426"/>
              <a:gd name="connsiteX2" fmla="*/ 808363 w 1922055"/>
              <a:gd name="connsiteY2" fmla="*/ 844062 h 4303426"/>
              <a:gd name="connsiteX3" fmla="*/ 644240 w 1922055"/>
              <a:gd name="connsiteY3" fmla="*/ 1840523 h 4303426"/>
              <a:gd name="connsiteX4" fmla="*/ 280824 w 1922055"/>
              <a:gd name="connsiteY4" fmla="*/ 2766646 h 4303426"/>
              <a:gd name="connsiteX5" fmla="*/ 163593 w 1922055"/>
              <a:gd name="connsiteY5" fmla="*/ 3364523 h 4303426"/>
              <a:gd name="connsiteX6" fmla="*/ 58086 w 1922055"/>
              <a:gd name="connsiteY6" fmla="*/ 4138246 h 4303426"/>
              <a:gd name="connsiteX7" fmla="*/ 11194 w 1922055"/>
              <a:gd name="connsiteY7" fmla="*/ 4290646 h 4303426"/>
              <a:gd name="connsiteX8" fmla="*/ 269101 w 1922055"/>
              <a:gd name="connsiteY8" fmla="*/ 3927231 h 4303426"/>
              <a:gd name="connsiteX9" fmla="*/ 327716 w 1922055"/>
              <a:gd name="connsiteY9" fmla="*/ 3223846 h 4303426"/>
              <a:gd name="connsiteX10" fmla="*/ 855255 w 1922055"/>
              <a:gd name="connsiteY10" fmla="*/ 2297723 h 4303426"/>
              <a:gd name="connsiteX11" fmla="*/ 960763 w 1922055"/>
              <a:gd name="connsiteY11" fmla="*/ 1863969 h 4303426"/>
              <a:gd name="connsiteX12" fmla="*/ 995932 w 1922055"/>
              <a:gd name="connsiteY12" fmla="*/ 1359877 h 4303426"/>
              <a:gd name="connsiteX13" fmla="*/ 960764 w 1922055"/>
              <a:gd name="connsiteY13" fmla="*/ 844063 h 4303426"/>
              <a:gd name="connsiteX14" fmla="*/ 1324178 w 1922055"/>
              <a:gd name="connsiteY14" fmla="*/ 879231 h 4303426"/>
              <a:gd name="connsiteX15" fmla="*/ 1910332 w 1922055"/>
              <a:gd name="connsiteY15" fmla="*/ 750277 h 4303426"/>
              <a:gd name="connsiteX16" fmla="*/ 1922055 w 1922055"/>
              <a:gd name="connsiteY16" fmla="*/ 0 h 4303426"/>
              <a:gd name="connsiteX0" fmla="*/ 1921266 w 1921266"/>
              <a:gd name="connsiteY0" fmla="*/ 0 h 4303426"/>
              <a:gd name="connsiteX1" fmla="*/ 1253051 w 1921266"/>
              <a:gd name="connsiteY1" fmla="*/ 117231 h 4303426"/>
              <a:gd name="connsiteX2" fmla="*/ 807574 w 1921266"/>
              <a:gd name="connsiteY2" fmla="*/ 844062 h 4303426"/>
              <a:gd name="connsiteX3" fmla="*/ 643451 w 1921266"/>
              <a:gd name="connsiteY3" fmla="*/ 1840523 h 4303426"/>
              <a:gd name="connsiteX4" fmla="*/ 280035 w 1921266"/>
              <a:gd name="connsiteY4" fmla="*/ 2766646 h 4303426"/>
              <a:gd name="connsiteX5" fmla="*/ 162804 w 1921266"/>
              <a:gd name="connsiteY5" fmla="*/ 3364523 h 4303426"/>
              <a:gd name="connsiteX6" fmla="*/ 57297 w 1921266"/>
              <a:gd name="connsiteY6" fmla="*/ 4138246 h 4303426"/>
              <a:gd name="connsiteX7" fmla="*/ 10405 w 1921266"/>
              <a:gd name="connsiteY7" fmla="*/ 4290646 h 4303426"/>
              <a:gd name="connsiteX8" fmla="*/ 256589 w 1921266"/>
              <a:gd name="connsiteY8" fmla="*/ 3927231 h 4303426"/>
              <a:gd name="connsiteX9" fmla="*/ 326927 w 1921266"/>
              <a:gd name="connsiteY9" fmla="*/ 3223846 h 4303426"/>
              <a:gd name="connsiteX10" fmla="*/ 854466 w 1921266"/>
              <a:gd name="connsiteY10" fmla="*/ 2297723 h 4303426"/>
              <a:gd name="connsiteX11" fmla="*/ 959974 w 1921266"/>
              <a:gd name="connsiteY11" fmla="*/ 1863969 h 4303426"/>
              <a:gd name="connsiteX12" fmla="*/ 995143 w 1921266"/>
              <a:gd name="connsiteY12" fmla="*/ 1359877 h 4303426"/>
              <a:gd name="connsiteX13" fmla="*/ 959975 w 1921266"/>
              <a:gd name="connsiteY13" fmla="*/ 844063 h 4303426"/>
              <a:gd name="connsiteX14" fmla="*/ 1323389 w 1921266"/>
              <a:gd name="connsiteY14" fmla="*/ 879231 h 4303426"/>
              <a:gd name="connsiteX15" fmla="*/ 1909543 w 1921266"/>
              <a:gd name="connsiteY15" fmla="*/ 750277 h 4303426"/>
              <a:gd name="connsiteX16" fmla="*/ 1921266 w 1921266"/>
              <a:gd name="connsiteY16" fmla="*/ 0 h 4303426"/>
              <a:gd name="connsiteX0" fmla="*/ 1921266 w 1926656"/>
              <a:gd name="connsiteY0" fmla="*/ 0 h 4303426"/>
              <a:gd name="connsiteX1" fmla="*/ 1253051 w 1926656"/>
              <a:gd name="connsiteY1" fmla="*/ 117231 h 4303426"/>
              <a:gd name="connsiteX2" fmla="*/ 807574 w 1926656"/>
              <a:gd name="connsiteY2" fmla="*/ 844062 h 4303426"/>
              <a:gd name="connsiteX3" fmla="*/ 643451 w 1926656"/>
              <a:gd name="connsiteY3" fmla="*/ 1840523 h 4303426"/>
              <a:gd name="connsiteX4" fmla="*/ 280035 w 1926656"/>
              <a:gd name="connsiteY4" fmla="*/ 2766646 h 4303426"/>
              <a:gd name="connsiteX5" fmla="*/ 162804 w 1926656"/>
              <a:gd name="connsiteY5" fmla="*/ 3364523 h 4303426"/>
              <a:gd name="connsiteX6" fmla="*/ 57297 w 1926656"/>
              <a:gd name="connsiteY6" fmla="*/ 4138246 h 4303426"/>
              <a:gd name="connsiteX7" fmla="*/ 10405 w 1926656"/>
              <a:gd name="connsiteY7" fmla="*/ 4290646 h 4303426"/>
              <a:gd name="connsiteX8" fmla="*/ 256589 w 1926656"/>
              <a:gd name="connsiteY8" fmla="*/ 3927231 h 4303426"/>
              <a:gd name="connsiteX9" fmla="*/ 326927 w 1926656"/>
              <a:gd name="connsiteY9" fmla="*/ 3223846 h 4303426"/>
              <a:gd name="connsiteX10" fmla="*/ 854466 w 1926656"/>
              <a:gd name="connsiteY10" fmla="*/ 2297723 h 4303426"/>
              <a:gd name="connsiteX11" fmla="*/ 959974 w 1926656"/>
              <a:gd name="connsiteY11" fmla="*/ 1863969 h 4303426"/>
              <a:gd name="connsiteX12" fmla="*/ 995143 w 1926656"/>
              <a:gd name="connsiteY12" fmla="*/ 1359877 h 4303426"/>
              <a:gd name="connsiteX13" fmla="*/ 959975 w 1926656"/>
              <a:gd name="connsiteY13" fmla="*/ 844063 h 4303426"/>
              <a:gd name="connsiteX14" fmla="*/ 1323389 w 1926656"/>
              <a:gd name="connsiteY14" fmla="*/ 879231 h 4303426"/>
              <a:gd name="connsiteX15" fmla="*/ 1921266 w 1926656"/>
              <a:gd name="connsiteY15" fmla="*/ 867508 h 4303426"/>
              <a:gd name="connsiteX16" fmla="*/ 1921266 w 1926656"/>
              <a:gd name="connsiteY16" fmla="*/ 0 h 4303426"/>
              <a:gd name="connsiteX0" fmla="*/ 1874373 w 1924358"/>
              <a:gd name="connsiteY0" fmla="*/ 29567 h 4239209"/>
              <a:gd name="connsiteX1" fmla="*/ 1253051 w 1924358"/>
              <a:gd name="connsiteY1" fmla="*/ 53014 h 4239209"/>
              <a:gd name="connsiteX2" fmla="*/ 807574 w 1924358"/>
              <a:gd name="connsiteY2" fmla="*/ 779845 h 4239209"/>
              <a:gd name="connsiteX3" fmla="*/ 643451 w 1924358"/>
              <a:gd name="connsiteY3" fmla="*/ 1776306 h 4239209"/>
              <a:gd name="connsiteX4" fmla="*/ 280035 w 1924358"/>
              <a:gd name="connsiteY4" fmla="*/ 2702429 h 4239209"/>
              <a:gd name="connsiteX5" fmla="*/ 162804 w 1924358"/>
              <a:gd name="connsiteY5" fmla="*/ 3300306 h 4239209"/>
              <a:gd name="connsiteX6" fmla="*/ 57297 w 1924358"/>
              <a:gd name="connsiteY6" fmla="*/ 4074029 h 4239209"/>
              <a:gd name="connsiteX7" fmla="*/ 10405 w 1924358"/>
              <a:gd name="connsiteY7" fmla="*/ 4226429 h 4239209"/>
              <a:gd name="connsiteX8" fmla="*/ 256589 w 1924358"/>
              <a:gd name="connsiteY8" fmla="*/ 3863014 h 4239209"/>
              <a:gd name="connsiteX9" fmla="*/ 326927 w 1924358"/>
              <a:gd name="connsiteY9" fmla="*/ 3159629 h 4239209"/>
              <a:gd name="connsiteX10" fmla="*/ 854466 w 1924358"/>
              <a:gd name="connsiteY10" fmla="*/ 2233506 h 4239209"/>
              <a:gd name="connsiteX11" fmla="*/ 959974 w 1924358"/>
              <a:gd name="connsiteY11" fmla="*/ 1799752 h 4239209"/>
              <a:gd name="connsiteX12" fmla="*/ 995143 w 1924358"/>
              <a:gd name="connsiteY12" fmla="*/ 1295660 h 4239209"/>
              <a:gd name="connsiteX13" fmla="*/ 959975 w 1924358"/>
              <a:gd name="connsiteY13" fmla="*/ 779846 h 4239209"/>
              <a:gd name="connsiteX14" fmla="*/ 1323389 w 1924358"/>
              <a:gd name="connsiteY14" fmla="*/ 815014 h 4239209"/>
              <a:gd name="connsiteX15" fmla="*/ 1921266 w 1924358"/>
              <a:gd name="connsiteY15" fmla="*/ 803291 h 4239209"/>
              <a:gd name="connsiteX16" fmla="*/ 1874373 w 1924358"/>
              <a:gd name="connsiteY16" fmla="*/ 29567 h 4239209"/>
              <a:gd name="connsiteX0" fmla="*/ 1874373 w 1924358"/>
              <a:gd name="connsiteY0" fmla="*/ 0 h 4209642"/>
              <a:gd name="connsiteX1" fmla="*/ 1253051 w 1924358"/>
              <a:gd name="connsiteY1" fmla="*/ 82062 h 4209642"/>
              <a:gd name="connsiteX2" fmla="*/ 807574 w 1924358"/>
              <a:gd name="connsiteY2" fmla="*/ 750278 h 4209642"/>
              <a:gd name="connsiteX3" fmla="*/ 643451 w 1924358"/>
              <a:gd name="connsiteY3" fmla="*/ 1746739 h 4209642"/>
              <a:gd name="connsiteX4" fmla="*/ 280035 w 1924358"/>
              <a:gd name="connsiteY4" fmla="*/ 2672862 h 4209642"/>
              <a:gd name="connsiteX5" fmla="*/ 162804 w 1924358"/>
              <a:gd name="connsiteY5" fmla="*/ 3270739 h 4209642"/>
              <a:gd name="connsiteX6" fmla="*/ 57297 w 1924358"/>
              <a:gd name="connsiteY6" fmla="*/ 4044462 h 4209642"/>
              <a:gd name="connsiteX7" fmla="*/ 10405 w 1924358"/>
              <a:gd name="connsiteY7" fmla="*/ 4196862 h 4209642"/>
              <a:gd name="connsiteX8" fmla="*/ 256589 w 1924358"/>
              <a:gd name="connsiteY8" fmla="*/ 3833447 h 4209642"/>
              <a:gd name="connsiteX9" fmla="*/ 326927 w 1924358"/>
              <a:gd name="connsiteY9" fmla="*/ 3130062 h 4209642"/>
              <a:gd name="connsiteX10" fmla="*/ 854466 w 1924358"/>
              <a:gd name="connsiteY10" fmla="*/ 2203939 h 4209642"/>
              <a:gd name="connsiteX11" fmla="*/ 959974 w 1924358"/>
              <a:gd name="connsiteY11" fmla="*/ 1770185 h 4209642"/>
              <a:gd name="connsiteX12" fmla="*/ 995143 w 1924358"/>
              <a:gd name="connsiteY12" fmla="*/ 1266093 h 4209642"/>
              <a:gd name="connsiteX13" fmla="*/ 959975 w 1924358"/>
              <a:gd name="connsiteY13" fmla="*/ 750279 h 4209642"/>
              <a:gd name="connsiteX14" fmla="*/ 1323389 w 1924358"/>
              <a:gd name="connsiteY14" fmla="*/ 785447 h 4209642"/>
              <a:gd name="connsiteX15" fmla="*/ 1921266 w 1924358"/>
              <a:gd name="connsiteY15" fmla="*/ 773724 h 4209642"/>
              <a:gd name="connsiteX16" fmla="*/ 1874373 w 1924358"/>
              <a:gd name="connsiteY16" fmla="*/ 0 h 4209642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43451 w 1944711"/>
              <a:gd name="connsiteY3" fmla="*/ 1717264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43451 w 1944711"/>
              <a:gd name="connsiteY3" fmla="*/ 1717264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323389 w 1944711"/>
              <a:gd name="connsiteY14" fmla="*/ 755972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534404 w 1944711"/>
              <a:gd name="connsiteY14" fmla="*/ 362076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773555 w 1944711"/>
              <a:gd name="connsiteY14" fmla="*/ 713768 h 4180167"/>
              <a:gd name="connsiteX15" fmla="*/ 1921266 w 1944711"/>
              <a:gd name="connsiteY15" fmla="*/ 744249 h 4180167"/>
              <a:gd name="connsiteX16" fmla="*/ 1944711 w 1944711"/>
              <a:gd name="connsiteY16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437249 w 1944711"/>
              <a:gd name="connsiteY14" fmla="*/ 695011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959975 w 1944711"/>
              <a:gd name="connsiteY13" fmla="*/ 720804 h 4180167"/>
              <a:gd name="connsiteX14" fmla="*/ 1577926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577926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73555 w 1944711"/>
              <a:gd name="connsiteY15" fmla="*/ 713768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90467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06061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06061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577926 w 1944711"/>
              <a:gd name="connsiteY14" fmla="*/ 301115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34197 w 1944711"/>
              <a:gd name="connsiteY14" fmla="*/ 301115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76400 w 1944711"/>
              <a:gd name="connsiteY14" fmla="*/ 272980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703216 w 1944711"/>
              <a:gd name="connsiteY15" fmla="*/ 727835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689149 w 1944711"/>
              <a:gd name="connsiteY15" fmla="*/ 713767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17417 h 4180167"/>
              <a:gd name="connsiteX1" fmla="*/ 1253051 w 1944711"/>
              <a:gd name="connsiteY1" fmla="*/ 52587 h 4180167"/>
              <a:gd name="connsiteX2" fmla="*/ 807574 w 1944711"/>
              <a:gd name="connsiteY2" fmla="*/ 720803 h 4180167"/>
              <a:gd name="connsiteX3" fmla="*/ 666897 w 1944711"/>
              <a:gd name="connsiteY3" fmla="*/ 1787603 h 4180167"/>
              <a:gd name="connsiteX4" fmla="*/ 280035 w 1944711"/>
              <a:gd name="connsiteY4" fmla="*/ 2643387 h 4180167"/>
              <a:gd name="connsiteX5" fmla="*/ 162804 w 1944711"/>
              <a:gd name="connsiteY5" fmla="*/ 3241264 h 4180167"/>
              <a:gd name="connsiteX6" fmla="*/ 57297 w 1944711"/>
              <a:gd name="connsiteY6" fmla="*/ 4014987 h 4180167"/>
              <a:gd name="connsiteX7" fmla="*/ 10405 w 1944711"/>
              <a:gd name="connsiteY7" fmla="*/ 4167387 h 4180167"/>
              <a:gd name="connsiteX8" fmla="*/ 256589 w 1944711"/>
              <a:gd name="connsiteY8" fmla="*/ 3803972 h 4180167"/>
              <a:gd name="connsiteX9" fmla="*/ 326927 w 1944711"/>
              <a:gd name="connsiteY9" fmla="*/ 3100587 h 4180167"/>
              <a:gd name="connsiteX10" fmla="*/ 854466 w 1944711"/>
              <a:gd name="connsiteY10" fmla="*/ 2174464 h 4180167"/>
              <a:gd name="connsiteX11" fmla="*/ 959974 w 1944711"/>
              <a:gd name="connsiteY11" fmla="*/ 1740710 h 4180167"/>
              <a:gd name="connsiteX12" fmla="*/ 995143 w 1944711"/>
              <a:gd name="connsiteY12" fmla="*/ 1236618 h 4180167"/>
              <a:gd name="connsiteX13" fmla="*/ 1128787 w 1944711"/>
              <a:gd name="connsiteY13" fmla="*/ 509789 h 4180167"/>
              <a:gd name="connsiteX14" fmla="*/ 1662332 w 1944711"/>
              <a:gd name="connsiteY14" fmla="*/ 371453 h 4180167"/>
              <a:gd name="connsiteX15" fmla="*/ 1689149 w 1944711"/>
              <a:gd name="connsiteY15" fmla="*/ 699699 h 4180167"/>
              <a:gd name="connsiteX16" fmla="*/ 1921266 w 1944711"/>
              <a:gd name="connsiteY16" fmla="*/ 744249 h 4180167"/>
              <a:gd name="connsiteX17" fmla="*/ 1944711 w 1944711"/>
              <a:gd name="connsiteY17" fmla="*/ 17417 h 4180167"/>
              <a:gd name="connsiteX0" fmla="*/ 1944711 w 1944711"/>
              <a:gd name="connsiteY0" fmla="*/ 240878 h 4403628"/>
              <a:gd name="connsiteX1" fmla="*/ 1084239 w 1944711"/>
              <a:gd name="connsiteY1" fmla="*/ 22829 h 4403628"/>
              <a:gd name="connsiteX2" fmla="*/ 807574 w 1944711"/>
              <a:gd name="connsiteY2" fmla="*/ 944264 h 4403628"/>
              <a:gd name="connsiteX3" fmla="*/ 666897 w 1944711"/>
              <a:gd name="connsiteY3" fmla="*/ 2011064 h 4403628"/>
              <a:gd name="connsiteX4" fmla="*/ 280035 w 1944711"/>
              <a:gd name="connsiteY4" fmla="*/ 2866848 h 4403628"/>
              <a:gd name="connsiteX5" fmla="*/ 162804 w 1944711"/>
              <a:gd name="connsiteY5" fmla="*/ 3464725 h 4403628"/>
              <a:gd name="connsiteX6" fmla="*/ 57297 w 1944711"/>
              <a:gd name="connsiteY6" fmla="*/ 4238448 h 4403628"/>
              <a:gd name="connsiteX7" fmla="*/ 10405 w 1944711"/>
              <a:gd name="connsiteY7" fmla="*/ 4390848 h 4403628"/>
              <a:gd name="connsiteX8" fmla="*/ 256589 w 1944711"/>
              <a:gd name="connsiteY8" fmla="*/ 4027433 h 4403628"/>
              <a:gd name="connsiteX9" fmla="*/ 326927 w 1944711"/>
              <a:gd name="connsiteY9" fmla="*/ 3324048 h 4403628"/>
              <a:gd name="connsiteX10" fmla="*/ 854466 w 1944711"/>
              <a:gd name="connsiteY10" fmla="*/ 2397925 h 4403628"/>
              <a:gd name="connsiteX11" fmla="*/ 959974 w 1944711"/>
              <a:gd name="connsiteY11" fmla="*/ 1964171 h 4403628"/>
              <a:gd name="connsiteX12" fmla="*/ 995143 w 1944711"/>
              <a:gd name="connsiteY12" fmla="*/ 1460079 h 4403628"/>
              <a:gd name="connsiteX13" fmla="*/ 1128787 w 1944711"/>
              <a:gd name="connsiteY13" fmla="*/ 733250 h 4403628"/>
              <a:gd name="connsiteX14" fmla="*/ 1662332 w 1944711"/>
              <a:gd name="connsiteY14" fmla="*/ 594914 h 4403628"/>
              <a:gd name="connsiteX15" fmla="*/ 1689149 w 1944711"/>
              <a:gd name="connsiteY15" fmla="*/ 923160 h 4403628"/>
              <a:gd name="connsiteX16" fmla="*/ 1921266 w 1944711"/>
              <a:gd name="connsiteY16" fmla="*/ 967710 h 4403628"/>
              <a:gd name="connsiteX17" fmla="*/ 1944711 w 1944711"/>
              <a:gd name="connsiteY17" fmla="*/ 240878 h 4403628"/>
              <a:gd name="connsiteX0" fmla="*/ 1944711 w 1944711"/>
              <a:gd name="connsiteY0" fmla="*/ 308134 h 4470884"/>
              <a:gd name="connsiteX1" fmla="*/ 1042036 w 1944711"/>
              <a:gd name="connsiteY1" fmla="*/ 19746 h 4470884"/>
              <a:gd name="connsiteX2" fmla="*/ 807574 w 1944711"/>
              <a:gd name="connsiteY2" fmla="*/ 1011520 h 4470884"/>
              <a:gd name="connsiteX3" fmla="*/ 666897 w 1944711"/>
              <a:gd name="connsiteY3" fmla="*/ 2078320 h 4470884"/>
              <a:gd name="connsiteX4" fmla="*/ 280035 w 1944711"/>
              <a:gd name="connsiteY4" fmla="*/ 2934104 h 4470884"/>
              <a:gd name="connsiteX5" fmla="*/ 162804 w 1944711"/>
              <a:gd name="connsiteY5" fmla="*/ 3531981 h 4470884"/>
              <a:gd name="connsiteX6" fmla="*/ 57297 w 1944711"/>
              <a:gd name="connsiteY6" fmla="*/ 4305704 h 4470884"/>
              <a:gd name="connsiteX7" fmla="*/ 10405 w 1944711"/>
              <a:gd name="connsiteY7" fmla="*/ 4458104 h 4470884"/>
              <a:gd name="connsiteX8" fmla="*/ 256589 w 1944711"/>
              <a:gd name="connsiteY8" fmla="*/ 4094689 h 4470884"/>
              <a:gd name="connsiteX9" fmla="*/ 326927 w 1944711"/>
              <a:gd name="connsiteY9" fmla="*/ 3391304 h 4470884"/>
              <a:gd name="connsiteX10" fmla="*/ 854466 w 1944711"/>
              <a:gd name="connsiteY10" fmla="*/ 2465181 h 4470884"/>
              <a:gd name="connsiteX11" fmla="*/ 959974 w 1944711"/>
              <a:gd name="connsiteY11" fmla="*/ 2031427 h 4470884"/>
              <a:gd name="connsiteX12" fmla="*/ 995143 w 1944711"/>
              <a:gd name="connsiteY12" fmla="*/ 1527335 h 4470884"/>
              <a:gd name="connsiteX13" fmla="*/ 1128787 w 1944711"/>
              <a:gd name="connsiteY13" fmla="*/ 800506 h 4470884"/>
              <a:gd name="connsiteX14" fmla="*/ 1662332 w 1944711"/>
              <a:gd name="connsiteY14" fmla="*/ 662170 h 4470884"/>
              <a:gd name="connsiteX15" fmla="*/ 1689149 w 1944711"/>
              <a:gd name="connsiteY15" fmla="*/ 990416 h 4470884"/>
              <a:gd name="connsiteX16" fmla="*/ 1921266 w 1944711"/>
              <a:gd name="connsiteY16" fmla="*/ 1034966 h 4470884"/>
              <a:gd name="connsiteX17" fmla="*/ 1944711 w 1944711"/>
              <a:gd name="connsiteY17" fmla="*/ 308134 h 4470884"/>
              <a:gd name="connsiteX0" fmla="*/ 1944711 w 1944711"/>
              <a:gd name="connsiteY0" fmla="*/ 308134 h 4470884"/>
              <a:gd name="connsiteX1" fmla="*/ 1042036 w 1944711"/>
              <a:gd name="connsiteY1" fmla="*/ 19746 h 4470884"/>
              <a:gd name="connsiteX2" fmla="*/ 807574 w 1944711"/>
              <a:gd name="connsiteY2" fmla="*/ 1011520 h 4470884"/>
              <a:gd name="connsiteX3" fmla="*/ 666897 w 1944711"/>
              <a:gd name="connsiteY3" fmla="*/ 2078320 h 4470884"/>
              <a:gd name="connsiteX4" fmla="*/ 280035 w 1944711"/>
              <a:gd name="connsiteY4" fmla="*/ 2934104 h 4470884"/>
              <a:gd name="connsiteX5" fmla="*/ 162804 w 1944711"/>
              <a:gd name="connsiteY5" fmla="*/ 3531981 h 4470884"/>
              <a:gd name="connsiteX6" fmla="*/ 57297 w 1944711"/>
              <a:gd name="connsiteY6" fmla="*/ 4305704 h 4470884"/>
              <a:gd name="connsiteX7" fmla="*/ 10405 w 1944711"/>
              <a:gd name="connsiteY7" fmla="*/ 4458104 h 4470884"/>
              <a:gd name="connsiteX8" fmla="*/ 256589 w 1944711"/>
              <a:gd name="connsiteY8" fmla="*/ 4094689 h 4470884"/>
              <a:gd name="connsiteX9" fmla="*/ 326927 w 1944711"/>
              <a:gd name="connsiteY9" fmla="*/ 3391304 h 4470884"/>
              <a:gd name="connsiteX10" fmla="*/ 854466 w 1944711"/>
              <a:gd name="connsiteY10" fmla="*/ 2465181 h 4470884"/>
              <a:gd name="connsiteX11" fmla="*/ 959974 w 1944711"/>
              <a:gd name="connsiteY11" fmla="*/ 2031427 h 4470884"/>
              <a:gd name="connsiteX12" fmla="*/ 995143 w 1944711"/>
              <a:gd name="connsiteY12" fmla="*/ 1527335 h 4470884"/>
              <a:gd name="connsiteX13" fmla="*/ 1128787 w 1944711"/>
              <a:gd name="connsiteY13" fmla="*/ 800506 h 4470884"/>
              <a:gd name="connsiteX14" fmla="*/ 1662332 w 1944711"/>
              <a:gd name="connsiteY14" fmla="*/ 662170 h 4470884"/>
              <a:gd name="connsiteX15" fmla="*/ 1689149 w 1944711"/>
              <a:gd name="connsiteY15" fmla="*/ 990416 h 4470884"/>
              <a:gd name="connsiteX16" fmla="*/ 1921266 w 1944711"/>
              <a:gd name="connsiteY16" fmla="*/ 1034966 h 4470884"/>
              <a:gd name="connsiteX17" fmla="*/ 1944711 w 1944711"/>
              <a:gd name="connsiteY17" fmla="*/ 308134 h 4470884"/>
              <a:gd name="connsiteX0" fmla="*/ 1944711 w 1944711"/>
              <a:gd name="connsiteY0" fmla="*/ 291752 h 4454502"/>
              <a:gd name="connsiteX1" fmla="*/ 1042036 w 1944711"/>
              <a:gd name="connsiteY1" fmla="*/ 3364 h 4454502"/>
              <a:gd name="connsiteX2" fmla="*/ 737235 w 1944711"/>
              <a:gd name="connsiteY2" fmla="*/ 544972 h 4454502"/>
              <a:gd name="connsiteX3" fmla="*/ 666897 w 1944711"/>
              <a:gd name="connsiteY3" fmla="*/ 2061938 h 4454502"/>
              <a:gd name="connsiteX4" fmla="*/ 280035 w 1944711"/>
              <a:gd name="connsiteY4" fmla="*/ 2917722 h 4454502"/>
              <a:gd name="connsiteX5" fmla="*/ 162804 w 1944711"/>
              <a:gd name="connsiteY5" fmla="*/ 3515599 h 4454502"/>
              <a:gd name="connsiteX6" fmla="*/ 57297 w 1944711"/>
              <a:gd name="connsiteY6" fmla="*/ 4289322 h 4454502"/>
              <a:gd name="connsiteX7" fmla="*/ 10405 w 1944711"/>
              <a:gd name="connsiteY7" fmla="*/ 4441722 h 4454502"/>
              <a:gd name="connsiteX8" fmla="*/ 256589 w 1944711"/>
              <a:gd name="connsiteY8" fmla="*/ 4078307 h 4454502"/>
              <a:gd name="connsiteX9" fmla="*/ 326927 w 1944711"/>
              <a:gd name="connsiteY9" fmla="*/ 3374922 h 4454502"/>
              <a:gd name="connsiteX10" fmla="*/ 854466 w 1944711"/>
              <a:gd name="connsiteY10" fmla="*/ 2448799 h 4454502"/>
              <a:gd name="connsiteX11" fmla="*/ 959974 w 1944711"/>
              <a:gd name="connsiteY11" fmla="*/ 2015045 h 4454502"/>
              <a:gd name="connsiteX12" fmla="*/ 995143 w 1944711"/>
              <a:gd name="connsiteY12" fmla="*/ 1510953 h 4454502"/>
              <a:gd name="connsiteX13" fmla="*/ 1128787 w 1944711"/>
              <a:gd name="connsiteY13" fmla="*/ 784124 h 4454502"/>
              <a:gd name="connsiteX14" fmla="*/ 1662332 w 1944711"/>
              <a:gd name="connsiteY14" fmla="*/ 645788 h 4454502"/>
              <a:gd name="connsiteX15" fmla="*/ 1689149 w 1944711"/>
              <a:gd name="connsiteY15" fmla="*/ 974034 h 4454502"/>
              <a:gd name="connsiteX16" fmla="*/ 1921266 w 1944711"/>
              <a:gd name="connsiteY16" fmla="*/ 1018584 h 4454502"/>
              <a:gd name="connsiteX17" fmla="*/ 1944711 w 1944711"/>
              <a:gd name="connsiteY17" fmla="*/ 291752 h 4454502"/>
              <a:gd name="connsiteX0" fmla="*/ 1944711 w 1944711"/>
              <a:gd name="connsiteY0" fmla="*/ 357260 h 4520010"/>
              <a:gd name="connsiteX1" fmla="*/ 1042036 w 1944711"/>
              <a:gd name="connsiteY1" fmla="*/ 68872 h 4520010"/>
              <a:gd name="connsiteX2" fmla="*/ 666896 w 1944711"/>
              <a:gd name="connsiteY2" fmla="*/ 329126 h 4520010"/>
              <a:gd name="connsiteX3" fmla="*/ 666897 w 1944711"/>
              <a:gd name="connsiteY3" fmla="*/ 2127446 h 4520010"/>
              <a:gd name="connsiteX4" fmla="*/ 280035 w 1944711"/>
              <a:gd name="connsiteY4" fmla="*/ 2983230 h 4520010"/>
              <a:gd name="connsiteX5" fmla="*/ 162804 w 1944711"/>
              <a:gd name="connsiteY5" fmla="*/ 3581107 h 4520010"/>
              <a:gd name="connsiteX6" fmla="*/ 57297 w 1944711"/>
              <a:gd name="connsiteY6" fmla="*/ 4354830 h 4520010"/>
              <a:gd name="connsiteX7" fmla="*/ 10405 w 1944711"/>
              <a:gd name="connsiteY7" fmla="*/ 4507230 h 4520010"/>
              <a:gd name="connsiteX8" fmla="*/ 256589 w 1944711"/>
              <a:gd name="connsiteY8" fmla="*/ 4143815 h 4520010"/>
              <a:gd name="connsiteX9" fmla="*/ 326927 w 1944711"/>
              <a:gd name="connsiteY9" fmla="*/ 3440430 h 4520010"/>
              <a:gd name="connsiteX10" fmla="*/ 854466 w 1944711"/>
              <a:gd name="connsiteY10" fmla="*/ 2514307 h 4520010"/>
              <a:gd name="connsiteX11" fmla="*/ 959974 w 1944711"/>
              <a:gd name="connsiteY11" fmla="*/ 2080553 h 4520010"/>
              <a:gd name="connsiteX12" fmla="*/ 995143 w 1944711"/>
              <a:gd name="connsiteY12" fmla="*/ 1576461 h 4520010"/>
              <a:gd name="connsiteX13" fmla="*/ 1128787 w 1944711"/>
              <a:gd name="connsiteY13" fmla="*/ 849632 h 4520010"/>
              <a:gd name="connsiteX14" fmla="*/ 1662332 w 1944711"/>
              <a:gd name="connsiteY14" fmla="*/ 711296 h 4520010"/>
              <a:gd name="connsiteX15" fmla="*/ 1689149 w 1944711"/>
              <a:gd name="connsiteY15" fmla="*/ 1039542 h 4520010"/>
              <a:gd name="connsiteX16" fmla="*/ 1921266 w 1944711"/>
              <a:gd name="connsiteY16" fmla="*/ 1084092 h 4520010"/>
              <a:gd name="connsiteX17" fmla="*/ 1944711 w 1944711"/>
              <a:gd name="connsiteY17" fmla="*/ 357260 h 4520010"/>
              <a:gd name="connsiteX0" fmla="*/ 1944711 w 1944711"/>
              <a:gd name="connsiteY0" fmla="*/ 357260 h 4520010"/>
              <a:gd name="connsiteX1" fmla="*/ 1042036 w 1944711"/>
              <a:gd name="connsiteY1" fmla="*/ 68872 h 4520010"/>
              <a:gd name="connsiteX2" fmla="*/ 666896 w 1944711"/>
              <a:gd name="connsiteY2" fmla="*/ 329126 h 4520010"/>
              <a:gd name="connsiteX3" fmla="*/ 666897 w 1944711"/>
              <a:gd name="connsiteY3" fmla="*/ 2127446 h 4520010"/>
              <a:gd name="connsiteX4" fmla="*/ 280035 w 1944711"/>
              <a:gd name="connsiteY4" fmla="*/ 2983230 h 4520010"/>
              <a:gd name="connsiteX5" fmla="*/ 162804 w 1944711"/>
              <a:gd name="connsiteY5" fmla="*/ 3581107 h 4520010"/>
              <a:gd name="connsiteX6" fmla="*/ 57297 w 1944711"/>
              <a:gd name="connsiteY6" fmla="*/ 4354830 h 4520010"/>
              <a:gd name="connsiteX7" fmla="*/ 10405 w 1944711"/>
              <a:gd name="connsiteY7" fmla="*/ 4507230 h 4520010"/>
              <a:gd name="connsiteX8" fmla="*/ 256589 w 1944711"/>
              <a:gd name="connsiteY8" fmla="*/ 4143815 h 4520010"/>
              <a:gd name="connsiteX9" fmla="*/ 326927 w 1944711"/>
              <a:gd name="connsiteY9" fmla="*/ 3440430 h 4520010"/>
              <a:gd name="connsiteX10" fmla="*/ 854466 w 1944711"/>
              <a:gd name="connsiteY10" fmla="*/ 2514307 h 4520010"/>
              <a:gd name="connsiteX11" fmla="*/ 959974 w 1944711"/>
              <a:gd name="connsiteY11" fmla="*/ 2080553 h 4520010"/>
              <a:gd name="connsiteX12" fmla="*/ 995143 w 1944711"/>
              <a:gd name="connsiteY12" fmla="*/ 1576461 h 4520010"/>
              <a:gd name="connsiteX13" fmla="*/ 1128787 w 1944711"/>
              <a:gd name="connsiteY13" fmla="*/ 849632 h 4520010"/>
              <a:gd name="connsiteX14" fmla="*/ 1662332 w 1944711"/>
              <a:gd name="connsiteY14" fmla="*/ 711296 h 4520010"/>
              <a:gd name="connsiteX15" fmla="*/ 1689149 w 1944711"/>
              <a:gd name="connsiteY15" fmla="*/ 1039542 h 4520010"/>
              <a:gd name="connsiteX16" fmla="*/ 1921266 w 1944711"/>
              <a:gd name="connsiteY16" fmla="*/ 1084092 h 4520010"/>
              <a:gd name="connsiteX17" fmla="*/ 1944711 w 1944711"/>
              <a:gd name="connsiteY17" fmla="*/ 357260 h 4520010"/>
              <a:gd name="connsiteX0" fmla="*/ 1944711 w 1944711"/>
              <a:gd name="connsiteY0" fmla="*/ 296430 h 4459180"/>
              <a:gd name="connsiteX1" fmla="*/ 1042036 w 1944711"/>
              <a:gd name="connsiteY1" fmla="*/ 8042 h 4459180"/>
              <a:gd name="connsiteX2" fmla="*/ 666896 w 1944711"/>
              <a:gd name="connsiteY2" fmla="*/ 268296 h 4459180"/>
              <a:gd name="connsiteX3" fmla="*/ 666897 w 1944711"/>
              <a:gd name="connsiteY3" fmla="*/ 2066616 h 4459180"/>
              <a:gd name="connsiteX4" fmla="*/ 280035 w 1944711"/>
              <a:gd name="connsiteY4" fmla="*/ 2922400 h 4459180"/>
              <a:gd name="connsiteX5" fmla="*/ 162804 w 1944711"/>
              <a:gd name="connsiteY5" fmla="*/ 3520277 h 4459180"/>
              <a:gd name="connsiteX6" fmla="*/ 57297 w 1944711"/>
              <a:gd name="connsiteY6" fmla="*/ 4294000 h 4459180"/>
              <a:gd name="connsiteX7" fmla="*/ 10405 w 1944711"/>
              <a:gd name="connsiteY7" fmla="*/ 4446400 h 4459180"/>
              <a:gd name="connsiteX8" fmla="*/ 256589 w 1944711"/>
              <a:gd name="connsiteY8" fmla="*/ 4082985 h 4459180"/>
              <a:gd name="connsiteX9" fmla="*/ 326927 w 1944711"/>
              <a:gd name="connsiteY9" fmla="*/ 3379600 h 4459180"/>
              <a:gd name="connsiteX10" fmla="*/ 854466 w 1944711"/>
              <a:gd name="connsiteY10" fmla="*/ 2453477 h 4459180"/>
              <a:gd name="connsiteX11" fmla="*/ 959974 w 1944711"/>
              <a:gd name="connsiteY11" fmla="*/ 2019723 h 4459180"/>
              <a:gd name="connsiteX12" fmla="*/ 995143 w 1944711"/>
              <a:gd name="connsiteY12" fmla="*/ 1515631 h 4459180"/>
              <a:gd name="connsiteX13" fmla="*/ 1128787 w 1944711"/>
              <a:gd name="connsiteY13" fmla="*/ 788802 h 4459180"/>
              <a:gd name="connsiteX14" fmla="*/ 1662332 w 1944711"/>
              <a:gd name="connsiteY14" fmla="*/ 650466 h 4459180"/>
              <a:gd name="connsiteX15" fmla="*/ 1689149 w 1944711"/>
              <a:gd name="connsiteY15" fmla="*/ 978712 h 4459180"/>
              <a:gd name="connsiteX16" fmla="*/ 1921266 w 1944711"/>
              <a:gd name="connsiteY16" fmla="*/ 1023262 h 4459180"/>
              <a:gd name="connsiteX17" fmla="*/ 1944711 w 1944711"/>
              <a:gd name="connsiteY17" fmla="*/ 296430 h 4459180"/>
              <a:gd name="connsiteX0" fmla="*/ 1944711 w 1944711"/>
              <a:gd name="connsiteY0" fmla="*/ 305838 h 4468588"/>
              <a:gd name="connsiteX1" fmla="*/ 1042036 w 1944711"/>
              <a:gd name="connsiteY1" fmla="*/ 17450 h 4468588"/>
              <a:gd name="connsiteX2" fmla="*/ 596557 w 1944711"/>
              <a:gd name="connsiteY2" fmla="*/ 249568 h 4468588"/>
              <a:gd name="connsiteX3" fmla="*/ 666897 w 1944711"/>
              <a:gd name="connsiteY3" fmla="*/ 2076024 h 4468588"/>
              <a:gd name="connsiteX4" fmla="*/ 280035 w 1944711"/>
              <a:gd name="connsiteY4" fmla="*/ 2931808 h 4468588"/>
              <a:gd name="connsiteX5" fmla="*/ 162804 w 1944711"/>
              <a:gd name="connsiteY5" fmla="*/ 3529685 h 4468588"/>
              <a:gd name="connsiteX6" fmla="*/ 57297 w 1944711"/>
              <a:gd name="connsiteY6" fmla="*/ 4303408 h 4468588"/>
              <a:gd name="connsiteX7" fmla="*/ 10405 w 1944711"/>
              <a:gd name="connsiteY7" fmla="*/ 4455808 h 4468588"/>
              <a:gd name="connsiteX8" fmla="*/ 256589 w 1944711"/>
              <a:gd name="connsiteY8" fmla="*/ 4092393 h 4468588"/>
              <a:gd name="connsiteX9" fmla="*/ 326927 w 1944711"/>
              <a:gd name="connsiteY9" fmla="*/ 3389008 h 4468588"/>
              <a:gd name="connsiteX10" fmla="*/ 854466 w 1944711"/>
              <a:gd name="connsiteY10" fmla="*/ 2462885 h 4468588"/>
              <a:gd name="connsiteX11" fmla="*/ 959974 w 1944711"/>
              <a:gd name="connsiteY11" fmla="*/ 2029131 h 4468588"/>
              <a:gd name="connsiteX12" fmla="*/ 995143 w 1944711"/>
              <a:gd name="connsiteY12" fmla="*/ 1525039 h 4468588"/>
              <a:gd name="connsiteX13" fmla="*/ 1128787 w 1944711"/>
              <a:gd name="connsiteY13" fmla="*/ 798210 h 4468588"/>
              <a:gd name="connsiteX14" fmla="*/ 1662332 w 1944711"/>
              <a:gd name="connsiteY14" fmla="*/ 659874 h 4468588"/>
              <a:gd name="connsiteX15" fmla="*/ 1689149 w 1944711"/>
              <a:gd name="connsiteY15" fmla="*/ 988120 h 4468588"/>
              <a:gd name="connsiteX16" fmla="*/ 1921266 w 1944711"/>
              <a:gd name="connsiteY16" fmla="*/ 1032670 h 4468588"/>
              <a:gd name="connsiteX17" fmla="*/ 1944711 w 1944711"/>
              <a:gd name="connsiteY17" fmla="*/ 305838 h 446858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18 h 4451868"/>
              <a:gd name="connsiteX1" fmla="*/ 1042036 w 1944711"/>
              <a:gd name="connsiteY1" fmla="*/ 730 h 4451868"/>
              <a:gd name="connsiteX2" fmla="*/ 596557 w 1944711"/>
              <a:gd name="connsiteY2" fmla="*/ 232848 h 4451868"/>
              <a:gd name="connsiteX3" fmla="*/ 666897 w 1944711"/>
              <a:gd name="connsiteY3" fmla="*/ 2059304 h 4451868"/>
              <a:gd name="connsiteX4" fmla="*/ 280035 w 1944711"/>
              <a:gd name="connsiteY4" fmla="*/ 2915088 h 4451868"/>
              <a:gd name="connsiteX5" fmla="*/ 162804 w 1944711"/>
              <a:gd name="connsiteY5" fmla="*/ 3512965 h 4451868"/>
              <a:gd name="connsiteX6" fmla="*/ 57297 w 1944711"/>
              <a:gd name="connsiteY6" fmla="*/ 4286688 h 4451868"/>
              <a:gd name="connsiteX7" fmla="*/ 10405 w 1944711"/>
              <a:gd name="connsiteY7" fmla="*/ 4439088 h 4451868"/>
              <a:gd name="connsiteX8" fmla="*/ 256589 w 1944711"/>
              <a:gd name="connsiteY8" fmla="*/ 4075673 h 4451868"/>
              <a:gd name="connsiteX9" fmla="*/ 326927 w 1944711"/>
              <a:gd name="connsiteY9" fmla="*/ 3372288 h 4451868"/>
              <a:gd name="connsiteX10" fmla="*/ 854466 w 1944711"/>
              <a:gd name="connsiteY10" fmla="*/ 2446165 h 4451868"/>
              <a:gd name="connsiteX11" fmla="*/ 959974 w 1944711"/>
              <a:gd name="connsiteY11" fmla="*/ 2012411 h 4451868"/>
              <a:gd name="connsiteX12" fmla="*/ 995143 w 1944711"/>
              <a:gd name="connsiteY12" fmla="*/ 1508319 h 4451868"/>
              <a:gd name="connsiteX13" fmla="*/ 1128787 w 1944711"/>
              <a:gd name="connsiteY13" fmla="*/ 781490 h 4451868"/>
              <a:gd name="connsiteX14" fmla="*/ 1662332 w 1944711"/>
              <a:gd name="connsiteY14" fmla="*/ 643154 h 4451868"/>
              <a:gd name="connsiteX15" fmla="*/ 1689149 w 1944711"/>
              <a:gd name="connsiteY15" fmla="*/ 971400 h 4451868"/>
              <a:gd name="connsiteX16" fmla="*/ 1921266 w 1944711"/>
              <a:gd name="connsiteY16" fmla="*/ 1015950 h 4451868"/>
              <a:gd name="connsiteX17" fmla="*/ 1944711 w 1944711"/>
              <a:gd name="connsiteY17" fmla="*/ 289118 h 4451868"/>
              <a:gd name="connsiteX0" fmla="*/ 1944711 w 1944711"/>
              <a:gd name="connsiteY0" fmla="*/ 289141 h 4451891"/>
              <a:gd name="connsiteX1" fmla="*/ 1042036 w 1944711"/>
              <a:gd name="connsiteY1" fmla="*/ 753 h 4451891"/>
              <a:gd name="connsiteX2" fmla="*/ 596557 w 1944711"/>
              <a:gd name="connsiteY2" fmla="*/ 232871 h 4451891"/>
              <a:gd name="connsiteX3" fmla="*/ 677594 w 1944711"/>
              <a:gd name="connsiteY3" fmla="*/ 980803 h 4451891"/>
              <a:gd name="connsiteX4" fmla="*/ 666897 w 1944711"/>
              <a:gd name="connsiteY4" fmla="*/ 2059327 h 4451891"/>
              <a:gd name="connsiteX5" fmla="*/ 280035 w 1944711"/>
              <a:gd name="connsiteY5" fmla="*/ 2915111 h 4451891"/>
              <a:gd name="connsiteX6" fmla="*/ 162804 w 1944711"/>
              <a:gd name="connsiteY6" fmla="*/ 3512988 h 4451891"/>
              <a:gd name="connsiteX7" fmla="*/ 57297 w 1944711"/>
              <a:gd name="connsiteY7" fmla="*/ 4286711 h 4451891"/>
              <a:gd name="connsiteX8" fmla="*/ 10405 w 1944711"/>
              <a:gd name="connsiteY8" fmla="*/ 4439111 h 4451891"/>
              <a:gd name="connsiteX9" fmla="*/ 256589 w 1944711"/>
              <a:gd name="connsiteY9" fmla="*/ 4075696 h 4451891"/>
              <a:gd name="connsiteX10" fmla="*/ 326927 w 1944711"/>
              <a:gd name="connsiteY10" fmla="*/ 3372311 h 4451891"/>
              <a:gd name="connsiteX11" fmla="*/ 854466 w 1944711"/>
              <a:gd name="connsiteY11" fmla="*/ 2446188 h 4451891"/>
              <a:gd name="connsiteX12" fmla="*/ 959974 w 1944711"/>
              <a:gd name="connsiteY12" fmla="*/ 2012434 h 4451891"/>
              <a:gd name="connsiteX13" fmla="*/ 995143 w 1944711"/>
              <a:gd name="connsiteY13" fmla="*/ 1508342 h 4451891"/>
              <a:gd name="connsiteX14" fmla="*/ 1128787 w 1944711"/>
              <a:gd name="connsiteY14" fmla="*/ 781513 h 4451891"/>
              <a:gd name="connsiteX15" fmla="*/ 1662332 w 1944711"/>
              <a:gd name="connsiteY15" fmla="*/ 643177 h 4451891"/>
              <a:gd name="connsiteX16" fmla="*/ 1689149 w 1944711"/>
              <a:gd name="connsiteY16" fmla="*/ 971423 h 4451891"/>
              <a:gd name="connsiteX17" fmla="*/ 1921266 w 1944711"/>
              <a:gd name="connsiteY17" fmla="*/ 1015973 h 4451891"/>
              <a:gd name="connsiteX18" fmla="*/ 1944711 w 1944711"/>
              <a:gd name="connsiteY18" fmla="*/ 289141 h 4451891"/>
              <a:gd name="connsiteX0" fmla="*/ 1944711 w 1944711"/>
              <a:gd name="connsiteY0" fmla="*/ 289141 h 4451891"/>
              <a:gd name="connsiteX1" fmla="*/ 1042036 w 1944711"/>
              <a:gd name="connsiteY1" fmla="*/ 753 h 4451891"/>
              <a:gd name="connsiteX2" fmla="*/ 596557 w 1944711"/>
              <a:gd name="connsiteY2" fmla="*/ 232871 h 4451891"/>
              <a:gd name="connsiteX3" fmla="*/ 719797 w 1944711"/>
              <a:gd name="connsiteY3" fmla="*/ 1008939 h 4451891"/>
              <a:gd name="connsiteX4" fmla="*/ 666897 w 1944711"/>
              <a:gd name="connsiteY4" fmla="*/ 2059327 h 4451891"/>
              <a:gd name="connsiteX5" fmla="*/ 280035 w 1944711"/>
              <a:gd name="connsiteY5" fmla="*/ 2915111 h 4451891"/>
              <a:gd name="connsiteX6" fmla="*/ 162804 w 1944711"/>
              <a:gd name="connsiteY6" fmla="*/ 3512988 h 4451891"/>
              <a:gd name="connsiteX7" fmla="*/ 57297 w 1944711"/>
              <a:gd name="connsiteY7" fmla="*/ 4286711 h 4451891"/>
              <a:gd name="connsiteX8" fmla="*/ 10405 w 1944711"/>
              <a:gd name="connsiteY8" fmla="*/ 4439111 h 4451891"/>
              <a:gd name="connsiteX9" fmla="*/ 256589 w 1944711"/>
              <a:gd name="connsiteY9" fmla="*/ 4075696 h 4451891"/>
              <a:gd name="connsiteX10" fmla="*/ 326927 w 1944711"/>
              <a:gd name="connsiteY10" fmla="*/ 3372311 h 4451891"/>
              <a:gd name="connsiteX11" fmla="*/ 854466 w 1944711"/>
              <a:gd name="connsiteY11" fmla="*/ 2446188 h 4451891"/>
              <a:gd name="connsiteX12" fmla="*/ 959974 w 1944711"/>
              <a:gd name="connsiteY12" fmla="*/ 2012434 h 4451891"/>
              <a:gd name="connsiteX13" fmla="*/ 995143 w 1944711"/>
              <a:gd name="connsiteY13" fmla="*/ 1508342 h 4451891"/>
              <a:gd name="connsiteX14" fmla="*/ 1128787 w 1944711"/>
              <a:gd name="connsiteY14" fmla="*/ 781513 h 4451891"/>
              <a:gd name="connsiteX15" fmla="*/ 1662332 w 1944711"/>
              <a:gd name="connsiteY15" fmla="*/ 643177 h 4451891"/>
              <a:gd name="connsiteX16" fmla="*/ 1689149 w 1944711"/>
              <a:gd name="connsiteY16" fmla="*/ 971423 h 4451891"/>
              <a:gd name="connsiteX17" fmla="*/ 1921266 w 1944711"/>
              <a:gd name="connsiteY17" fmla="*/ 1015973 h 4451891"/>
              <a:gd name="connsiteX18" fmla="*/ 1944711 w 1944711"/>
              <a:gd name="connsiteY18" fmla="*/ 289141 h 4451891"/>
              <a:gd name="connsiteX0" fmla="*/ 1944711 w 1944711"/>
              <a:gd name="connsiteY0" fmla="*/ 362149 h 4524899"/>
              <a:gd name="connsiteX1" fmla="*/ 1042036 w 1944711"/>
              <a:gd name="connsiteY1" fmla="*/ 73761 h 4524899"/>
              <a:gd name="connsiteX2" fmla="*/ 596557 w 1944711"/>
              <a:gd name="connsiteY2" fmla="*/ 305879 h 4524899"/>
              <a:gd name="connsiteX3" fmla="*/ 719797 w 1944711"/>
              <a:gd name="connsiteY3" fmla="*/ 1081947 h 4524899"/>
              <a:gd name="connsiteX4" fmla="*/ 666897 w 1944711"/>
              <a:gd name="connsiteY4" fmla="*/ 2132335 h 4524899"/>
              <a:gd name="connsiteX5" fmla="*/ 280035 w 1944711"/>
              <a:gd name="connsiteY5" fmla="*/ 2988119 h 4524899"/>
              <a:gd name="connsiteX6" fmla="*/ 162804 w 1944711"/>
              <a:gd name="connsiteY6" fmla="*/ 3585996 h 4524899"/>
              <a:gd name="connsiteX7" fmla="*/ 57297 w 1944711"/>
              <a:gd name="connsiteY7" fmla="*/ 4359719 h 4524899"/>
              <a:gd name="connsiteX8" fmla="*/ 10405 w 1944711"/>
              <a:gd name="connsiteY8" fmla="*/ 4512119 h 4524899"/>
              <a:gd name="connsiteX9" fmla="*/ 256589 w 1944711"/>
              <a:gd name="connsiteY9" fmla="*/ 4148704 h 4524899"/>
              <a:gd name="connsiteX10" fmla="*/ 326927 w 1944711"/>
              <a:gd name="connsiteY10" fmla="*/ 3445319 h 4524899"/>
              <a:gd name="connsiteX11" fmla="*/ 854466 w 1944711"/>
              <a:gd name="connsiteY11" fmla="*/ 2519196 h 4524899"/>
              <a:gd name="connsiteX12" fmla="*/ 959974 w 1944711"/>
              <a:gd name="connsiteY12" fmla="*/ 2085442 h 4524899"/>
              <a:gd name="connsiteX13" fmla="*/ 995143 w 1944711"/>
              <a:gd name="connsiteY13" fmla="*/ 1581350 h 4524899"/>
              <a:gd name="connsiteX14" fmla="*/ 1128787 w 1944711"/>
              <a:gd name="connsiteY14" fmla="*/ 854521 h 4524899"/>
              <a:gd name="connsiteX15" fmla="*/ 1662332 w 1944711"/>
              <a:gd name="connsiteY15" fmla="*/ 716185 h 4524899"/>
              <a:gd name="connsiteX16" fmla="*/ 1689149 w 1944711"/>
              <a:gd name="connsiteY16" fmla="*/ 1044431 h 4524899"/>
              <a:gd name="connsiteX17" fmla="*/ 1921266 w 1944711"/>
              <a:gd name="connsiteY17" fmla="*/ 1088981 h 4524899"/>
              <a:gd name="connsiteX18" fmla="*/ 1944711 w 1944711"/>
              <a:gd name="connsiteY18" fmla="*/ 362149 h 4524899"/>
              <a:gd name="connsiteX0" fmla="*/ 1944711 w 1944711"/>
              <a:gd name="connsiteY0" fmla="*/ 362149 h 4524899"/>
              <a:gd name="connsiteX1" fmla="*/ 1042036 w 1944711"/>
              <a:gd name="connsiteY1" fmla="*/ 73761 h 4524899"/>
              <a:gd name="connsiteX2" fmla="*/ 596557 w 1944711"/>
              <a:gd name="connsiteY2" fmla="*/ 305879 h 4524899"/>
              <a:gd name="connsiteX3" fmla="*/ 719797 w 1944711"/>
              <a:gd name="connsiteY3" fmla="*/ 1081947 h 4524899"/>
              <a:gd name="connsiteX4" fmla="*/ 666897 w 1944711"/>
              <a:gd name="connsiteY4" fmla="*/ 2132335 h 4524899"/>
              <a:gd name="connsiteX5" fmla="*/ 280035 w 1944711"/>
              <a:gd name="connsiteY5" fmla="*/ 2988119 h 4524899"/>
              <a:gd name="connsiteX6" fmla="*/ 162804 w 1944711"/>
              <a:gd name="connsiteY6" fmla="*/ 3585996 h 4524899"/>
              <a:gd name="connsiteX7" fmla="*/ 57297 w 1944711"/>
              <a:gd name="connsiteY7" fmla="*/ 4359719 h 4524899"/>
              <a:gd name="connsiteX8" fmla="*/ 10405 w 1944711"/>
              <a:gd name="connsiteY8" fmla="*/ 4512119 h 4524899"/>
              <a:gd name="connsiteX9" fmla="*/ 256589 w 1944711"/>
              <a:gd name="connsiteY9" fmla="*/ 4148704 h 4524899"/>
              <a:gd name="connsiteX10" fmla="*/ 326927 w 1944711"/>
              <a:gd name="connsiteY10" fmla="*/ 3445319 h 4524899"/>
              <a:gd name="connsiteX11" fmla="*/ 854466 w 1944711"/>
              <a:gd name="connsiteY11" fmla="*/ 2519196 h 4524899"/>
              <a:gd name="connsiteX12" fmla="*/ 959974 w 1944711"/>
              <a:gd name="connsiteY12" fmla="*/ 2085442 h 4524899"/>
              <a:gd name="connsiteX13" fmla="*/ 995143 w 1944711"/>
              <a:gd name="connsiteY13" fmla="*/ 1581350 h 4524899"/>
              <a:gd name="connsiteX14" fmla="*/ 1128787 w 1944711"/>
              <a:gd name="connsiteY14" fmla="*/ 854521 h 4524899"/>
              <a:gd name="connsiteX15" fmla="*/ 1662332 w 1944711"/>
              <a:gd name="connsiteY15" fmla="*/ 716185 h 4524899"/>
              <a:gd name="connsiteX16" fmla="*/ 1689149 w 1944711"/>
              <a:gd name="connsiteY16" fmla="*/ 1044431 h 4524899"/>
              <a:gd name="connsiteX17" fmla="*/ 1921266 w 1944711"/>
              <a:gd name="connsiteY17" fmla="*/ 1088981 h 4524899"/>
              <a:gd name="connsiteX18" fmla="*/ 1944711 w 1944711"/>
              <a:gd name="connsiteY18" fmla="*/ 362149 h 4524899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689149 w 1944711"/>
              <a:gd name="connsiteY16" fmla="*/ 970670 h 4451138"/>
              <a:gd name="connsiteX17" fmla="*/ 1921266 w 1944711"/>
              <a:gd name="connsiteY17" fmla="*/ 1015220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921266 w 1944711"/>
              <a:gd name="connsiteY17" fmla="*/ 1015220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44711"/>
              <a:gd name="connsiteY0" fmla="*/ 288388 h 4451138"/>
              <a:gd name="connsiteX1" fmla="*/ 1042036 w 1944711"/>
              <a:gd name="connsiteY1" fmla="*/ 0 h 4451138"/>
              <a:gd name="connsiteX2" fmla="*/ 596557 w 1944711"/>
              <a:gd name="connsiteY2" fmla="*/ 232118 h 4451138"/>
              <a:gd name="connsiteX3" fmla="*/ 719797 w 1944711"/>
              <a:gd name="connsiteY3" fmla="*/ 1008186 h 4451138"/>
              <a:gd name="connsiteX4" fmla="*/ 666897 w 1944711"/>
              <a:gd name="connsiteY4" fmla="*/ 2058574 h 4451138"/>
              <a:gd name="connsiteX5" fmla="*/ 280035 w 1944711"/>
              <a:gd name="connsiteY5" fmla="*/ 2914358 h 4451138"/>
              <a:gd name="connsiteX6" fmla="*/ 162804 w 1944711"/>
              <a:gd name="connsiteY6" fmla="*/ 3512235 h 4451138"/>
              <a:gd name="connsiteX7" fmla="*/ 57297 w 1944711"/>
              <a:gd name="connsiteY7" fmla="*/ 4285958 h 4451138"/>
              <a:gd name="connsiteX8" fmla="*/ 10405 w 1944711"/>
              <a:gd name="connsiteY8" fmla="*/ 4438358 h 4451138"/>
              <a:gd name="connsiteX9" fmla="*/ 256589 w 1944711"/>
              <a:gd name="connsiteY9" fmla="*/ 4074943 h 4451138"/>
              <a:gd name="connsiteX10" fmla="*/ 326927 w 1944711"/>
              <a:gd name="connsiteY10" fmla="*/ 3371558 h 4451138"/>
              <a:gd name="connsiteX11" fmla="*/ 854466 w 1944711"/>
              <a:gd name="connsiteY11" fmla="*/ 2445435 h 4451138"/>
              <a:gd name="connsiteX12" fmla="*/ 959974 w 1944711"/>
              <a:gd name="connsiteY12" fmla="*/ 2011681 h 4451138"/>
              <a:gd name="connsiteX13" fmla="*/ 995143 w 1944711"/>
              <a:gd name="connsiteY13" fmla="*/ 1507589 h 4451138"/>
              <a:gd name="connsiteX14" fmla="*/ 1128787 w 1944711"/>
              <a:gd name="connsiteY14" fmla="*/ 780760 h 4451138"/>
              <a:gd name="connsiteX15" fmla="*/ 1662332 w 1944711"/>
              <a:gd name="connsiteY15" fmla="*/ 642424 h 4451138"/>
              <a:gd name="connsiteX16" fmla="*/ 1745420 w 1944711"/>
              <a:gd name="connsiteY16" fmla="*/ 1294227 h 4451138"/>
              <a:gd name="connsiteX17" fmla="*/ 1879063 w 1944711"/>
              <a:gd name="connsiteY17" fmla="*/ 1423183 h 4451138"/>
              <a:gd name="connsiteX18" fmla="*/ 1944711 w 1944711"/>
              <a:gd name="connsiteY18" fmla="*/ 288388 h 4451138"/>
              <a:gd name="connsiteX0" fmla="*/ 1944711 w 1954413"/>
              <a:gd name="connsiteY0" fmla="*/ 288388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94227 h 4451138"/>
              <a:gd name="connsiteX17" fmla="*/ 1949401 w 1954413"/>
              <a:gd name="connsiteY17" fmla="*/ 1310642 h 4451138"/>
              <a:gd name="connsiteX18" fmla="*/ 1944711 w 1954413"/>
              <a:gd name="connsiteY18" fmla="*/ 288388 h 4451138"/>
              <a:gd name="connsiteX0" fmla="*/ 1944711 w 1954413"/>
              <a:gd name="connsiteY0" fmla="*/ 288388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88388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28787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19797 w 1954413"/>
              <a:gd name="connsiteY3" fmla="*/ 1008186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96557 w 1954413"/>
              <a:gd name="connsiteY2" fmla="*/ 232118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624693 w 1954413"/>
              <a:gd name="connsiteY2" fmla="*/ 189915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203981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203981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42424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684627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745420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662332 w 1954413"/>
              <a:gd name="connsiteY15" fmla="*/ 740898 h 4451138"/>
              <a:gd name="connsiteX16" fmla="*/ 1646946 w 1954413"/>
              <a:gd name="connsiteY16" fmla="*/ 1308294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308294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280159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944711 w 1954413"/>
              <a:gd name="connsiteY0" fmla="*/ 133642 h 4451138"/>
              <a:gd name="connsiteX1" fmla="*/ 1042036 w 1954413"/>
              <a:gd name="connsiteY1" fmla="*/ 0 h 4451138"/>
              <a:gd name="connsiteX2" fmla="*/ 568423 w 1954413"/>
              <a:gd name="connsiteY2" fmla="*/ 288389 h 4451138"/>
              <a:gd name="connsiteX3" fmla="*/ 733865 w 1954413"/>
              <a:gd name="connsiteY3" fmla="*/ 895644 h 4451138"/>
              <a:gd name="connsiteX4" fmla="*/ 666897 w 1954413"/>
              <a:gd name="connsiteY4" fmla="*/ 2058574 h 4451138"/>
              <a:gd name="connsiteX5" fmla="*/ 280035 w 1954413"/>
              <a:gd name="connsiteY5" fmla="*/ 2914358 h 4451138"/>
              <a:gd name="connsiteX6" fmla="*/ 162804 w 1954413"/>
              <a:gd name="connsiteY6" fmla="*/ 3512235 h 4451138"/>
              <a:gd name="connsiteX7" fmla="*/ 57297 w 1954413"/>
              <a:gd name="connsiteY7" fmla="*/ 4285958 h 4451138"/>
              <a:gd name="connsiteX8" fmla="*/ 10405 w 1954413"/>
              <a:gd name="connsiteY8" fmla="*/ 4438358 h 4451138"/>
              <a:gd name="connsiteX9" fmla="*/ 256589 w 1954413"/>
              <a:gd name="connsiteY9" fmla="*/ 4074943 h 4451138"/>
              <a:gd name="connsiteX10" fmla="*/ 326927 w 1954413"/>
              <a:gd name="connsiteY10" fmla="*/ 3371558 h 4451138"/>
              <a:gd name="connsiteX11" fmla="*/ 854466 w 1954413"/>
              <a:gd name="connsiteY11" fmla="*/ 2445435 h 4451138"/>
              <a:gd name="connsiteX12" fmla="*/ 959974 w 1954413"/>
              <a:gd name="connsiteY12" fmla="*/ 2011681 h 4451138"/>
              <a:gd name="connsiteX13" fmla="*/ 995143 w 1954413"/>
              <a:gd name="connsiteY13" fmla="*/ 1507589 h 4451138"/>
              <a:gd name="connsiteX14" fmla="*/ 1100652 w 1954413"/>
              <a:gd name="connsiteY14" fmla="*/ 780760 h 4451138"/>
              <a:gd name="connsiteX15" fmla="*/ 1563858 w 1954413"/>
              <a:gd name="connsiteY15" fmla="*/ 726831 h 4451138"/>
              <a:gd name="connsiteX16" fmla="*/ 1646946 w 1954413"/>
              <a:gd name="connsiteY16" fmla="*/ 1266091 h 4451138"/>
              <a:gd name="connsiteX17" fmla="*/ 1949401 w 1954413"/>
              <a:gd name="connsiteY17" fmla="*/ 1310642 h 4451138"/>
              <a:gd name="connsiteX18" fmla="*/ 1944711 w 1954413"/>
              <a:gd name="connsiteY18" fmla="*/ 133642 h 4451138"/>
              <a:gd name="connsiteX0" fmla="*/ 1889331 w 1899033"/>
              <a:gd name="connsiteY0" fmla="*/ 133642 h 4314758"/>
              <a:gd name="connsiteX1" fmla="*/ 986656 w 1899033"/>
              <a:gd name="connsiteY1" fmla="*/ 0 h 4314758"/>
              <a:gd name="connsiteX2" fmla="*/ 513043 w 1899033"/>
              <a:gd name="connsiteY2" fmla="*/ 288389 h 4314758"/>
              <a:gd name="connsiteX3" fmla="*/ 678485 w 1899033"/>
              <a:gd name="connsiteY3" fmla="*/ 895644 h 4314758"/>
              <a:gd name="connsiteX4" fmla="*/ 611517 w 1899033"/>
              <a:gd name="connsiteY4" fmla="*/ 2058574 h 4314758"/>
              <a:gd name="connsiteX5" fmla="*/ 224655 w 1899033"/>
              <a:gd name="connsiteY5" fmla="*/ 2914358 h 4314758"/>
              <a:gd name="connsiteX6" fmla="*/ 107424 w 1899033"/>
              <a:gd name="connsiteY6" fmla="*/ 3512235 h 4314758"/>
              <a:gd name="connsiteX7" fmla="*/ 1917 w 1899033"/>
              <a:gd name="connsiteY7" fmla="*/ 4285958 h 4314758"/>
              <a:gd name="connsiteX8" fmla="*/ 201209 w 1899033"/>
              <a:gd name="connsiteY8" fmla="*/ 4074943 h 4314758"/>
              <a:gd name="connsiteX9" fmla="*/ 271547 w 1899033"/>
              <a:gd name="connsiteY9" fmla="*/ 3371558 h 4314758"/>
              <a:gd name="connsiteX10" fmla="*/ 799086 w 1899033"/>
              <a:gd name="connsiteY10" fmla="*/ 2445435 h 4314758"/>
              <a:gd name="connsiteX11" fmla="*/ 904594 w 1899033"/>
              <a:gd name="connsiteY11" fmla="*/ 2011681 h 4314758"/>
              <a:gd name="connsiteX12" fmla="*/ 939763 w 1899033"/>
              <a:gd name="connsiteY12" fmla="*/ 1507589 h 4314758"/>
              <a:gd name="connsiteX13" fmla="*/ 1045272 w 1899033"/>
              <a:gd name="connsiteY13" fmla="*/ 780760 h 4314758"/>
              <a:gd name="connsiteX14" fmla="*/ 1508478 w 1899033"/>
              <a:gd name="connsiteY14" fmla="*/ 726831 h 4314758"/>
              <a:gd name="connsiteX15" fmla="*/ 1591566 w 1899033"/>
              <a:gd name="connsiteY15" fmla="*/ 1266091 h 4314758"/>
              <a:gd name="connsiteX16" fmla="*/ 1894021 w 1899033"/>
              <a:gd name="connsiteY16" fmla="*/ 1310642 h 4314758"/>
              <a:gd name="connsiteX17" fmla="*/ 1889331 w 1899033"/>
              <a:gd name="connsiteY17" fmla="*/ 133642 h 4314758"/>
              <a:gd name="connsiteX0" fmla="*/ 1782064 w 1791766"/>
              <a:gd name="connsiteY0" fmla="*/ 133642 h 4075947"/>
              <a:gd name="connsiteX1" fmla="*/ 879389 w 1791766"/>
              <a:gd name="connsiteY1" fmla="*/ 0 h 4075947"/>
              <a:gd name="connsiteX2" fmla="*/ 405776 w 1791766"/>
              <a:gd name="connsiteY2" fmla="*/ 288389 h 4075947"/>
              <a:gd name="connsiteX3" fmla="*/ 571218 w 1791766"/>
              <a:gd name="connsiteY3" fmla="*/ 895644 h 4075947"/>
              <a:gd name="connsiteX4" fmla="*/ 504250 w 1791766"/>
              <a:gd name="connsiteY4" fmla="*/ 2058574 h 4075947"/>
              <a:gd name="connsiteX5" fmla="*/ 117388 w 1791766"/>
              <a:gd name="connsiteY5" fmla="*/ 2914358 h 4075947"/>
              <a:gd name="connsiteX6" fmla="*/ 157 w 1791766"/>
              <a:gd name="connsiteY6" fmla="*/ 3512235 h 4075947"/>
              <a:gd name="connsiteX7" fmla="*/ 93942 w 1791766"/>
              <a:gd name="connsiteY7" fmla="*/ 4074943 h 4075947"/>
              <a:gd name="connsiteX8" fmla="*/ 164280 w 1791766"/>
              <a:gd name="connsiteY8" fmla="*/ 3371558 h 4075947"/>
              <a:gd name="connsiteX9" fmla="*/ 691819 w 1791766"/>
              <a:gd name="connsiteY9" fmla="*/ 2445435 h 4075947"/>
              <a:gd name="connsiteX10" fmla="*/ 797327 w 1791766"/>
              <a:gd name="connsiteY10" fmla="*/ 2011681 h 4075947"/>
              <a:gd name="connsiteX11" fmla="*/ 832496 w 1791766"/>
              <a:gd name="connsiteY11" fmla="*/ 1507589 h 4075947"/>
              <a:gd name="connsiteX12" fmla="*/ 938005 w 1791766"/>
              <a:gd name="connsiteY12" fmla="*/ 780760 h 4075947"/>
              <a:gd name="connsiteX13" fmla="*/ 1401211 w 1791766"/>
              <a:gd name="connsiteY13" fmla="*/ 726831 h 4075947"/>
              <a:gd name="connsiteX14" fmla="*/ 1484299 w 1791766"/>
              <a:gd name="connsiteY14" fmla="*/ 1266091 h 4075947"/>
              <a:gd name="connsiteX15" fmla="*/ 1786754 w 1791766"/>
              <a:gd name="connsiteY15" fmla="*/ 1310642 h 4075947"/>
              <a:gd name="connsiteX16" fmla="*/ 1782064 w 1791766"/>
              <a:gd name="connsiteY16" fmla="*/ 133642 h 4075947"/>
              <a:gd name="connsiteX0" fmla="*/ 1782847 w 1792549"/>
              <a:gd name="connsiteY0" fmla="*/ 133642 h 3549205"/>
              <a:gd name="connsiteX1" fmla="*/ 880172 w 1792549"/>
              <a:gd name="connsiteY1" fmla="*/ 0 h 3549205"/>
              <a:gd name="connsiteX2" fmla="*/ 406559 w 1792549"/>
              <a:gd name="connsiteY2" fmla="*/ 288389 h 3549205"/>
              <a:gd name="connsiteX3" fmla="*/ 572001 w 1792549"/>
              <a:gd name="connsiteY3" fmla="*/ 895644 h 3549205"/>
              <a:gd name="connsiteX4" fmla="*/ 505033 w 1792549"/>
              <a:gd name="connsiteY4" fmla="*/ 2058574 h 3549205"/>
              <a:gd name="connsiteX5" fmla="*/ 118171 w 1792549"/>
              <a:gd name="connsiteY5" fmla="*/ 2914358 h 3549205"/>
              <a:gd name="connsiteX6" fmla="*/ 940 w 1792549"/>
              <a:gd name="connsiteY6" fmla="*/ 3512235 h 3549205"/>
              <a:gd name="connsiteX7" fmla="*/ 165063 w 1792549"/>
              <a:gd name="connsiteY7" fmla="*/ 3371558 h 3549205"/>
              <a:gd name="connsiteX8" fmla="*/ 692602 w 1792549"/>
              <a:gd name="connsiteY8" fmla="*/ 2445435 h 3549205"/>
              <a:gd name="connsiteX9" fmla="*/ 798110 w 1792549"/>
              <a:gd name="connsiteY9" fmla="*/ 2011681 h 3549205"/>
              <a:gd name="connsiteX10" fmla="*/ 833279 w 1792549"/>
              <a:gd name="connsiteY10" fmla="*/ 1507589 h 3549205"/>
              <a:gd name="connsiteX11" fmla="*/ 938788 w 1792549"/>
              <a:gd name="connsiteY11" fmla="*/ 780760 h 3549205"/>
              <a:gd name="connsiteX12" fmla="*/ 1401994 w 1792549"/>
              <a:gd name="connsiteY12" fmla="*/ 726831 h 3549205"/>
              <a:gd name="connsiteX13" fmla="*/ 1485082 w 1792549"/>
              <a:gd name="connsiteY13" fmla="*/ 1266091 h 3549205"/>
              <a:gd name="connsiteX14" fmla="*/ 1787537 w 1792549"/>
              <a:gd name="connsiteY14" fmla="*/ 1310642 h 3549205"/>
              <a:gd name="connsiteX15" fmla="*/ 1782847 w 1792549"/>
              <a:gd name="connsiteY15" fmla="*/ 133642 h 3549205"/>
              <a:gd name="connsiteX0" fmla="*/ 1815794 w 1825496"/>
              <a:gd name="connsiteY0" fmla="*/ 133642 h 3521524"/>
              <a:gd name="connsiteX1" fmla="*/ 913119 w 1825496"/>
              <a:gd name="connsiteY1" fmla="*/ 0 h 3521524"/>
              <a:gd name="connsiteX2" fmla="*/ 439506 w 1825496"/>
              <a:gd name="connsiteY2" fmla="*/ 288389 h 3521524"/>
              <a:gd name="connsiteX3" fmla="*/ 604948 w 1825496"/>
              <a:gd name="connsiteY3" fmla="*/ 895644 h 3521524"/>
              <a:gd name="connsiteX4" fmla="*/ 537980 w 1825496"/>
              <a:gd name="connsiteY4" fmla="*/ 2058574 h 3521524"/>
              <a:gd name="connsiteX5" fmla="*/ 151118 w 1825496"/>
              <a:gd name="connsiteY5" fmla="*/ 2914358 h 3521524"/>
              <a:gd name="connsiteX6" fmla="*/ 33887 w 1825496"/>
              <a:gd name="connsiteY6" fmla="*/ 3512235 h 3521524"/>
              <a:gd name="connsiteX7" fmla="*/ 725549 w 1825496"/>
              <a:gd name="connsiteY7" fmla="*/ 2445435 h 3521524"/>
              <a:gd name="connsiteX8" fmla="*/ 831057 w 1825496"/>
              <a:gd name="connsiteY8" fmla="*/ 2011681 h 3521524"/>
              <a:gd name="connsiteX9" fmla="*/ 866226 w 1825496"/>
              <a:gd name="connsiteY9" fmla="*/ 1507589 h 3521524"/>
              <a:gd name="connsiteX10" fmla="*/ 971735 w 1825496"/>
              <a:gd name="connsiteY10" fmla="*/ 780760 h 3521524"/>
              <a:gd name="connsiteX11" fmla="*/ 1434941 w 1825496"/>
              <a:gd name="connsiteY11" fmla="*/ 726831 h 3521524"/>
              <a:gd name="connsiteX12" fmla="*/ 1518029 w 1825496"/>
              <a:gd name="connsiteY12" fmla="*/ 1266091 h 3521524"/>
              <a:gd name="connsiteX13" fmla="*/ 1820484 w 1825496"/>
              <a:gd name="connsiteY13" fmla="*/ 1310642 h 3521524"/>
              <a:gd name="connsiteX14" fmla="*/ 1815794 w 1825496"/>
              <a:gd name="connsiteY14" fmla="*/ 133642 h 3521524"/>
              <a:gd name="connsiteX0" fmla="*/ 1666687 w 1676389"/>
              <a:gd name="connsiteY0" fmla="*/ 133642 h 2921604"/>
              <a:gd name="connsiteX1" fmla="*/ 764012 w 1676389"/>
              <a:gd name="connsiteY1" fmla="*/ 0 h 2921604"/>
              <a:gd name="connsiteX2" fmla="*/ 290399 w 1676389"/>
              <a:gd name="connsiteY2" fmla="*/ 288389 h 2921604"/>
              <a:gd name="connsiteX3" fmla="*/ 455841 w 1676389"/>
              <a:gd name="connsiteY3" fmla="*/ 895644 h 2921604"/>
              <a:gd name="connsiteX4" fmla="*/ 388873 w 1676389"/>
              <a:gd name="connsiteY4" fmla="*/ 2058574 h 2921604"/>
              <a:gd name="connsiteX5" fmla="*/ 2011 w 1676389"/>
              <a:gd name="connsiteY5" fmla="*/ 2914358 h 2921604"/>
              <a:gd name="connsiteX6" fmla="*/ 576442 w 1676389"/>
              <a:gd name="connsiteY6" fmla="*/ 2445435 h 2921604"/>
              <a:gd name="connsiteX7" fmla="*/ 681950 w 1676389"/>
              <a:gd name="connsiteY7" fmla="*/ 2011681 h 2921604"/>
              <a:gd name="connsiteX8" fmla="*/ 717119 w 1676389"/>
              <a:gd name="connsiteY8" fmla="*/ 1507589 h 2921604"/>
              <a:gd name="connsiteX9" fmla="*/ 822628 w 1676389"/>
              <a:gd name="connsiteY9" fmla="*/ 780760 h 2921604"/>
              <a:gd name="connsiteX10" fmla="*/ 1285834 w 1676389"/>
              <a:gd name="connsiteY10" fmla="*/ 726831 h 2921604"/>
              <a:gd name="connsiteX11" fmla="*/ 1368922 w 1676389"/>
              <a:gd name="connsiteY11" fmla="*/ 1266091 h 2921604"/>
              <a:gd name="connsiteX12" fmla="*/ 1671377 w 1676389"/>
              <a:gd name="connsiteY12" fmla="*/ 1310642 h 2921604"/>
              <a:gd name="connsiteX13" fmla="*/ 1666687 w 1676389"/>
              <a:gd name="connsiteY13" fmla="*/ 133642 h 2921604"/>
              <a:gd name="connsiteX0" fmla="*/ 1387101 w 1396803"/>
              <a:gd name="connsiteY0" fmla="*/ 133642 h 2445753"/>
              <a:gd name="connsiteX1" fmla="*/ 484426 w 1396803"/>
              <a:gd name="connsiteY1" fmla="*/ 0 h 2445753"/>
              <a:gd name="connsiteX2" fmla="*/ 10813 w 1396803"/>
              <a:gd name="connsiteY2" fmla="*/ 288389 h 2445753"/>
              <a:gd name="connsiteX3" fmla="*/ 176255 w 1396803"/>
              <a:gd name="connsiteY3" fmla="*/ 895644 h 2445753"/>
              <a:gd name="connsiteX4" fmla="*/ 109287 w 1396803"/>
              <a:gd name="connsiteY4" fmla="*/ 2058574 h 2445753"/>
              <a:gd name="connsiteX5" fmla="*/ 296856 w 1396803"/>
              <a:gd name="connsiteY5" fmla="*/ 2445435 h 2445753"/>
              <a:gd name="connsiteX6" fmla="*/ 402364 w 1396803"/>
              <a:gd name="connsiteY6" fmla="*/ 2011681 h 2445753"/>
              <a:gd name="connsiteX7" fmla="*/ 437533 w 1396803"/>
              <a:gd name="connsiteY7" fmla="*/ 1507589 h 2445753"/>
              <a:gd name="connsiteX8" fmla="*/ 543042 w 1396803"/>
              <a:gd name="connsiteY8" fmla="*/ 780760 h 2445753"/>
              <a:gd name="connsiteX9" fmla="*/ 1006248 w 1396803"/>
              <a:gd name="connsiteY9" fmla="*/ 726831 h 2445753"/>
              <a:gd name="connsiteX10" fmla="*/ 1089336 w 1396803"/>
              <a:gd name="connsiteY10" fmla="*/ 1266091 h 2445753"/>
              <a:gd name="connsiteX11" fmla="*/ 1391791 w 1396803"/>
              <a:gd name="connsiteY11" fmla="*/ 1310642 h 2445753"/>
              <a:gd name="connsiteX12" fmla="*/ 1387101 w 1396803"/>
              <a:gd name="connsiteY12" fmla="*/ 133642 h 2445753"/>
              <a:gd name="connsiteX0" fmla="*/ 1387101 w 1396803"/>
              <a:gd name="connsiteY0" fmla="*/ 133642 h 2149853"/>
              <a:gd name="connsiteX1" fmla="*/ 484426 w 1396803"/>
              <a:gd name="connsiteY1" fmla="*/ 0 h 2149853"/>
              <a:gd name="connsiteX2" fmla="*/ 10813 w 1396803"/>
              <a:gd name="connsiteY2" fmla="*/ 288389 h 2149853"/>
              <a:gd name="connsiteX3" fmla="*/ 176255 w 1396803"/>
              <a:gd name="connsiteY3" fmla="*/ 895644 h 2149853"/>
              <a:gd name="connsiteX4" fmla="*/ 109287 w 1396803"/>
              <a:gd name="connsiteY4" fmla="*/ 2058574 h 2149853"/>
              <a:gd name="connsiteX5" fmla="*/ 402364 w 1396803"/>
              <a:gd name="connsiteY5" fmla="*/ 2011681 h 2149853"/>
              <a:gd name="connsiteX6" fmla="*/ 437533 w 1396803"/>
              <a:gd name="connsiteY6" fmla="*/ 1507589 h 2149853"/>
              <a:gd name="connsiteX7" fmla="*/ 543042 w 1396803"/>
              <a:gd name="connsiteY7" fmla="*/ 780760 h 2149853"/>
              <a:gd name="connsiteX8" fmla="*/ 1006248 w 1396803"/>
              <a:gd name="connsiteY8" fmla="*/ 726831 h 2149853"/>
              <a:gd name="connsiteX9" fmla="*/ 1089336 w 1396803"/>
              <a:gd name="connsiteY9" fmla="*/ 1266091 h 2149853"/>
              <a:gd name="connsiteX10" fmla="*/ 1391791 w 1396803"/>
              <a:gd name="connsiteY10" fmla="*/ 1310642 h 2149853"/>
              <a:gd name="connsiteX11" fmla="*/ 1387101 w 1396803"/>
              <a:gd name="connsiteY11" fmla="*/ 133642 h 2149853"/>
              <a:gd name="connsiteX0" fmla="*/ 1387101 w 1396803"/>
              <a:gd name="connsiteY0" fmla="*/ 133642 h 2028012"/>
              <a:gd name="connsiteX1" fmla="*/ 484426 w 1396803"/>
              <a:gd name="connsiteY1" fmla="*/ 0 h 2028012"/>
              <a:gd name="connsiteX2" fmla="*/ 10813 w 1396803"/>
              <a:gd name="connsiteY2" fmla="*/ 288389 h 2028012"/>
              <a:gd name="connsiteX3" fmla="*/ 176255 w 1396803"/>
              <a:gd name="connsiteY3" fmla="*/ 895644 h 2028012"/>
              <a:gd name="connsiteX4" fmla="*/ 402364 w 1396803"/>
              <a:gd name="connsiteY4" fmla="*/ 2011681 h 2028012"/>
              <a:gd name="connsiteX5" fmla="*/ 437533 w 1396803"/>
              <a:gd name="connsiteY5" fmla="*/ 1507589 h 2028012"/>
              <a:gd name="connsiteX6" fmla="*/ 543042 w 1396803"/>
              <a:gd name="connsiteY6" fmla="*/ 780760 h 2028012"/>
              <a:gd name="connsiteX7" fmla="*/ 1006248 w 1396803"/>
              <a:gd name="connsiteY7" fmla="*/ 726831 h 2028012"/>
              <a:gd name="connsiteX8" fmla="*/ 1089336 w 1396803"/>
              <a:gd name="connsiteY8" fmla="*/ 1266091 h 2028012"/>
              <a:gd name="connsiteX9" fmla="*/ 1391791 w 1396803"/>
              <a:gd name="connsiteY9" fmla="*/ 1310642 h 2028012"/>
              <a:gd name="connsiteX10" fmla="*/ 1387101 w 1396803"/>
              <a:gd name="connsiteY10" fmla="*/ 133642 h 2028012"/>
              <a:gd name="connsiteX0" fmla="*/ 1387101 w 1396803"/>
              <a:gd name="connsiteY0" fmla="*/ 133642 h 1508210"/>
              <a:gd name="connsiteX1" fmla="*/ 484426 w 1396803"/>
              <a:gd name="connsiteY1" fmla="*/ 0 h 1508210"/>
              <a:gd name="connsiteX2" fmla="*/ 10813 w 1396803"/>
              <a:gd name="connsiteY2" fmla="*/ 288389 h 1508210"/>
              <a:gd name="connsiteX3" fmla="*/ 176255 w 1396803"/>
              <a:gd name="connsiteY3" fmla="*/ 895644 h 1508210"/>
              <a:gd name="connsiteX4" fmla="*/ 437533 w 1396803"/>
              <a:gd name="connsiteY4" fmla="*/ 1507589 h 1508210"/>
              <a:gd name="connsiteX5" fmla="*/ 543042 w 1396803"/>
              <a:gd name="connsiteY5" fmla="*/ 780760 h 1508210"/>
              <a:gd name="connsiteX6" fmla="*/ 1006248 w 1396803"/>
              <a:gd name="connsiteY6" fmla="*/ 726831 h 1508210"/>
              <a:gd name="connsiteX7" fmla="*/ 1089336 w 1396803"/>
              <a:gd name="connsiteY7" fmla="*/ 1266091 h 1508210"/>
              <a:gd name="connsiteX8" fmla="*/ 1391791 w 1396803"/>
              <a:gd name="connsiteY8" fmla="*/ 1310642 h 1508210"/>
              <a:gd name="connsiteX9" fmla="*/ 1387101 w 1396803"/>
              <a:gd name="connsiteY9" fmla="*/ 133642 h 1508210"/>
              <a:gd name="connsiteX0" fmla="*/ 1387101 w 1396803"/>
              <a:gd name="connsiteY0" fmla="*/ 133642 h 1352546"/>
              <a:gd name="connsiteX1" fmla="*/ 484426 w 1396803"/>
              <a:gd name="connsiteY1" fmla="*/ 0 h 1352546"/>
              <a:gd name="connsiteX2" fmla="*/ 10813 w 1396803"/>
              <a:gd name="connsiteY2" fmla="*/ 288389 h 1352546"/>
              <a:gd name="connsiteX3" fmla="*/ 176255 w 1396803"/>
              <a:gd name="connsiteY3" fmla="*/ 895644 h 1352546"/>
              <a:gd name="connsiteX4" fmla="*/ 543042 w 1396803"/>
              <a:gd name="connsiteY4" fmla="*/ 780760 h 1352546"/>
              <a:gd name="connsiteX5" fmla="*/ 1006248 w 1396803"/>
              <a:gd name="connsiteY5" fmla="*/ 726831 h 1352546"/>
              <a:gd name="connsiteX6" fmla="*/ 1089336 w 1396803"/>
              <a:gd name="connsiteY6" fmla="*/ 1266091 h 1352546"/>
              <a:gd name="connsiteX7" fmla="*/ 1391791 w 1396803"/>
              <a:gd name="connsiteY7" fmla="*/ 1310642 h 1352546"/>
              <a:gd name="connsiteX8" fmla="*/ 1387101 w 1396803"/>
              <a:gd name="connsiteY8" fmla="*/ 133642 h 1352546"/>
              <a:gd name="connsiteX0" fmla="*/ 1376288 w 1385990"/>
              <a:gd name="connsiteY0" fmla="*/ 133642 h 1352546"/>
              <a:gd name="connsiteX1" fmla="*/ 473613 w 1385990"/>
              <a:gd name="connsiteY1" fmla="*/ 0 h 1352546"/>
              <a:gd name="connsiteX2" fmla="*/ 0 w 1385990"/>
              <a:gd name="connsiteY2" fmla="*/ 288389 h 1352546"/>
              <a:gd name="connsiteX3" fmla="*/ 532229 w 1385990"/>
              <a:gd name="connsiteY3" fmla="*/ 780760 h 1352546"/>
              <a:gd name="connsiteX4" fmla="*/ 995435 w 1385990"/>
              <a:gd name="connsiteY4" fmla="*/ 726831 h 1352546"/>
              <a:gd name="connsiteX5" fmla="*/ 1078523 w 1385990"/>
              <a:gd name="connsiteY5" fmla="*/ 1266091 h 1352546"/>
              <a:gd name="connsiteX6" fmla="*/ 1380978 w 1385990"/>
              <a:gd name="connsiteY6" fmla="*/ 1310642 h 1352546"/>
              <a:gd name="connsiteX7" fmla="*/ 1376288 w 1385990"/>
              <a:gd name="connsiteY7" fmla="*/ 133642 h 1352546"/>
              <a:gd name="connsiteX0" fmla="*/ 1376288 w 1385990"/>
              <a:gd name="connsiteY0" fmla="*/ 133642 h 1352546"/>
              <a:gd name="connsiteX1" fmla="*/ 473613 w 1385990"/>
              <a:gd name="connsiteY1" fmla="*/ 0 h 1352546"/>
              <a:gd name="connsiteX2" fmla="*/ 0 w 1385990"/>
              <a:gd name="connsiteY2" fmla="*/ 288389 h 1352546"/>
              <a:gd name="connsiteX3" fmla="*/ 532229 w 1385990"/>
              <a:gd name="connsiteY3" fmla="*/ 780760 h 1352546"/>
              <a:gd name="connsiteX4" fmla="*/ 900185 w 1385990"/>
              <a:gd name="connsiteY4" fmla="*/ 726831 h 1352546"/>
              <a:gd name="connsiteX5" fmla="*/ 1078523 w 1385990"/>
              <a:gd name="connsiteY5" fmla="*/ 1266091 h 1352546"/>
              <a:gd name="connsiteX6" fmla="*/ 1380978 w 1385990"/>
              <a:gd name="connsiteY6" fmla="*/ 1310642 h 1352546"/>
              <a:gd name="connsiteX7" fmla="*/ 1376288 w 1385990"/>
              <a:gd name="connsiteY7" fmla="*/ 133642 h 1352546"/>
              <a:gd name="connsiteX0" fmla="*/ 1147688 w 1382136"/>
              <a:gd name="connsiteY0" fmla="*/ 305092 h 1352546"/>
              <a:gd name="connsiteX1" fmla="*/ 473613 w 1382136"/>
              <a:gd name="connsiteY1" fmla="*/ 0 h 1352546"/>
              <a:gd name="connsiteX2" fmla="*/ 0 w 1382136"/>
              <a:gd name="connsiteY2" fmla="*/ 288389 h 1352546"/>
              <a:gd name="connsiteX3" fmla="*/ 532229 w 1382136"/>
              <a:gd name="connsiteY3" fmla="*/ 780760 h 1352546"/>
              <a:gd name="connsiteX4" fmla="*/ 900185 w 1382136"/>
              <a:gd name="connsiteY4" fmla="*/ 726831 h 1352546"/>
              <a:gd name="connsiteX5" fmla="*/ 1078523 w 1382136"/>
              <a:gd name="connsiteY5" fmla="*/ 1266091 h 1352546"/>
              <a:gd name="connsiteX6" fmla="*/ 1380978 w 1382136"/>
              <a:gd name="connsiteY6" fmla="*/ 1310642 h 1352546"/>
              <a:gd name="connsiteX7" fmla="*/ 1147688 w 1382136"/>
              <a:gd name="connsiteY7" fmla="*/ 305092 h 1352546"/>
              <a:gd name="connsiteX0" fmla="*/ 1147688 w 1382136"/>
              <a:gd name="connsiteY0" fmla="*/ 305092 h 1352546"/>
              <a:gd name="connsiteX1" fmla="*/ 473613 w 1382136"/>
              <a:gd name="connsiteY1" fmla="*/ 0 h 1352546"/>
              <a:gd name="connsiteX2" fmla="*/ 0 w 1382136"/>
              <a:gd name="connsiteY2" fmla="*/ 288389 h 1352546"/>
              <a:gd name="connsiteX3" fmla="*/ 532229 w 1382136"/>
              <a:gd name="connsiteY3" fmla="*/ 780760 h 1352546"/>
              <a:gd name="connsiteX4" fmla="*/ 900185 w 1382136"/>
              <a:gd name="connsiteY4" fmla="*/ 726831 h 1352546"/>
              <a:gd name="connsiteX5" fmla="*/ 1078523 w 1382136"/>
              <a:gd name="connsiteY5" fmla="*/ 1266091 h 1352546"/>
              <a:gd name="connsiteX6" fmla="*/ 1380978 w 1382136"/>
              <a:gd name="connsiteY6" fmla="*/ 1310642 h 1352546"/>
              <a:gd name="connsiteX7" fmla="*/ 1147688 w 1382136"/>
              <a:gd name="connsiteY7" fmla="*/ 305092 h 1352546"/>
              <a:gd name="connsiteX0" fmla="*/ 1147688 w 1384004"/>
              <a:gd name="connsiteY0" fmla="*/ 305092 h 1352546"/>
              <a:gd name="connsiteX1" fmla="*/ 473613 w 1384004"/>
              <a:gd name="connsiteY1" fmla="*/ 0 h 1352546"/>
              <a:gd name="connsiteX2" fmla="*/ 0 w 1384004"/>
              <a:gd name="connsiteY2" fmla="*/ 288389 h 1352546"/>
              <a:gd name="connsiteX3" fmla="*/ 532229 w 1384004"/>
              <a:gd name="connsiteY3" fmla="*/ 780760 h 1352546"/>
              <a:gd name="connsiteX4" fmla="*/ 900185 w 1384004"/>
              <a:gd name="connsiteY4" fmla="*/ 726831 h 1352546"/>
              <a:gd name="connsiteX5" fmla="*/ 1078523 w 1384004"/>
              <a:gd name="connsiteY5" fmla="*/ 1266091 h 1352546"/>
              <a:gd name="connsiteX6" fmla="*/ 1380978 w 1384004"/>
              <a:gd name="connsiteY6" fmla="*/ 1310642 h 1352546"/>
              <a:gd name="connsiteX7" fmla="*/ 1147688 w 1384004"/>
              <a:gd name="connsiteY7" fmla="*/ 305092 h 1352546"/>
              <a:gd name="connsiteX0" fmla="*/ 1090538 w 1383019"/>
              <a:gd name="connsiteY0" fmla="*/ 362242 h 1352546"/>
              <a:gd name="connsiteX1" fmla="*/ 473613 w 1383019"/>
              <a:gd name="connsiteY1" fmla="*/ 0 h 1352546"/>
              <a:gd name="connsiteX2" fmla="*/ 0 w 1383019"/>
              <a:gd name="connsiteY2" fmla="*/ 288389 h 1352546"/>
              <a:gd name="connsiteX3" fmla="*/ 532229 w 1383019"/>
              <a:gd name="connsiteY3" fmla="*/ 780760 h 1352546"/>
              <a:gd name="connsiteX4" fmla="*/ 900185 w 1383019"/>
              <a:gd name="connsiteY4" fmla="*/ 726831 h 1352546"/>
              <a:gd name="connsiteX5" fmla="*/ 1078523 w 1383019"/>
              <a:gd name="connsiteY5" fmla="*/ 1266091 h 1352546"/>
              <a:gd name="connsiteX6" fmla="*/ 1380978 w 1383019"/>
              <a:gd name="connsiteY6" fmla="*/ 1310642 h 1352546"/>
              <a:gd name="connsiteX7" fmla="*/ 1090538 w 1383019"/>
              <a:gd name="connsiteY7" fmla="*/ 362242 h 1352546"/>
              <a:gd name="connsiteX0" fmla="*/ 1090538 w 1383019"/>
              <a:gd name="connsiteY0" fmla="*/ 362242 h 1352546"/>
              <a:gd name="connsiteX1" fmla="*/ 473613 w 1383019"/>
              <a:gd name="connsiteY1" fmla="*/ 0 h 1352546"/>
              <a:gd name="connsiteX2" fmla="*/ 0 w 1383019"/>
              <a:gd name="connsiteY2" fmla="*/ 288389 h 1352546"/>
              <a:gd name="connsiteX3" fmla="*/ 379829 w 1383019"/>
              <a:gd name="connsiteY3" fmla="*/ 647410 h 1352546"/>
              <a:gd name="connsiteX4" fmla="*/ 900185 w 1383019"/>
              <a:gd name="connsiteY4" fmla="*/ 726831 h 1352546"/>
              <a:gd name="connsiteX5" fmla="*/ 1078523 w 1383019"/>
              <a:gd name="connsiteY5" fmla="*/ 1266091 h 1352546"/>
              <a:gd name="connsiteX6" fmla="*/ 1380978 w 1383019"/>
              <a:gd name="connsiteY6" fmla="*/ 1310642 h 1352546"/>
              <a:gd name="connsiteX7" fmla="*/ 1090538 w 1383019"/>
              <a:gd name="connsiteY7" fmla="*/ 362242 h 1352546"/>
              <a:gd name="connsiteX0" fmla="*/ 1090538 w 1383019"/>
              <a:gd name="connsiteY0" fmla="*/ 362242 h 1346314"/>
              <a:gd name="connsiteX1" fmla="*/ 473613 w 1383019"/>
              <a:gd name="connsiteY1" fmla="*/ 0 h 1346314"/>
              <a:gd name="connsiteX2" fmla="*/ 0 w 1383019"/>
              <a:gd name="connsiteY2" fmla="*/ 288389 h 1346314"/>
              <a:gd name="connsiteX3" fmla="*/ 379829 w 1383019"/>
              <a:gd name="connsiteY3" fmla="*/ 647410 h 1346314"/>
              <a:gd name="connsiteX4" fmla="*/ 900185 w 1383019"/>
              <a:gd name="connsiteY4" fmla="*/ 726831 h 1346314"/>
              <a:gd name="connsiteX5" fmla="*/ 964223 w 1383019"/>
              <a:gd name="connsiteY5" fmla="*/ 1247041 h 1346314"/>
              <a:gd name="connsiteX6" fmla="*/ 1380978 w 1383019"/>
              <a:gd name="connsiteY6" fmla="*/ 1310642 h 1346314"/>
              <a:gd name="connsiteX7" fmla="*/ 1090538 w 1383019"/>
              <a:gd name="connsiteY7" fmla="*/ 362242 h 1346314"/>
              <a:gd name="connsiteX0" fmla="*/ 1090538 w 1383019"/>
              <a:gd name="connsiteY0" fmla="*/ 362242 h 1346314"/>
              <a:gd name="connsiteX1" fmla="*/ 473613 w 1383019"/>
              <a:gd name="connsiteY1" fmla="*/ 0 h 1346314"/>
              <a:gd name="connsiteX2" fmla="*/ 0 w 1383019"/>
              <a:gd name="connsiteY2" fmla="*/ 288389 h 1346314"/>
              <a:gd name="connsiteX3" fmla="*/ 379829 w 1383019"/>
              <a:gd name="connsiteY3" fmla="*/ 647410 h 1346314"/>
              <a:gd name="connsiteX4" fmla="*/ 709685 w 1383019"/>
              <a:gd name="connsiteY4" fmla="*/ 822081 h 1346314"/>
              <a:gd name="connsiteX5" fmla="*/ 964223 w 1383019"/>
              <a:gd name="connsiteY5" fmla="*/ 1247041 h 1346314"/>
              <a:gd name="connsiteX6" fmla="*/ 1380978 w 1383019"/>
              <a:gd name="connsiteY6" fmla="*/ 1310642 h 1346314"/>
              <a:gd name="connsiteX7" fmla="*/ 1090538 w 1383019"/>
              <a:gd name="connsiteY7" fmla="*/ 362242 h 1346314"/>
              <a:gd name="connsiteX0" fmla="*/ 1147688 w 1384004"/>
              <a:gd name="connsiteY0" fmla="*/ 343192 h 1346314"/>
              <a:gd name="connsiteX1" fmla="*/ 473613 w 1384004"/>
              <a:gd name="connsiteY1" fmla="*/ 0 h 1346314"/>
              <a:gd name="connsiteX2" fmla="*/ 0 w 1384004"/>
              <a:gd name="connsiteY2" fmla="*/ 288389 h 1346314"/>
              <a:gd name="connsiteX3" fmla="*/ 379829 w 1384004"/>
              <a:gd name="connsiteY3" fmla="*/ 647410 h 1346314"/>
              <a:gd name="connsiteX4" fmla="*/ 709685 w 1384004"/>
              <a:gd name="connsiteY4" fmla="*/ 822081 h 1346314"/>
              <a:gd name="connsiteX5" fmla="*/ 964223 w 1384004"/>
              <a:gd name="connsiteY5" fmla="*/ 1247041 h 1346314"/>
              <a:gd name="connsiteX6" fmla="*/ 1380978 w 1384004"/>
              <a:gd name="connsiteY6" fmla="*/ 1310642 h 1346314"/>
              <a:gd name="connsiteX7" fmla="*/ 1147688 w 1384004"/>
              <a:gd name="connsiteY7" fmla="*/ 343192 h 1346314"/>
              <a:gd name="connsiteX0" fmla="*/ 1147688 w 1329369"/>
              <a:gd name="connsiteY0" fmla="*/ 343192 h 1346314"/>
              <a:gd name="connsiteX1" fmla="*/ 473613 w 1329369"/>
              <a:gd name="connsiteY1" fmla="*/ 0 h 1346314"/>
              <a:gd name="connsiteX2" fmla="*/ 0 w 1329369"/>
              <a:gd name="connsiteY2" fmla="*/ 288389 h 1346314"/>
              <a:gd name="connsiteX3" fmla="*/ 379829 w 1329369"/>
              <a:gd name="connsiteY3" fmla="*/ 647410 h 1346314"/>
              <a:gd name="connsiteX4" fmla="*/ 709685 w 1329369"/>
              <a:gd name="connsiteY4" fmla="*/ 822081 h 1346314"/>
              <a:gd name="connsiteX5" fmla="*/ 964223 w 1329369"/>
              <a:gd name="connsiteY5" fmla="*/ 1247041 h 1346314"/>
              <a:gd name="connsiteX6" fmla="*/ 1323828 w 1329369"/>
              <a:gd name="connsiteY6" fmla="*/ 1310642 h 1346314"/>
              <a:gd name="connsiteX7" fmla="*/ 1147688 w 1329369"/>
              <a:gd name="connsiteY7" fmla="*/ 343192 h 1346314"/>
              <a:gd name="connsiteX0" fmla="*/ 1147688 w 1365516"/>
              <a:gd name="connsiteY0" fmla="*/ 343192 h 1260980"/>
              <a:gd name="connsiteX1" fmla="*/ 473613 w 1365516"/>
              <a:gd name="connsiteY1" fmla="*/ 0 h 1260980"/>
              <a:gd name="connsiteX2" fmla="*/ 0 w 1365516"/>
              <a:gd name="connsiteY2" fmla="*/ 288389 h 1260980"/>
              <a:gd name="connsiteX3" fmla="*/ 379829 w 1365516"/>
              <a:gd name="connsiteY3" fmla="*/ 647410 h 1260980"/>
              <a:gd name="connsiteX4" fmla="*/ 709685 w 1365516"/>
              <a:gd name="connsiteY4" fmla="*/ 822081 h 1260980"/>
              <a:gd name="connsiteX5" fmla="*/ 964223 w 1365516"/>
              <a:gd name="connsiteY5" fmla="*/ 1247041 h 1260980"/>
              <a:gd name="connsiteX6" fmla="*/ 1361928 w 1365516"/>
              <a:gd name="connsiteY6" fmla="*/ 834392 h 1260980"/>
              <a:gd name="connsiteX7" fmla="*/ 1147688 w 1365516"/>
              <a:gd name="connsiteY7" fmla="*/ 343192 h 1260980"/>
              <a:gd name="connsiteX0" fmla="*/ 1147688 w 1295828"/>
              <a:gd name="connsiteY0" fmla="*/ 343192 h 1292339"/>
              <a:gd name="connsiteX1" fmla="*/ 473613 w 1295828"/>
              <a:gd name="connsiteY1" fmla="*/ 0 h 1292339"/>
              <a:gd name="connsiteX2" fmla="*/ 0 w 1295828"/>
              <a:gd name="connsiteY2" fmla="*/ 288389 h 1292339"/>
              <a:gd name="connsiteX3" fmla="*/ 379829 w 1295828"/>
              <a:gd name="connsiteY3" fmla="*/ 647410 h 1292339"/>
              <a:gd name="connsiteX4" fmla="*/ 709685 w 1295828"/>
              <a:gd name="connsiteY4" fmla="*/ 822081 h 1292339"/>
              <a:gd name="connsiteX5" fmla="*/ 964223 w 1295828"/>
              <a:gd name="connsiteY5" fmla="*/ 1247041 h 1292339"/>
              <a:gd name="connsiteX6" fmla="*/ 1285728 w 1295828"/>
              <a:gd name="connsiteY6" fmla="*/ 1196342 h 1292339"/>
              <a:gd name="connsiteX7" fmla="*/ 1147688 w 1295828"/>
              <a:gd name="connsiteY7" fmla="*/ 343192 h 1292339"/>
              <a:gd name="connsiteX0" fmla="*/ 1162928 w 1299063"/>
              <a:gd name="connsiteY0" fmla="*/ 442252 h 1292339"/>
              <a:gd name="connsiteX1" fmla="*/ 473613 w 1299063"/>
              <a:gd name="connsiteY1" fmla="*/ 0 h 1292339"/>
              <a:gd name="connsiteX2" fmla="*/ 0 w 1299063"/>
              <a:gd name="connsiteY2" fmla="*/ 288389 h 1292339"/>
              <a:gd name="connsiteX3" fmla="*/ 379829 w 1299063"/>
              <a:gd name="connsiteY3" fmla="*/ 647410 h 1292339"/>
              <a:gd name="connsiteX4" fmla="*/ 709685 w 1299063"/>
              <a:gd name="connsiteY4" fmla="*/ 822081 h 1292339"/>
              <a:gd name="connsiteX5" fmla="*/ 964223 w 1299063"/>
              <a:gd name="connsiteY5" fmla="*/ 1247041 h 1292339"/>
              <a:gd name="connsiteX6" fmla="*/ 1285728 w 1299063"/>
              <a:gd name="connsiteY6" fmla="*/ 1196342 h 1292339"/>
              <a:gd name="connsiteX7" fmla="*/ 1162928 w 1299063"/>
              <a:gd name="connsiteY7" fmla="*/ 442252 h 1292339"/>
              <a:gd name="connsiteX0" fmla="*/ 1162928 w 1299063"/>
              <a:gd name="connsiteY0" fmla="*/ 442252 h 1292339"/>
              <a:gd name="connsiteX1" fmla="*/ 473613 w 1299063"/>
              <a:gd name="connsiteY1" fmla="*/ 0 h 1292339"/>
              <a:gd name="connsiteX2" fmla="*/ 0 w 1299063"/>
              <a:gd name="connsiteY2" fmla="*/ 288389 h 1292339"/>
              <a:gd name="connsiteX3" fmla="*/ 379829 w 1299063"/>
              <a:gd name="connsiteY3" fmla="*/ 647410 h 1292339"/>
              <a:gd name="connsiteX4" fmla="*/ 709685 w 1299063"/>
              <a:gd name="connsiteY4" fmla="*/ 822081 h 1292339"/>
              <a:gd name="connsiteX5" fmla="*/ 964223 w 1299063"/>
              <a:gd name="connsiteY5" fmla="*/ 1247041 h 1292339"/>
              <a:gd name="connsiteX6" fmla="*/ 1285728 w 1299063"/>
              <a:gd name="connsiteY6" fmla="*/ 1196342 h 1292339"/>
              <a:gd name="connsiteX7" fmla="*/ 1162928 w 1299063"/>
              <a:gd name="connsiteY7" fmla="*/ 442252 h 1292339"/>
              <a:gd name="connsiteX0" fmla="*/ 1185788 w 1305981"/>
              <a:gd name="connsiteY0" fmla="*/ 434632 h 1292339"/>
              <a:gd name="connsiteX1" fmla="*/ 473613 w 1305981"/>
              <a:gd name="connsiteY1" fmla="*/ 0 h 1292339"/>
              <a:gd name="connsiteX2" fmla="*/ 0 w 1305981"/>
              <a:gd name="connsiteY2" fmla="*/ 288389 h 1292339"/>
              <a:gd name="connsiteX3" fmla="*/ 379829 w 1305981"/>
              <a:gd name="connsiteY3" fmla="*/ 647410 h 1292339"/>
              <a:gd name="connsiteX4" fmla="*/ 709685 w 1305981"/>
              <a:gd name="connsiteY4" fmla="*/ 822081 h 1292339"/>
              <a:gd name="connsiteX5" fmla="*/ 964223 w 1305981"/>
              <a:gd name="connsiteY5" fmla="*/ 1247041 h 1292339"/>
              <a:gd name="connsiteX6" fmla="*/ 1285728 w 1305981"/>
              <a:gd name="connsiteY6" fmla="*/ 1196342 h 1292339"/>
              <a:gd name="connsiteX7" fmla="*/ 1185788 w 1305981"/>
              <a:gd name="connsiteY7" fmla="*/ 434632 h 1292339"/>
              <a:gd name="connsiteX0" fmla="*/ 1185788 w 1310676"/>
              <a:gd name="connsiteY0" fmla="*/ 434632 h 1292339"/>
              <a:gd name="connsiteX1" fmla="*/ 473613 w 1310676"/>
              <a:gd name="connsiteY1" fmla="*/ 0 h 1292339"/>
              <a:gd name="connsiteX2" fmla="*/ 0 w 1310676"/>
              <a:gd name="connsiteY2" fmla="*/ 288389 h 1292339"/>
              <a:gd name="connsiteX3" fmla="*/ 379829 w 1310676"/>
              <a:gd name="connsiteY3" fmla="*/ 647410 h 1292339"/>
              <a:gd name="connsiteX4" fmla="*/ 709685 w 1310676"/>
              <a:gd name="connsiteY4" fmla="*/ 822081 h 1292339"/>
              <a:gd name="connsiteX5" fmla="*/ 964223 w 1310676"/>
              <a:gd name="connsiteY5" fmla="*/ 1247041 h 1292339"/>
              <a:gd name="connsiteX6" fmla="*/ 1285728 w 1310676"/>
              <a:gd name="connsiteY6" fmla="*/ 1196342 h 1292339"/>
              <a:gd name="connsiteX7" fmla="*/ 1185788 w 1310676"/>
              <a:gd name="connsiteY7" fmla="*/ 434632 h 1292339"/>
              <a:gd name="connsiteX0" fmla="*/ 1185788 w 1320270"/>
              <a:gd name="connsiteY0" fmla="*/ 434632 h 1267062"/>
              <a:gd name="connsiteX1" fmla="*/ 473613 w 1320270"/>
              <a:gd name="connsiteY1" fmla="*/ 0 h 1267062"/>
              <a:gd name="connsiteX2" fmla="*/ 0 w 1320270"/>
              <a:gd name="connsiteY2" fmla="*/ 288389 h 1267062"/>
              <a:gd name="connsiteX3" fmla="*/ 379829 w 1320270"/>
              <a:gd name="connsiteY3" fmla="*/ 647410 h 1267062"/>
              <a:gd name="connsiteX4" fmla="*/ 709685 w 1320270"/>
              <a:gd name="connsiteY4" fmla="*/ 822081 h 1267062"/>
              <a:gd name="connsiteX5" fmla="*/ 964223 w 1320270"/>
              <a:gd name="connsiteY5" fmla="*/ 1247041 h 1267062"/>
              <a:gd name="connsiteX6" fmla="*/ 1300968 w 1320270"/>
              <a:gd name="connsiteY6" fmla="*/ 990602 h 1267062"/>
              <a:gd name="connsiteX7" fmla="*/ 1185788 w 1320270"/>
              <a:gd name="connsiteY7" fmla="*/ 434632 h 1267062"/>
              <a:gd name="connsiteX0" fmla="*/ 1185788 w 1306269"/>
              <a:gd name="connsiteY0" fmla="*/ 434632 h 1290425"/>
              <a:gd name="connsiteX1" fmla="*/ 473613 w 1306269"/>
              <a:gd name="connsiteY1" fmla="*/ 0 h 1290425"/>
              <a:gd name="connsiteX2" fmla="*/ 0 w 1306269"/>
              <a:gd name="connsiteY2" fmla="*/ 288389 h 1290425"/>
              <a:gd name="connsiteX3" fmla="*/ 379829 w 1306269"/>
              <a:gd name="connsiteY3" fmla="*/ 647410 h 1290425"/>
              <a:gd name="connsiteX4" fmla="*/ 709685 w 1306269"/>
              <a:gd name="connsiteY4" fmla="*/ 822081 h 1290425"/>
              <a:gd name="connsiteX5" fmla="*/ 964223 w 1306269"/>
              <a:gd name="connsiteY5" fmla="*/ 1247041 h 1290425"/>
              <a:gd name="connsiteX6" fmla="*/ 1278108 w 1306269"/>
              <a:gd name="connsiteY6" fmla="*/ 1188722 h 1290425"/>
              <a:gd name="connsiteX7" fmla="*/ 1185788 w 1306269"/>
              <a:gd name="connsiteY7" fmla="*/ 434632 h 1290425"/>
              <a:gd name="connsiteX0" fmla="*/ 1185788 w 1312490"/>
              <a:gd name="connsiteY0" fmla="*/ 434632 h 1290425"/>
              <a:gd name="connsiteX1" fmla="*/ 473613 w 1312490"/>
              <a:gd name="connsiteY1" fmla="*/ 0 h 1290425"/>
              <a:gd name="connsiteX2" fmla="*/ 0 w 1312490"/>
              <a:gd name="connsiteY2" fmla="*/ 288389 h 1290425"/>
              <a:gd name="connsiteX3" fmla="*/ 379829 w 1312490"/>
              <a:gd name="connsiteY3" fmla="*/ 647410 h 1290425"/>
              <a:gd name="connsiteX4" fmla="*/ 709685 w 1312490"/>
              <a:gd name="connsiteY4" fmla="*/ 822081 h 1290425"/>
              <a:gd name="connsiteX5" fmla="*/ 964223 w 1312490"/>
              <a:gd name="connsiteY5" fmla="*/ 1247041 h 1290425"/>
              <a:gd name="connsiteX6" fmla="*/ 1278108 w 1312490"/>
              <a:gd name="connsiteY6" fmla="*/ 1188722 h 1290425"/>
              <a:gd name="connsiteX7" fmla="*/ 1185788 w 1312490"/>
              <a:gd name="connsiteY7" fmla="*/ 434632 h 1290425"/>
              <a:gd name="connsiteX0" fmla="*/ 1185788 w 1312490"/>
              <a:gd name="connsiteY0" fmla="*/ 434632 h 1287398"/>
              <a:gd name="connsiteX1" fmla="*/ 473613 w 1312490"/>
              <a:gd name="connsiteY1" fmla="*/ 0 h 1287398"/>
              <a:gd name="connsiteX2" fmla="*/ 0 w 1312490"/>
              <a:gd name="connsiteY2" fmla="*/ 288389 h 1287398"/>
              <a:gd name="connsiteX3" fmla="*/ 379829 w 1312490"/>
              <a:gd name="connsiteY3" fmla="*/ 647410 h 1287398"/>
              <a:gd name="connsiteX4" fmla="*/ 709685 w 1312490"/>
              <a:gd name="connsiteY4" fmla="*/ 822081 h 1287398"/>
              <a:gd name="connsiteX5" fmla="*/ 964223 w 1312490"/>
              <a:gd name="connsiteY5" fmla="*/ 1247041 h 1287398"/>
              <a:gd name="connsiteX6" fmla="*/ 1278108 w 1312490"/>
              <a:gd name="connsiteY6" fmla="*/ 1188722 h 1287398"/>
              <a:gd name="connsiteX7" fmla="*/ 1185788 w 1312490"/>
              <a:gd name="connsiteY7" fmla="*/ 434632 h 128739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379829 w 1312490"/>
              <a:gd name="connsiteY3" fmla="*/ 64741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379829 w 1312490"/>
              <a:gd name="connsiteY3" fmla="*/ 64741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185788 w 1312490"/>
              <a:gd name="connsiteY0" fmla="*/ 434632 h 1283418"/>
              <a:gd name="connsiteX1" fmla="*/ 473613 w 1312490"/>
              <a:gd name="connsiteY1" fmla="*/ 0 h 1283418"/>
              <a:gd name="connsiteX2" fmla="*/ 0 w 1312490"/>
              <a:gd name="connsiteY2" fmla="*/ 288389 h 1283418"/>
              <a:gd name="connsiteX3" fmla="*/ 463649 w 1312490"/>
              <a:gd name="connsiteY3" fmla="*/ 601690 h 1283418"/>
              <a:gd name="connsiteX4" fmla="*/ 709685 w 1312490"/>
              <a:gd name="connsiteY4" fmla="*/ 822081 h 1283418"/>
              <a:gd name="connsiteX5" fmla="*/ 964223 w 1312490"/>
              <a:gd name="connsiteY5" fmla="*/ 1247041 h 1283418"/>
              <a:gd name="connsiteX6" fmla="*/ 1278108 w 1312490"/>
              <a:gd name="connsiteY6" fmla="*/ 1188722 h 1283418"/>
              <a:gd name="connsiteX7" fmla="*/ 1185788 w 1312490"/>
              <a:gd name="connsiteY7" fmla="*/ 434632 h 1283418"/>
              <a:gd name="connsiteX0" fmla="*/ 1071488 w 1198190"/>
              <a:gd name="connsiteY0" fmla="*/ 434632 h 1283418"/>
              <a:gd name="connsiteX1" fmla="*/ 359313 w 1198190"/>
              <a:gd name="connsiteY1" fmla="*/ 0 h 1283418"/>
              <a:gd name="connsiteX2" fmla="*/ 0 w 1198190"/>
              <a:gd name="connsiteY2" fmla="*/ 341729 h 1283418"/>
              <a:gd name="connsiteX3" fmla="*/ 349349 w 1198190"/>
              <a:gd name="connsiteY3" fmla="*/ 601690 h 1283418"/>
              <a:gd name="connsiteX4" fmla="*/ 595385 w 1198190"/>
              <a:gd name="connsiteY4" fmla="*/ 822081 h 1283418"/>
              <a:gd name="connsiteX5" fmla="*/ 849923 w 1198190"/>
              <a:gd name="connsiteY5" fmla="*/ 1247041 h 1283418"/>
              <a:gd name="connsiteX6" fmla="*/ 1163808 w 1198190"/>
              <a:gd name="connsiteY6" fmla="*/ 1188722 h 1283418"/>
              <a:gd name="connsiteX7" fmla="*/ 1071488 w 1198190"/>
              <a:gd name="connsiteY7" fmla="*/ 434632 h 1283418"/>
              <a:gd name="connsiteX0" fmla="*/ 1071488 w 1198190"/>
              <a:gd name="connsiteY0" fmla="*/ 434632 h 1283418"/>
              <a:gd name="connsiteX1" fmla="*/ 359313 w 1198190"/>
              <a:gd name="connsiteY1" fmla="*/ 0 h 1283418"/>
              <a:gd name="connsiteX2" fmla="*/ 0 w 1198190"/>
              <a:gd name="connsiteY2" fmla="*/ 341729 h 1283418"/>
              <a:gd name="connsiteX3" fmla="*/ 349349 w 1198190"/>
              <a:gd name="connsiteY3" fmla="*/ 601690 h 1283418"/>
              <a:gd name="connsiteX4" fmla="*/ 595385 w 1198190"/>
              <a:gd name="connsiteY4" fmla="*/ 822081 h 1283418"/>
              <a:gd name="connsiteX5" fmla="*/ 849923 w 1198190"/>
              <a:gd name="connsiteY5" fmla="*/ 1247041 h 1283418"/>
              <a:gd name="connsiteX6" fmla="*/ 1163808 w 1198190"/>
              <a:gd name="connsiteY6" fmla="*/ 1188722 h 1283418"/>
              <a:gd name="connsiteX7" fmla="*/ 1071488 w 1198190"/>
              <a:gd name="connsiteY7" fmla="*/ 434632 h 1283418"/>
              <a:gd name="connsiteX0" fmla="*/ 1002908 w 1129610"/>
              <a:gd name="connsiteY0" fmla="*/ 434632 h 1283418"/>
              <a:gd name="connsiteX1" fmla="*/ 290733 w 1129610"/>
              <a:gd name="connsiteY1" fmla="*/ 0 h 1283418"/>
              <a:gd name="connsiteX2" fmla="*/ 0 w 1129610"/>
              <a:gd name="connsiteY2" fmla="*/ 364589 h 1283418"/>
              <a:gd name="connsiteX3" fmla="*/ 280769 w 1129610"/>
              <a:gd name="connsiteY3" fmla="*/ 601690 h 1283418"/>
              <a:gd name="connsiteX4" fmla="*/ 526805 w 1129610"/>
              <a:gd name="connsiteY4" fmla="*/ 822081 h 1283418"/>
              <a:gd name="connsiteX5" fmla="*/ 781343 w 1129610"/>
              <a:gd name="connsiteY5" fmla="*/ 1247041 h 1283418"/>
              <a:gd name="connsiteX6" fmla="*/ 1095228 w 1129610"/>
              <a:gd name="connsiteY6" fmla="*/ 1188722 h 1283418"/>
              <a:gd name="connsiteX7" fmla="*/ 1002908 w 1129610"/>
              <a:gd name="connsiteY7" fmla="*/ 434632 h 1283418"/>
              <a:gd name="connsiteX0" fmla="*/ 1002908 w 1129610"/>
              <a:gd name="connsiteY0" fmla="*/ 434632 h 1283418"/>
              <a:gd name="connsiteX1" fmla="*/ 290733 w 1129610"/>
              <a:gd name="connsiteY1" fmla="*/ 0 h 1283418"/>
              <a:gd name="connsiteX2" fmla="*/ 0 w 1129610"/>
              <a:gd name="connsiteY2" fmla="*/ 364589 h 1283418"/>
              <a:gd name="connsiteX3" fmla="*/ 280769 w 1129610"/>
              <a:gd name="connsiteY3" fmla="*/ 601690 h 1283418"/>
              <a:gd name="connsiteX4" fmla="*/ 526805 w 1129610"/>
              <a:gd name="connsiteY4" fmla="*/ 822081 h 1283418"/>
              <a:gd name="connsiteX5" fmla="*/ 781343 w 1129610"/>
              <a:gd name="connsiteY5" fmla="*/ 1247041 h 1283418"/>
              <a:gd name="connsiteX6" fmla="*/ 1095228 w 1129610"/>
              <a:gd name="connsiteY6" fmla="*/ 1188722 h 1283418"/>
              <a:gd name="connsiteX7" fmla="*/ 1002908 w 1129610"/>
              <a:gd name="connsiteY7" fmla="*/ 434632 h 1283418"/>
              <a:gd name="connsiteX0" fmla="*/ 1002908 w 1129610"/>
              <a:gd name="connsiteY0" fmla="*/ 434632 h 1283418"/>
              <a:gd name="connsiteX1" fmla="*/ 290733 w 1129610"/>
              <a:gd name="connsiteY1" fmla="*/ 0 h 1283418"/>
              <a:gd name="connsiteX2" fmla="*/ 0 w 1129610"/>
              <a:gd name="connsiteY2" fmla="*/ 364589 h 1283418"/>
              <a:gd name="connsiteX3" fmla="*/ 280769 w 1129610"/>
              <a:gd name="connsiteY3" fmla="*/ 601690 h 1283418"/>
              <a:gd name="connsiteX4" fmla="*/ 526805 w 1129610"/>
              <a:gd name="connsiteY4" fmla="*/ 822081 h 1283418"/>
              <a:gd name="connsiteX5" fmla="*/ 781343 w 1129610"/>
              <a:gd name="connsiteY5" fmla="*/ 1247041 h 1283418"/>
              <a:gd name="connsiteX6" fmla="*/ 1095228 w 1129610"/>
              <a:gd name="connsiteY6" fmla="*/ 1188722 h 1283418"/>
              <a:gd name="connsiteX7" fmla="*/ 1002908 w 1129610"/>
              <a:gd name="connsiteY7" fmla="*/ 434632 h 1283418"/>
              <a:gd name="connsiteX0" fmla="*/ 1002908 w 1129610"/>
              <a:gd name="connsiteY0" fmla="*/ 434632 h 1283418"/>
              <a:gd name="connsiteX1" fmla="*/ 290733 w 1129610"/>
              <a:gd name="connsiteY1" fmla="*/ 0 h 1283418"/>
              <a:gd name="connsiteX2" fmla="*/ 0 w 1129610"/>
              <a:gd name="connsiteY2" fmla="*/ 364589 h 1283418"/>
              <a:gd name="connsiteX3" fmla="*/ 280769 w 1129610"/>
              <a:gd name="connsiteY3" fmla="*/ 601690 h 1283418"/>
              <a:gd name="connsiteX4" fmla="*/ 526805 w 1129610"/>
              <a:gd name="connsiteY4" fmla="*/ 822081 h 1283418"/>
              <a:gd name="connsiteX5" fmla="*/ 781343 w 1129610"/>
              <a:gd name="connsiteY5" fmla="*/ 1247041 h 1283418"/>
              <a:gd name="connsiteX6" fmla="*/ 1095228 w 1129610"/>
              <a:gd name="connsiteY6" fmla="*/ 1188722 h 1283418"/>
              <a:gd name="connsiteX7" fmla="*/ 1002908 w 1129610"/>
              <a:gd name="connsiteY7" fmla="*/ 434632 h 12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9610" h="1283418">
                <a:moveTo>
                  <a:pt x="1002908" y="434632"/>
                </a:moveTo>
                <a:cubicBezTo>
                  <a:pt x="575895" y="237196"/>
                  <a:pt x="452706" y="221566"/>
                  <a:pt x="290733" y="0"/>
                </a:cubicBezTo>
                <a:cubicBezTo>
                  <a:pt x="54905" y="103163"/>
                  <a:pt x="32019" y="146735"/>
                  <a:pt x="0" y="364589"/>
                </a:cubicBezTo>
                <a:cubicBezTo>
                  <a:pt x="124069" y="487096"/>
                  <a:pt x="99623" y="505756"/>
                  <a:pt x="280769" y="601690"/>
                </a:cubicBezTo>
                <a:cubicBezTo>
                  <a:pt x="427722" y="702508"/>
                  <a:pt x="278667" y="626306"/>
                  <a:pt x="526805" y="822081"/>
                </a:cubicBezTo>
                <a:cubicBezTo>
                  <a:pt x="671780" y="1064162"/>
                  <a:pt x="717086" y="1149739"/>
                  <a:pt x="781343" y="1247041"/>
                </a:cubicBezTo>
                <a:cubicBezTo>
                  <a:pt x="845600" y="1344343"/>
                  <a:pt x="960608" y="1219007"/>
                  <a:pt x="1095228" y="1188722"/>
                </a:cubicBezTo>
                <a:cubicBezTo>
                  <a:pt x="1131961" y="843672"/>
                  <a:pt x="1178363" y="779681"/>
                  <a:pt x="1002908" y="434632"/>
                </a:cubicBezTo>
                <a:close/>
              </a:path>
            </a:pathLst>
          </a:custGeom>
          <a:solidFill>
            <a:srgbClr val="FF0000">
              <a:alpha val="50196"/>
            </a:srgbClr>
          </a:solidFill>
          <a:ln>
            <a:noFill/>
          </a:ln>
          <a:effectLst>
            <a:glow rad="38100">
              <a:srgbClr val="FF0000">
                <a:alpha val="30000"/>
              </a:srgbClr>
            </a:glow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CC icon">
            <a:extLst>
              <a:ext uri="{FF2B5EF4-FFF2-40B4-BE49-F238E27FC236}">
                <a16:creationId xmlns:a16="http://schemas.microsoft.com/office/drawing/2014/main" id="{B85C252A-E12F-F34E-1112-85021605347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7D794113-5A60-65F6-74F0-B34A47E162C9}"/>
              </a:ext>
            </a:extLst>
          </p:cNvPr>
          <p:cNvSpPr txBox="1"/>
          <p:nvPr/>
        </p:nvSpPr>
        <p:spPr>
          <a:xfrm>
            <a:off x="9118909" y="5195202"/>
            <a:ext cx="152477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400" b="1"/>
              <a:t>C3-C5</a:t>
            </a:r>
            <a:endParaRPr lang="en-US" sz="4800" b="1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6632E6B-48CA-4E36-1F07-103403CD2D7A}"/>
              </a:ext>
            </a:extLst>
          </p:cNvPr>
          <p:cNvSpPr txBox="1"/>
          <p:nvPr/>
        </p:nvSpPr>
        <p:spPr>
          <a:xfrm>
            <a:off x="9481145" y="7013949"/>
            <a:ext cx="120738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/>
              <a:t>T6-9</a:t>
            </a:r>
            <a:endParaRPr lang="en-US" sz="4000" b="1"/>
          </a:p>
        </p:txBody>
      </p:sp>
    </p:spTree>
    <p:extLst>
      <p:ext uri="{BB962C8B-B14F-4D97-AF65-F5344CB8AC3E}">
        <p14:creationId xmlns:p14="http://schemas.microsoft.com/office/powerpoint/2010/main" val="137301476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A58176-D21D-1DD5-4E2A-0D012EDB62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294C4C-C022-074B-3E04-82AFA16AA1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Algemene principes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824E1F6-9383-9049-2BA5-E6AF445816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endParaRPr lang="en-GB"/>
          </a:p>
          <a:p>
            <a:r>
              <a:rPr lang="en-GB" b="1">
                <a:solidFill>
                  <a:srgbClr val="FF3399"/>
                </a:solidFill>
              </a:rPr>
              <a:t>Somatische pijn vs. Viscerale pijn</a:t>
            </a:r>
            <a:br>
              <a:rPr lang="en-GB"/>
            </a:br>
            <a:endParaRPr lang="en-GB"/>
          </a:p>
          <a:p>
            <a:r>
              <a:rPr lang="en-GB"/>
              <a:t>Viscerale pijn:</a:t>
            </a:r>
          </a:p>
          <a:p>
            <a:pPr marL="539999" lvl="1" indent="0">
              <a:buNone/>
            </a:pPr>
            <a:endParaRPr lang="en-GB"/>
          </a:p>
          <a:p>
            <a:pPr lvl="1"/>
            <a:r>
              <a:rPr lang="en-GB"/>
              <a:t>meelopend met autonome zenuwen, maar prikkel verloopt in omgekeerde richting</a:t>
            </a:r>
            <a:br>
              <a:rPr lang="en-GB"/>
            </a:br>
            <a:endParaRPr lang="en-GB"/>
          </a:p>
          <a:p>
            <a:pPr lvl="1"/>
            <a:r>
              <a:rPr lang="en-GB"/>
              <a:t>referred pain</a:t>
            </a:r>
            <a:br>
              <a:rPr lang="en-GB"/>
            </a:br>
            <a:endParaRPr lang="en-GB"/>
          </a:p>
          <a:p>
            <a:pPr lvl="1"/>
            <a:r>
              <a:rPr lang="en-GB"/>
              <a:t>boven en onder de pijnlijn</a:t>
            </a:r>
            <a:br>
              <a:rPr lang="en-GB"/>
            </a:br>
            <a:endParaRPr lang="en-GB"/>
          </a:p>
          <a:p>
            <a:r>
              <a:rPr lang="en-GB"/>
              <a:t>3 pijn routes</a:t>
            </a:r>
          </a:p>
          <a:p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15BE6308-5A5B-4634-F681-FA8E569978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A38C86AB-49C2-D069-F303-656B3E0743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2449D3-B65E-968E-37C9-93D38D7EE9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30728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Menstruatiepijn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1655680" y="14900215"/>
            <a:ext cx="81773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appendicitis, pain route and referred pain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A52716A-C5F8-A14F-B430-0EDA8F006D1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55253169"/>
              </p:ext>
            </p:extLst>
          </p:nvPr>
        </p:nvGraphicFramePr>
        <p:xfrm>
          <a:off x="3487784" y="6799791"/>
          <a:ext cx="4763376" cy="413214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8" imgW="12355200" imgH="10717200" progId="">
                  <p:embed/>
                </p:oleObj>
              </mc:Choice>
              <mc:Fallback>
                <p:oleObj r:id="rId8" imgW="12355200" imgH="10717200" progId="">
                  <p:embed/>
                  <p:pic>
                    <p:nvPicPr>
                      <p:cNvPr id="489" name="Object 488">
                        <a:extLst>
                          <a:ext uri="{FF2B5EF4-FFF2-40B4-BE49-F238E27FC236}">
                            <a16:creationId xmlns:a16="http://schemas.microsoft.com/office/drawing/2014/main" id="{0F57EB1F-B404-4F66-ADA5-23D64DA19EB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3487784" y="6799791"/>
                        <a:ext cx="4763376" cy="413214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11015E4-0268-1636-1B9B-D87BBC1FF3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014794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Boven de pijnlijn: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meelopend met sympathische zenuwen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11051"/>
            <a:ext cx="6162449" cy="7090552"/>
            <a:chOff x="4228893" y="265628"/>
            <a:chExt cx="4544982" cy="6035779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4930713" y="265628"/>
              <a:ext cx="2456439" cy="386093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  <a:gd name="connsiteX0" fmla="*/ 0 w 2099534"/>
                <a:gd name="connsiteY0" fmla="*/ 744142 h 1133599"/>
                <a:gd name="connsiteX1" fmla="*/ 137950 w 2099534"/>
                <a:gd name="connsiteY1" fmla="*/ 816318 h 1133599"/>
                <a:gd name="connsiteX2" fmla="*/ 357809 w 2099534"/>
                <a:gd name="connsiteY2" fmla="*/ 893229 h 1133599"/>
                <a:gd name="connsiteX3" fmla="*/ 755374 w 2099534"/>
                <a:gd name="connsiteY3" fmla="*/ 873351 h 1133599"/>
                <a:gd name="connsiteX4" fmla="*/ 1113183 w 2099534"/>
                <a:gd name="connsiteY4" fmla="*/ 783899 h 1133599"/>
                <a:gd name="connsiteX5" fmla="*/ 1331844 w 2099534"/>
                <a:gd name="connsiteY5" fmla="*/ 843533 h 1133599"/>
                <a:gd name="connsiteX6" fmla="*/ 1659835 w 2099534"/>
                <a:gd name="connsiteY6" fmla="*/ 1121829 h 1133599"/>
                <a:gd name="connsiteX7" fmla="*/ 1967948 w 2099534"/>
                <a:gd name="connsiteY7" fmla="*/ 1052255 h 1133599"/>
                <a:gd name="connsiteX8" fmla="*/ 2097157 w 2099534"/>
                <a:gd name="connsiteY8" fmla="*/ 783899 h 1133599"/>
                <a:gd name="connsiteX9" fmla="*/ 1868557 w 2099534"/>
                <a:gd name="connsiteY9" fmla="*/ 386333 h 1133599"/>
                <a:gd name="connsiteX10" fmla="*/ 1610140 w 2099534"/>
                <a:gd name="connsiteY10" fmla="*/ 28525 h 1133599"/>
                <a:gd name="connsiteX11" fmla="*/ 1610140 w 2099534"/>
                <a:gd name="connsiteY11" fmla="*/ 48403 h 1133599"/>
                <a:gd name="connsiteX0" fmla="*/ 0 w 2489974"/>
                <a:gd name="connsiteY0" fmla="*/ 0 h 2192011"/>
                <a:gd name="connsiteX1" fmla="*/ 528390 w 2489974"/>
                <a:gd name="connsiteY1" fmla="*/ 1874730 h 2192011"/>
                <a:gd name="connsiteX2" fmla="*/ 748249 w 2489974"/>
                <a:gd name="connsiteY2" fmla="*/ 1951641 h 2192011"/>
                <a:gd name="connsiteX3" fmla="*/ 1145814 w 2489974"/>
                <a:gd name="connsiteY3" fmla="*/ 1931763 h 2192011"/>
                <a:gd name="connsiteX4" fmla="*/ 1503623 w 2489974"/>
                <a:gd name="connsiteY4" fmla="*/ 1842311 h 2192011"/>
                <a:gd name="connsiteX5" fmla="*/ 1722284 w 2489974"/>
                <a:gd name="connsiteY5" fmla="*/ 1901945 h 2192011"/>
                <a:gd name="connsiteX6" fmla="*/ 2050275 w 2489974"/>
                <a:gd name="connsiteY6" fmla="*/ 2180241 h 2192011"/>
                <a:gd name="connsiteX7" fmla="*/ 2358388 w 2489974"/>
                <a:gd name="connsiteY7" fmla="*/ 2110667 h 2192011"/>
                <a:gd name="connsiteX8" fmla="*/ 2487597 w 2489974"/>
                <a:gd name="connsiteY8" fmla="*/ 1842311 h 2192011"/>
                <a:gd name="connsiteX9" fmla="*/ 2258997 w 2489974"/>
                <a:gd name="connsiteY9" fmla="*/ 1444745 h 2192011"/>
                <a:gd name="connsiteX10" fmla="*/ 2000580 w 2489974"/>
                <a:gd name="connsiteY10" fmla="*/ 1086937 h 2192011"/>
                <a:gd name="connsiteX11" fmla="*/ 2000580 w 2489974"/>
                <a:gd name="connsiteY11" fmla="*/ 1106815 h 2192011"/>
                <a:gd name="connsiteX0" fmla="*/ 10547 w 2500521"/>
                <a:gd name="connsiteY0" fmla="*/ 0 h 2192011"/>
                <a:gd name="connsiteX1" fmla="*/ 50888 w 2500521"/>
                <a:gd name="connsiteY1" fmla="*/ 215561 h 2192011"/>
                <a:gd name="connsiteX2" fmla="*/ 538937 w 2500521"/>
                <a:gd name="connsiteY2" fmla="*/ 1874730 h 2192011"/>
                <a:gd name="connsiteX3" fmla="*/ 758796 w 2500521"/>
                <a:gd name="connsiteY3" fmla="*/ 1951641 h 2192011"/>
                <a:gd name="connsiteX4" fmla="*/ 1156361 w 2500521"/>
                <a:gd name="connsiteY4" fmla="*/ 1931763 h 2192011"/>
                <a:gd name="connsiteX5" fmla="*/ 1514170 w 2500521"/>
                <a:gd name="connsiteY5" fmla="*/ 1842311 h 2192011"/>
                <a:gd name="connsiteX6" fmla="*/ 1732831 w 2500521"/>
                <a:gd name="connsiteY6" fmla="*/ 1901945 h 2192011"/>
                <a:gd name="connsiteX7" fmla="*/ 2060822 w 2500521"/>
                <a:gd name="connsiteY7" fmla="*/ 2180241 h 2192011"/>
                <a:gd name="connsiteX8" fmla="*/ 2368935 w 2500521"/>
                <a:gd name="connsiteY8" fmla="*/ 2110667 h 2192011"/>
                <a:gd name="connsiteX9" fmla="*/ 2498144 w 2500521"/>
                <a:gd name="connsiteY9" fmla="*/ 1842311 h 2192011"/>
                <a:gd name="connsiteX10" fmla="*/ 2269544 w 2500521"/>
                <a:gd name="connsiteY10" fmla="*/ 1444745 h 2192011"/>
                <a:gd name="connsiteX11" fmla="*/ 2011127 w 2500521"/>
                <a:gd name="connsiteY11" fmla="*/ 1086937 h 2192011"/>
                <a:gd name="connsiteX12" fmla="*/ 2011127 w 2500521"/>
                <a:gd name="connsiteY12" fmla="*/ 1106815 h 2192011"/>
                <a:gd name="connsiteX0" fmla="*/ 292546 w 2463070"/>
                <a:gd name="connsiteY0" fmla="*/ 0 h 3892147"/>
                <a:gd name="connsiteX1" fmla="*/ 13437 w 2463070"/>
                <a:gd name="connsiteY1" fmla="*/ 1915697 h 3892147"/>
                <a:gd name="connsiteX2" fmla="*/ 501486 w 2463070"/>
                <a:gd name="connsiteY2" fmla="*/ 3574866 h 3892147"/>
                <a:gd name="connsiteX3" fmla="*/ 721345 w 2463070"/>
                <a:gd name="connsiteY3" fmla="*/ 3651777 h 3892147"/>
                <a:gd name="connsiteX4" fmla="*/ 1118910 w 2463070"/>
                <a:gd name="connsiteY4" fmla="*/ 3631899 h 3892147"/>
                <a:gd name="connsiteX5" fmla="*/ 1476719 w 2463070"/>
                <a:gd name="connsiteY5" fmla="*/ 3542447 h 3892147"/>
                <a:gd name="connsiteX6" fmla="*/ 1695380 w 2463070"/>
                <a:gd name="connsiteY6" fmla="*/ 3602081 h 3892147"/>
                <a:gd name="connsiteX7" fmla="*/ 2023371 w 2463070"/>
                <a:gd name="connsiteY7" fmla="*/ 3880377 h 3892147"/>
                <a:gd name="connsiteX8" fmla="*/ 2331484 w 2463070"/>
                <a:gd name="connsiteY8" fmla="*/ 3810803 h 3892147"/>
                <a:gd name="connsiteX9" fmla="*/ 2460693 w 2463070"/>
                <a:gd name="connsiteY9" fmla="*/ 3542447 h 3892147"/>
                <a:gd name="connsiteX10" fmla="*/ 2232093 w 2463070"/>
                <a:gd name="connsiteY10" fmla="*/ 3144881 h 3892147"/>
                <a:gd name="connsiteX11" fmla="*/ 1973676 w 2463070"/>
                <a:gd name="connsiteY11" fmla="*/ 2787073 h 3892147"/>
                <a:gd name="connsiteX12" fmla="*/ 1973676 w 2463070"/>
                <a:gd name="connsiteY12" fmla="*/ 2806951 h 3892147"/>
                <a:gd name="connsiteX0" fmla="*/ 283988 w 2454512"/>
                <a:gd name="connsiteY0" fmla="*/ 21522 h 3913669"/>
                <a:gd name="connsiteX1" fmla="*/ 244466 w 2454512"/>
                <a:gd name="connsiteY1" fmla="*/ 196116 h 3913669"/>
                <a:gd name="connsiteX2" fmla="*/ 4879 w 2454512"/>
                <a:gd name="connsiteY2" fmla="*/ 1937219 h 3913669"/>
                <a:gd name="connsiteX3" fmla="*/ 492928 w 2454512"/>
                <a:gd name="connsiteY3" fmla="*/ 3596388 h 3913669"/>
                <a:gd name="connsiteX4" fmla="*/ 712787 w 2454512"/>
                <a:gd name="connsiteY4" fmla="*/ 3673299 h 3913669"/>
                <a:gd name="connsiteX5" fmla="*/ 1110352 w 2454512"/>
                <a:gd name="connsiteY5" fmla="*/ 3653421 h 3913669"/>
                <a:gd name="connsiteX6" fmla="*/ 1468161 w 2454512"/>
                <a:gd name="connsiteY6" fmla="*/ 3563969 h 3913669"/>
                <a:gd name="connsiteX7" fmla="*/ 1686822 w 2454512"/>
                <a:gd name="connsiteY7" fmla="*/ 3623603 h 3913669"/>
                <a:gd name="connsiteX8" fmla="*/ 2014813 w 2454512"/>
                <a:gd name="connsiteY8" fmla="*/ 3901899 h 3913669"/>
                <a:gd name="connsiteX9" fmla="*/ 2322926 w 2454512"/>
                <a:gd name="connsiteY9" fmla="*/ 3832325 h 3913669"/>
                <a:gd name="connsiteX10" fmla="*/ 2452135 w 2454512"/>
                <a:gd name="connsiteY10" fmla="*/ 3563969 h 3913669"/>
                <a:gd name="connsiteX11" fmla="*/ 2223535 w 2454512"/>
                <a:gd name="connsiteY11" fmla="*/ 3166403 h 3913669"/>
                <a:gd name="connsiteX12" fmla="*/ 1965118 w 2454512"/>
                <a:gd name="connsiteY12" fmla="*/ 2808595 h 3913669"/>
                <a:gd name="connsiteX13" fmla="*/ 1965118 w 2454512"/>
                <a:gd name="connsiteY13" fmla="*/ 2828473 h 3913669"/>
                <a:gd name="connsiteX0" fmla="*/ 2120830 w 2454512"/>
                <a:gd name="connsiteY0" fmla="*/ 56384 h 3887080"/>
                <a:gd name="connsiteX1" fmla="*/ 244466 w 2454512"/>
                <a:gd name="connsiteY1" fmla="*/ 169527 h 3887080"/>
                <a:gd name="connsiteX2" fmla="*/ 4879 w 2454512"/>
                <a:gd name="connsiteY2" fmla="*/ 1910630 h 3887080"/>
                <a:gd name="connsiteX3" fmla="*/ 492928 w 2454512"/>
                <a:gd name="connsiteY3" fmla="*/ 3569799 h 3887080"/>
                <a:gd name="connsiteX4" fmla="*/ 712787 w 2454512"/>
                <a:gd name="connsiteY4" fmla="*/ 3646710 h 3887080"/>
                <a:gd name="connsiteX5" fmla="*/ 1110352 w 2454512"/>
                <a:gd name="connsiteY5" fmla="*/ 3626832 h 3887080"/>
                <a:gd name="connsiteX6" fmla="*/ 1468161 w 2454512"/>
                <a:gd name="connsiteY6" fmla="*/ 3537380 h 3887080"/>
                <a:gd name="connsiteX7" fmla="*/ 1686822 w 2454512"/>
                <a:gd name="connsiteY7" fmla="*/ 3597014 h 3887080"/>
                <a:gd name="connsiteX8" fmla="*/ 2014813 w 2454512"/>
                <a:gd name="connsiteY8" fmla="*/ 3875310 h 3887080"/>
                <a:gd name="connsiteX9" fmla="*/ 2322926 w 2454512"/>
                <a:gd name="connsiteY9" fmla="*/ 3805736 h 3887080"/>
                <a:gd name="connsiteX10" fmla="*/ 2452135 w 2454512"/>
                <a:gd name="connsiteY10" fmla="*/ 3537380 h 3887080"/>
                <a:gd name="connsiteX11" fmla="*/ 2223535 w 2454512"/>
                <a:gd name="connsiteY11" fmla="*/ 3139814 h 3887080"/>
                <a:gd name="connsiteX12" fmla="*/ 1965118 w 2454512"/>
                <a:gd name="connsiteY12" fmla="*/ 2782006 h 3887080"/>
                <a:gd name="connsiteX13" fmla="*/ 1965118 w 2454512"/>
                <a:gd name="connsiteY13" fmla="*/ 2801884 h 3887080"/>
                <a:gd name="connsiteX0" fmla="*/ 2150376 w 2484058"/>
                <a:gd name="connsiteY0" fmla="*/ 59769 h 3890465"/>
                <a:gd name="connsiteX1" fmla="*/ 2128600 w 2484058"/>
                <a:gd name="connsiteY1" fmla="*/ 50011 h 3890465"/>
                <a:gd name="connsiteX2" fmla="*/ 274012 w 2484058"/>
                <a:gd name="connsiteY2" fmla="*/ 172912 h 3890465"/>
                <a:gd name="connsiteX3" fmla="*/ 34425 w 2484058"/>
                <a:gd name="connsiteY3" fmla="*/ 1914015 h 3890465"/>
                <a:gd name="connsiteX4" fmla="*/ 522474 w 2484058"/>
                <a:gd name="connsiteY4" fmla="*/ 3573184 h 3890465"/>
                <a:gd name="connsiteX5" fmla="*/ 742333 w 2484058"/>
                <a:gd name="connsiteY5" fmla="*/ 3650095 h 3890465"/>
                <a:gd name="connsiteX6" fmla="*/ 1139898 w 2484058"/>
                <a:gd name="connsiteY6" fmla="*/ 3630217 h 3890465"/>
                <a:gd name="connsiteX7" fmla="*/ 1497707 w 2484058"/>
                <a:gd name="connsiteY7" fmla="*/ 3540765 h 3890465"/>
                <a:gd name="connsiteX8" fmla="*/ 1716368 w 2484058"/>
                <a:gd name="connsiteY8" fmla="*/ 3600399 h 3890465"/>
                <a:gd name="connsiteX9" fmla="*/ 2044359 w 2484058"/>
                <a:gd name="connsiteY9" fmla="*/ 3878695 h 3890465"/>
                <a:gd name="connsiteX10" fmla="*/ 2352472 w 2484058"/>
                <a:gd name="connsiteY10" fmla="*/ 3809121 h 3890465"/>
                <a:gd name="connsiteX11" fmla="*/ 2481681 w 2484058"/>
                <a:gd name="connsiteY11" fmla="*/ 3540765 h 3890465"/>
                <a:gd name="connsiteX12" fmla="*/ 2253081 w 2484058"/>
                <a:gd name="connsiteY12" fmla="*/ 3143199 h 3890465"/>
                <a:gd name="connsiteX13" fmla="*/ 1994664 w 2484058"/>
                <a:gd name="connsiteY13" fmla="*/ 2785391 h 3890465"/>
                <a:gd name="connsiteX14" fmla="*/ 1994664 w 2484058"/>
                <a:gd name="connsiteY14" fmla="*/ 2805269 h 3890465"/>
                <a:gd name="connsiteX0" fmla="*/ 2150376 w 2484058"/>
                <a:gd name="connsiteY0" fmla="*/ 8 h 3830704"/>
                <a:gd name="connsiteX1" fmla="*/ 1995496 w 2484058"/>
                <a:gd name="connsiteY1" fmla="*/ 297504 h 3830704"/>
                <a:gd name="connsiteX2" fmla="*/ 274012 w 2484058"/>
                <a:gd name="connsiteY2" fmla="*/ 113151 h 3830704"/>
                <a:gd name="connsiteX3" fmla="*/ 34425 w 2484058"/>
                <a:gd name="connsiteY3" fmla="*/ 1854254 h 3830704"/>
                <a:gd name="connsiteX4" fmla="*/ 522474 w 2484058"/>
                <a:gd name="connsiteY4" fmla="*/ 3513423 h 3830704"/>
                <a:gd name="connsiteX5" fmla="*/ 742333 w 2484058"/>
                <a:gd name="connsiteY5" fmla="*/ 3590334 h 3830704"/>
                <a:gd name="connsiteX6" fmla="*/ 1139898 w 2484058"/>
                <a:gd name="connsiteY6" fmla="*/ 3570456 h 3830704"/>
                <a:gd name="connsiteX7" fmla="*/ 1497707 w 2484058"/>
                <a:gd name="connsiteY7" fmla="*/ 3481004 h 3830704"/>
                <a:gd name="connsiteX8" fmla="*/ 1716368 w 2484058"/>
                <a:gd name="connsiteY8" fmla="*/ 3540638 h 3830704"/>
                <a:gd name="connsiteX9" fmla="*/ 2044359 w 2484058"/>
                <a:gd name="connsiteY9" fmla="*/ 3818934 h 3830704"/>
                <a:gd name="connsiteX10" fmla="*/ 2352472 w 2484058"/>
                <a:gd name="connsiteY10" fmla="*/ 3749360 h 3830704"/>
                <a:gd name="connsiteX11" fmla="*/ 2481681 w 2484058"/>
                <a:gd name="connsiteY11" fmla="*/ 3481004 h 3830704"/>
                <a:gd name="connsiteX12" fmla="*/ 2253081 w 2484058"/>
                <a:gd name="connsiteY12" fmla="*/ 3083438 h 3830704"/>
                <a:gd name="connsiteX13" fmla="*/ 1994664 w 2484058"/>
                <a:gd name="connsiteY13" fmla="*/ 2725630 h 3830704"/>
                <a:gd name="connsiteX14" fmla="*/ 1994664 w 2484058"/>
                <a:gd name="connsiteY14" fmla="*/ 2745508 h 3830704"/>
                <a:gd name="connsiteX0" fmla="*/ 2008397 w 2484058"/>
                <a:gd name="connsiteY0" fmla="*/ 1236389 h 3817587"/>
                <a:gd name="connsiteX1" fmla="*/ 1995496 w 2484058"/>
                <a:gd name="connsiteY1" fmla="*/ 284387 h 3817587"/>
                <a:gd name="connsiteX2" fmla="*/ 274012 w 2484058"/>
                <a:gd name="connsiteY2" fmla="*/ 100034 h 3817587"/>
                <a:gd name="connsiteX3" fmla="*/ 34425 w 2484058"/>
                <a:gd name="connsiteY3" fmla="*/ 1841137 h 3817587"/>
                <a:gd name="connsiteX4" fmla="*/ 522474 w 2484058"/>
                <a:gd name="connsiteY4" fmla="*/ 3500306 h 3817587"/>
                <a:gd name="connsiteX5" fmla="*/ 742333 w 2484058"/>
                <a:gd name="connsiteY5" fmla="*/ 3577217 h 3817587"/>
                <a:gd name="connsiteX6" fmla="*/ 1139898 w 2484058"/>
                <a:gd name="connsiteY6" fmla="*/ 3557339 h 3817587"/>
                <a:gd name="connsiteX7" fmla="*/ 1497707 w 2484058"/>
                <a:gd name="connsiteY7" fmla="*/ 3467887 h 3817587"/>
                <a:gd name="connsiteX8" fmla="*/ 1716368 w 2484058"/>
                <a:gd name="connsiteY8" fmla="*/ 3527521 h 3817587"/>
                <a:gd name="connsiteX9" fmla="*/ 2044359 w 2484058"/>
                <a:gd name="connsiteY9" fmla="*/ 3805817 h 3817587"/>
                <a:gd name="connsiteX10" fmla="*/ 2352472 w 2484058"/>
                <a:gd name="connsiteY10" fmla="*/ 3736243 h 3817587"/>
                <a:gd name="connsiteX11" fmla="*/ 2481681 w 2484058"/>
                <a:gd name="connsiteY11" fmla="*/ 3467887 h 3817587"/>
                <a:gd name="connsiteX12" fmla="*/ 2253081 w 2484058"/>
                <a:gd name="connsiteY12" fmla="*/ 3070321 h 3817587"/>
                <a:gd name="connsiteX13" fmla="*/ 1994664 w 2484058"/>
                <a:gd name="connsiteY13" fmla="*/ 2712513 h 3817587"/>
                <a:gd name="connsiteX14" fmla="*/ 1994664 w 2484058"/>
                <a:gd name="connsiteY14" fmla="*/ 2732391 h 3817587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22752 h 3903950"/>
                <a:gd name="connsiteX1" fmla="*/ 1844645 w 2484058"/>
                <a:gd name="connsiteY1" fmla="*/ 32770 h 3903950"/>
                <a:gd name="connsiteX2" fmla="*/ 274012 w 2484058"/>
                <a:gd name="connsiteY2" fmla="*/ 186397 h 3903950"/>
                <a:gd name="connsiteX3" fmla="*/ 34425 w 2484058"/>
                <a:gd name="connsiteY3" fmla="*/ 1927500 h 3903950"/>
                <a:gd name="connsiteX4" fmla="*/ 522474 w 2484058"/>
                <a:gd name="connsiteY4" fmla="*/ 3586669 h 3903950"/>
                <a:gd name="connsiteX5" fmla="*/ 742333 w 2484058"/>
                <a:gd name="connsiteY5" fmla="*/ 3663580 h 3903950"/>
                <a:gd name="connsiteX6" fmla="*/ 1139898 w 2484058"/>
                <a:gd name="connsiteY6" fmla="*/ 3643702 h 3903950"/>
                <a:gd name="connsiteX7" fmla="*/ 1497707 w 2484058"/>
                <a:gd name="connsiteY7" fmla="*/ 3554250 h 3903950"/>
                <a:gd name="connsiteX8" fmla="*/ 1716368 w 2484058"/>
                <a:gd name="connsiteY8" fmla="*/ 3613884 h 3903950"/>
                <a:gd name="connsiteX9" fmla="*/ 2044359 w 2484058"/>
                <a:gd name="connsiteY9" fmla="*/ 3892180 h 3903950"/>
                <a:gd name="connsiteX10" fmla="*/ 2352472 w 2484058"/>
                <a:gd name="connsiteY10" fmla="*/ 3822606 h 3903950"/>
                <a:gd name="connsiteX11" fmla="*/ 2481681 w 2484058"/>
                <a:gd name="connsiteY11" fmla="*/ 3554250 h 3903950"/>
                <a:gd name="connsiteX12" fmla="*/ 2253081 w 2484058"/>
                <a:gd name="connsiteY12" fmla="*/ 3156684 h 3903950"/>
                <a:gd name="connsiteX13" fmla="*/ 1994664 w 2484058"/>
                <a:gd name="connsiteY13" fmla="*/ 2798876 h 3903950"/>
                <a:gd name="connsiteX14" fmla="*/ 1994664 w 2484058"/>
                <a:gd name="connsiteY14" fmla="*/ 2818754 h 3903950"/>
                <a:gd name="connsiteX0" fmla="*/ 2008397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8 w 2484058"/>
                <a:gd name="connsiteY1" fmla="*/ 38293 h 3899231"/>
                <a:gd name="connsiteX2" fmla="*/ 274012 w 2484058"/>
                <a:gd name="connsiteY2" fmla="*/ 181678 h 3899231"/>
                <a:gd name="connsiteX3" fmla="*/ 34425 w 2484058"/>
                <a:gd name="connsiteY3" fmla="*/ 1922781 h 3899231"/>
                <a:gd name="connsiteX4" fmla="*/ 522474 w 2484058"/>
                <a:gd name="connsiteY4" fmla="*/ 3581950 h 3899231"/>
                <a:gd name="connsiteX5" fmla="*/ 742333 w 2484058"/>
                <a:gd name="connsiteY5" fmla="*/ 3658861 h 3899231"/>
                <a:gd name="connsiteX6" fmla="*/ 1139898 w 2484058"/>
                <a:gd name="connsiteY6" fmla="*/ 3638983 h 3899231"/>
                <a:gd name="connsiteX7" fmla="*/ 1497707 w 2484058"/>
                <a:gd name="connsiteY7" fmla="*/ 3549531 h 3899231"/>
                <a:gd name="connsiteX8" fmla="*/ 1716368 w 2484058"/>
                <a:gd name="connsiteY8" fmla="*/ 3609165 h 3899231"/>
                <a:gd name="connsiteX9" fmla="*/ 2044359 w 2484058"/>
                <a:gd name="connsiteY9" fmla="*/ 3887461 h 3899231"/>
                <a:gd name="connsiteX10" fmla="*/ 2352472 w 2484058"/>
                <a:gd name="connsiteY10" fmla="*/ 3817887 h 3899231"/>
                <a:gd name="connsiteX11" fmla="*/ 2481681 w 2484058"/>
                <a:gd name="connsiteY11" fmla="*/ 3549531 h 3899231"/>
                <a:gd name="connsiteX12" fmla="*/ 2253081 w 2484058"/>
                <a:gd name="connsiteY12" fmla="*/ 3151965 h 3899231"/>
                <a:gd name="connsiteX13" fmla="*/ 1994664 w 2484058"/>
                <a:gd name="connsiteY13" fmla="*/ 2794157 h 3899231"/>
                <a:gd name="connsiteX14" fmla="*/ 1994664 w 2484058"/>
                <a:gd name="connsiteY14" fmla="*/ 2814035 h 3899231"/>
                <a:gd name="connsiteX0" fmla="*/ 2097133 w 2484058"/>
                <a:gd name="connsiteY0" fmla="*/ 1318033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150375 w 2484058"/>
                <a:gd name="connsiteY0" fmla="*/ 1871089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0" fmla="*/ 2026144 w 2484058"/>
                <a:gd name="connsiteY0" fmla="*/ 2598256 h 3899231"/>
                <a:gd name="connsiteX1" fmla="*/ 2093106 w 2484058"/>
                <a:gd name="connsiteY1" fmla="*/ 1093198 h 3899231"/>
                <a:gd name="connsiteX2" fmla="*/ 2093108 w 2484058"/>
                <a:gd name="connsiteY2" fmla="*/ 38293 h 3899231"/>
                <a:gd name="connsiteX3" fmla="*/ 274012 w 2484058"/>
                <a:gd name="connsiteY3" fmla="*/ 181678 h 3899231"/>
                <a:gd name="connsiteX4" fmla="*/ 34425 w 2484058"/>
                <a:gd name="connsiteY4" fmla="*/ 1922781 h 3899231"/>
                <a:gd name="connsiteX5" fmla="*/ 522474 w 2484058"/>
                <a:gd name="connsiteY5" fmla="*/ 3581950 h 3899231"/>
                <a:gd name="connsiteX6" fmla="*/ 742333 w 2484058"/>
                <a:gd name="connsiteY6" fmla="*/ 3658861 h 3899231"/>
                <a:gd name="connsiteX7" fmla="*/ 1139898 w 2484058"/>
                <a:gd name="connsiteY7" fmla="*/ 3638983 h 3899231"/>
                <a:gd name="connsiteX8" fmla="*/ 1497707 w 2484058"/>
                <a:gd name="connsiteY8" fmla="*/ 3549531 h 3899231"/>
                <a:gd name="connsiteX9" fmla="*/ 1716368 w 2484058"/>
                <a:gd name="connsiteY9" fmla="*/ 3609165 h 3899231"/>
                <a:gd name="connsiteX10" fmla="*/ 2044359 w 2484058"/>
                <a:gd name="connsiteY10" fmla="*/ 3887461 h 3899231"/>
                <a:gd name="connsiteX11" fmla="*/ 2352472 w 2484058"/>
                <a:gd name="connsiteY11" fmla="*/ 3817887 h 3899231"/>
                <a:gd name="connsiteX12" fmla="*/ 2481681 w 2484058"/>
                <a:gd name="connsiteY12" fmla="*/ 3549531 h 3899231"/>
                <a:gd name="connsiteX13" fmla="*/ 2253081 w 2484058"/>
                <a:gd name="connsiteY13" fmla="*/ 3151965 h 3899231"/>
                <a:gd name="connsiteX14" fmla="*/ 1994664 w 2484058"/>
                <a:gd name="connsiteY14" fmla="*/ 2794157 h 3899231"/>
                <a:gd name="connsiteX15" fmla="*/ 1994664 w 2484058"/>
                <a:gd name="connsiteY15" fmla="*/ 2814035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066486 w 2484058"/>
                <a:gd name="connsiteY1" fmla="*/ 1943266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85936 w 2484058"/>
                <a:gd name="connsiteY1" fmla="*/ 2383663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093106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46347 w 2484058"/>
                <a:gd name="connsiteY2" fmla="*/ 1093198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81841 w 2484058"/>
                <a:gd name="connsiteY2" fmla="*/ 1502869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1994664 w 2484058"/>
                <a:gd name="connsiteY16" fmla="*/ 2814035 h 3899231"/>
                <a:gd name="connsiteX17" fmla="*/ 2026144 w 2484058"/>
                <a:gd name="connsiteY17" fmla="*/ 2598256 h 3899231"/>
                <a:gd name="connsiteX0" fmla="*/ 2026144 w 2484058"/>
                <a:gd name="connsiteY0" fmla="*/ 2598256 h 3899231"/>
                <a:gd name="connsiteX1" fmla="*/ 2306073 w 2484058"/>
                <a:gd name="connsiteY1" fmla="*/ 2240278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522474 w 2484058"/>
                <a:gd name="connsiteY6" fmla="*/ 3581950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26144 w 2484058"/>
                <a:gd name="connsiteY0" fmla="*/ 2598256 h 3899231"/>
                <a:gd name="connsiteX1" fmla="*/ 2412557 w 2484058"/>
                <a:gd name="connsiteY1" fmla="*/ 2322212 h 3899231"/>
                <a:gd name="connsiteX2" fmla="*/ 2199588 w 2484058"/>
                <a:gd name="connsiteY2" fmla="*/ 1533594 h 3899231"/>
                <a:gd name="connsiteX3" fmla="*/ 2093108 w 2484058"/>
                <a:gd name="connsiteY3" fmla="*/ 38293 h 3899231"/>
                <a:gd name="connsiteX4" fmla="*/ 274012 w 2484058"/>
                <a:gd name="connsiteY4" fmla="*/ 181678 h 3899231"/>
                <a:gd name="connsiteX5" fmla="*/ 34425 w 2484058"/>
                <a:gd name="connsiteY5" fmla="*/ 1922781 h 3899231"/>
                <a:gd name="connsiteX6" fmla="*/ 327254 w 2484058"/>
                <a:gd name="connsiteY6" fmla="*/ 3448806 h 3899231"/>
                <a:gd name="connsiteX7" fmla="*/ 742333 w 2484058"/>
                <a:gd name="connsiteY7" fmla="*/ 3658861 h 3899231"/>
                <a:gd name="connsiteX8" fmla="*/ 1139898 w 2484058"/>
                <a:gd name="connsiteY8" fmla="*/ 3638983 h 3899231"/>
                <a:gd name="connsiteX9" fmla="*/ 1497707 w 2484058"/>
                <a:gd name="connsiteY9" fmla="*/ 3549531 h 3899231"/>
                <a:gd name="connsiteX10" fmla="*/ 1716368 w 2484058"/>
                <a:gd name="connsiteY10" fmla="*/ 3609165 h 3899231"/>
                <a:gd name="connsiteX11" fmla="*/ 2044359 w 2484058"/>
                <a:gd name="connsiteY11" fmla="*/ 3887461 h 3899231"/>
                <a:gd name="connsiteX12" fmla="*/ 2352472 w 2484058"/>
                <a:gd name="connsiteY12" fmla="*/ 3817887 h 3899231"/>
                <a:gd name="connsiteX13" fmla="*/ 2481681 w 2484058"/>
                <a:gd name="connsiteY13" fmla="*/ 3549531 h 3899231"/>
                <a:gd name="connsiteX14" fmla="*/ 2253081 w 2484058"/>
                <a:gd name="connsiteY14" fmla="*/ 3151965 h 3899231"/>
                <a:gd name="connsiteX15" fmla="*/ 1994664 w 2484058"/>
                <a:gd name="connsiteY15" fmla="*/ 2794157 h 3899231"/>
                <a:gd name="connsiteX16" fmla="*/ 2026144 w 2484058"/>
                <a:gd name="connsiteY16" fmla="*/ 2598256 h 3899231"/>
                <a:gd name="connsiteX0" fmla="*/ 2000980 w 2458894"/>
                <a:gd name="connsiteY0" fmla="*/ 2598256 h 3899231"/>
                <a:gd name="connsiteX1" fmla="*/ 2387393 w 2458894"/>
                <a:gd name="connsiteY1" fmla="*/ 2322212 h 3899231"/>
                <a:gd name="connsiteX2" fmla="*/ 2174424 w 2458894"/>
                <a:gd name="connsiteY2" fmla="*/ 1533594 h 3899231"/>
                <a:gd name="connsiteX3" fmla="*/ 2067944 w 2458894"/>
                <a:gd name="connsiteY3" fmla="*/ 38293 h 3899231"/>
                <a:gd name="connsiteX4" fmla="*/ 248848 w 2458894"/>
                <a:gd name="connsiteY4" fmla="*/ 181678 h 3899231"/>
                <a:gd name="connsiteX5" fmla="*/ 9261 w 2458894"/>
                <a:gd name="connsiteY5" fmla="*/ 1922781 h 3899231"/>
                <a:gd name="connsiteX6" fmla="*/ 302090 w 2458894"/>
                <a:gd name="connsiteY6" fmla="*/ 3448806 h 3899231"/>
                <a:gd name="connsiteX7" fmla="*/ 717169 w 2458894"/>
                <a:gd name="connsiteY7" fmla="*/ 3658861 h 3899231"/>
                <a:gd name="connsiteX8" fmla="*/ 1114734 w 2458894"/>
                <a:gd name="connsiteY8" fmla="*/ 3638983 h 3899231"/>
                <a:gd name="connsiteX9" fmla="*/ 1472543 w 2458894"/>
                <a:gd name="connsiteY9" fmla="*/ 3549531 h 3899231"/>
                <a:gd name="connsiteX10" fmla="*/ 1691204 w 2458894"/>
                <a:gd name="connsiteY10" fmla="*/ 3609165 h 3899231"/>
                <a:gd name="connsiteX11" fmla="*/ 2019195 w 2458894"/>
                <a:gd name="connsiteY11" fmla="*/ 3887461 h 3899231"/>
                <a:gd name="connsiteX12" fmla="*/ 2327308 w 2458894"/>
                <a:gd name="connsiteY12" fmla="*/ 3817887 h 3899231"/>
                <a:gd name="connsiteX13" fmla="*/ 2456517 w 2458894"/>
                <a:gd name="connsiteY13" fmla="*/ 3549531 h 3899231"/>
                <a:gd name="connsiteX14" fmla="*/ 2227917 w 2458894"/>
                <a:gd name="connsiteY14" fmla="*/ 3151965 h 3899231"/>
                <a:gd name="connsiteX15" fmla="*/ 1969500 w 2458894"/>
                <a:gd name="connsiteY15" fmla="*/ 2794157 h 3899231"/>
                <a:gd name="connsiteX16" fmla="*/ 2000980 w 2458894"/>
                <a:gd name="connsiteY16" fmla="*/ 2598256 h 3899231"/>
                <a:gd name="connsiteX0" fmla="*/ 1998524 w 2456438"/>
                <a:gd name="connsiteY0" fmla="*/ 2663867 h 3964842"/>
                <a:gd name="connsiteX1" fmla="*/ 2384937 w 2456438"/>
                <a:gd name="connsiteY1" fmla="*/ 2387823 h 3964842"/>
                <a:gd name="connsiteX2" fmla="*/ 2171968 w 2456438"/>
                <a:gd name="connsiteY2" fmla="*/ 1599205 h 3964842"/>
                <a:gd name="connsiteX3" fmla="*/ 2065488 w 2456438"/>
                <a:gd name="connsiteY3" fmla="*/ 103904 h 3964842"/>
                <a:gd name="connsiteX4" fmla="*/ 299634 w 2456438"/>
                <a:gd name="connsiteY4" fmla="*/ 144871 h 3964842"/>
                <a:gd name="connsiteX5" fmla="*/ 6805 w 2456438"/>
                <a:gd name="connsiteY5" fmla="*/ 1988392 h 3964842"/>
                <a:gd name="connsiteX6" fmla="*/ 299634 w 2456438"/>
                <a:gd name="connsiteY6" fmla="*/ 3514417 h 3964842"/>
                <a:gd name="connsiteX7" fmla="*/ 714713 w 2456438"/>
                <a:gd name="connsiteY7" fmla="*/ 3724472 h 3964842"/>
                <a:gd name="connsiteX8" fmla="*/ 1112278 w 2456438"/>
                <a:gd name="connsiteY8" fmla="*/ 3704594 h 3964842"/>
                <a:gd name="connsiteX9" fmla="*/ 1470087 w 2456438"/>
                <a:gd name="connsiteY9" fmla="*/ 3615142 h 3964842"/>
                <a:gd name="connsiteX10" fmla="*/ 1688748 w 2456438"/>
                <a:gd name="connsiteY10" fmla="*/ 3674776 h 3964842"/>
                <a:gd name="connsiteX11" fmla="*/ 2016739 w 2456438"/>
                <a:gd name="connsiteY11" fmla="*/ 3953072 h 3964842"/>
                <a:gd name="connsiteX12" fmla="*/ 2324852 w 2456438"/>
                <a:gd name="connsiteY12" fmla="*/ 3883498 h 3964842"/>
                <a:gd name="connsiteX13" fmla="*/ 2454061 w 2456438"/>
                <a:gd name="connsiteY13" fmla="*/ 3615142 h 3964842"/>
                <a:gd name="connsiteX14" fmla="*/ 2225461 w 2456438"/>
                <a:gd name="connsiteY14" fmla="*/ 3217576 h 3964842"/>
                <a:gd name="connsiteX15" fmla="*/ 1967044 w 2456438"/>
                <a:gd name="connsiteY15" fmla="*/ 2859768 h 3964842"/>
                <a:gd name="connsiteX16" fmla="*/ 1998524 w 2456438"/>
                <a:gd name="connsiteY16" fmla="*/ 2663867 h 3964842"/>
                <a:gd name="connsiteX0" fmla="*/ 1998524 w 2456438"/>
                <a:gd name="connsiteY0" fmla="*/ 2559963 h 3860938"/>
                <a:gd name="connsiteX1" fmla="*/ 2384937 w 2456438"/>
                <a:gd name="connsiteY1" fmla="*/ 2283919 h 3860938"/>
                <a:gd name="connsiteX2" fmla="*/ 2171968 w 2456438"/>
                <a:gd name="connsiteY2" fmla="*/ 1495301 h 3860938"/>
                <a:gd name="connsiteX3" fmla="*/ 2065488 w 2456438"/>
                <a:gd name="connsiteY3" fmla="*/ 0 h 3860938"/>
                <a:gd name="connsiteX4" fmla="*/ 299634 w 2456438"/>
                <a:gd name="connsiteY4" fmla="*/ 40967 h 3860938"/>
                <a:gd name="connsiteX5" fmla="*/ 6805 w 2456438"/>
                <a:gd name="connsiteY5" fmla="*/ 1884488 h 3860938"/>
                <a:gd name="connsiteX6" fmla="*/ 299634 w 2456438"/>
                <a:gd name="connsiteY6" fmla="*/ 3410513 h 3860938"/>
                <a:gd name="connsiteX7" fmla="*/ 714713 w 2456438"/>
                <a:gd name="connsiteY7" fmla="*/ 3620568 h 3860938"/>
                <a:gd name="connsiteX8" fmla="*/ 1112278 w 2456438"/>
                <a:gd name="connsiteY8" fmla="*/ 3600690 h 3860938"/>
                <a:gd name="connsiteX9" fmla="*/ 1470087 w 2456438"/>
                <a:gd name="connsiteY9" fmla="*/ 3511238 h 3860938"/>
                <a:gd name="connsiteX10" fmla="*/ 1688748 w 2456438"/>
                <a:gd name="connsiteY10" fmla="*/ 3570872 h 3860938"/>
                <a:gd name="connsiteX11" fmla="*/ 2016739 w 2456438"/>
                <a:gd name="connsiteY11" fmla="*/ 3849168 h 3860938"/>
                <a:gd name="connsiteX12" fmla="*/ 2324852 w 2456438"/>
                <a:gd name="connsiteY12" fmla="*/ 3779594 h 3860938"/>
                <a:gd name="connsiteX13" fmla="*/ 2454061 w 2456438"/>
                <a:gd name="connsiteY13" fmla="*/ 3511238 h 3860938"/>
                <a:gd name="connsiteX14" fmla="*/ 2225461 w 2456438"/>
                <a:gd name="connsiteY14" fmla="*/ 3113672 h 3860938"/>
                <a:gd name="connsiteX15" fmla="*/ 1967044 w 2456438"/>
                <a:gd name="connsiteY15" fmla="*/ 2755864 h 3860938"/>
                <a:gd name="connsiteX16" fmla="*/ 1998524 w 2456438"/>
                <a:gd name="connsiteY16" fmla="*/ 2559963 h 386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38" h="3860938">
                  <a:moveTo>
                    <a:pt x="1998524" y="2559963"/>
                  </a:moveTo>
                  <a:cubicBezTo>
                    <a:pt x="2010494" y="2414835"/>
                    <a:pt x="2373777" y="2534762"/>
                    <a:pt x="2384937" y="2283919"/>
                  </a:cubicBezTo>
                  <a:cubicBezTo>
                    <a:pt x="2041153" y="1992109"/>
                    <a:pt x="2167531" y="1812796"/>
                    <a:pt x="2171968" y="1495301"/>
                  </a:cubicBezTo>
                  <a:cubicBezTo>
                    <a:pt x="2176405" y="1177806"/>
                    <a:pt x="2058093" y="551349"/>
                    <a:pt x="2065488" y="0"/>
                  </a:cubicBezTo>
                  <a:cubicBezTo>
                    <a:pt x="1752761" y="18857"/>
                    <a:pt x="648663" y="17070"/>
                    <a:pt x="299634" y="40967"/>
                  </a:cubicBezTo>
                  <a:cubicBezTo>
                    <a:pt x="119204" y="495019"/>
                    <a:pt x="-34605" y="1317776"/>
                    <a:pt x="6805" y="1884488"/>
                  </a:cubicBezTo>
                  <a:cubicBezTo>
                    <a:pt x="48215" y="2451200"/>
                    <a:pt x="181649" y="3121166"/>
                    <a:pt x="299634" y="3410513"/>
                  </a:cubicBezTo>
                  <a:cubicBezTo>
                    <a:pt x="417619" y="3699860"/>
                    <a:pt x="579272" y="3588872"/>
                    <a:pt x="714713" y="3620568"/>
                  </a:cubicBezTo>
                  <a:cubicBezTo>
                    <a:pt x="850154" y="3652264"/>
                    <a:pt x="986382" y="3618912"/>
                    <a:pt x="1112278" y="3600690"/>
                  </a:cubicBezTo>
                  <a:cubicBezTo>
                    <a:pt x="1238174" y="3582468"/>
                    <a:pt x="1374009" y="3516208"/>
                    <a:pt x="1470087" y="3511238"/>
                  </a:cubicBezTo>
                  <a:cubicBezTo>
                    <a:pt x="1566165" y="3506268"/>
                    <a:pt x="1597639" y="3514550"/>
                    <a:pt x="1688748" y="3570872"/>
                  </a:cubicBezTo>
                  <a:cubicBezTo>
                    <a:pt x="1779857" y="3627194"/>
                    <a:pt x="1910722" y="3814381"/>
                    <a:pt x="2016739" y="3849168"/>
                  </a:cubicBezTo>
                  <a:cubicBezTo>
                    <a:pt x="2122756" y="3883955"/>
                    <a:pt x="2251965" y="3835916"/>
                    <a:pt x="2324852" y="3779594"/>
                  </a:cubicBezTo>
                  <a:cubicBezTo>
                    <a:pt x="2397739" y="3723272"/>
                    <a:pt x="2470626" y="3622225"/>
                    <a:pt x="2454061" y="3511238"/>
                  </a:cubicBezTo>
                  <a:cubicBezTo>
                    <a:pt x="2437496" y="3400251"/>
                    <a:pt x="2306631" y="3239568"/>
                    <a:pt x="2225461" y="3113672"/>
                  </a:cubicBezTo>
                  <a:cubicBezTo>
                    <a:pt x="2144292" y="2987776"/>
                    <a:pt x="2010114" y="2812186"/>
                    <a:pt x="1967044" y="2755864"/>
                  </a:cubicBezTo>
                  <a:cubicBezTo>
                    <a:pt x="1929221" y="2663579"/>
                    <a:pt x="1946623" y="2652276"/>
                    <a:pt x="1998524" y="2559963"/>
                  </a:cubicBezTo>
                  <a:close/>
                </a:path>
              </a:pathLst>
            </a:custGeom>
            <a:solidFill>
              <a:srgbClr val="FF5353">
                <a:alpha val="40000"/>
              </a:srgbClr>
            </a:solidFill>
            <a:ln w="76200">
              <a:solidFill>
                <a:schemeClr val="bg1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FE2E916F-FF5B-4453-B3AA-424B92CDFE2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943" y="4286553"/>
            <a:ext cx="4816672" cy="7015050"/>
          </a:xfrm>
          <a:prstGeom prst="rect">
            <a:avLst/>
          </a:prstGeom>
        </p:spPr>
      </p:pic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AE73250-1C0C-4787-BF05-D9BD8D78940A}"/>
              </a:ext>
            </a:extLst>
          </p:cNvPr>
          <p:cNvSpPr/>
          <p:nvPr/>
        </p:nvSpPr>
        <p:spPr>
          <a:xfrm>
            <a:off x="561764" y="4664235"/>
            <a:ext cx="3883582" cy="5106691"/>
          </a:xfrm>
          <a:custGeom>
            <a:avLst/>
            <a:gdLst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0" fmla="*/ 2626604 w 3883582"/>
              <a:gd name="connsiteY0" fmla="*/ 4503828 h 5106691"/>
              <a:gd name="connsiteX1" fmla="*/ 2325815 w 3883582"/>
              <a:gd name="connsiteY1" fmla="*/ 4178976 h 5106691"/>
              <a:gd name="connsiteX2" fmla="*/ 1928773 w 3883582"/>
              <a:gd name="connsiteY2" fmla="*/ 4347418 h 5106691"/>
              <a:gd name="connsiteX3" fmla="*/ 1567825 w 3883582"/>
              <a:gd name="connsiteY3" fmla="*/ 4985091 h 5106691"/>
              <a:gd name="connsiteX4" fmla="*/ 460920 w 3883582"/>
              <a:gd name="connsiteY4" fmla="*/ 4696333 h 5106691"/>
              <a:gd name="connsiteX5" fmla="*/ 15752 w 3883582"/>
              <a:gd name="connsiteY5" fmla="*/ 2879565 h 5106691"/>
              <a:gd name="connsiteX6" fmla="*/ 256383 w 3883582"/>
              <a:gd name="connsiteY6" fmla="*/ 389028 h 5106691"/>
              <a:gd name="connsiteX7" fmla="*/ 1676110 w 3883582"/>
              <a:gd name="connsiteY7" fmla="*/ 4018 h 5106691"/>
              <a:gd name="connsiteX8" fmla="*/ 3456783 w 3883582"/>
              <a:gd name="connsiteY8" fmla="*/ 340902 h 5106691"/>
              <a:gd name="connsiteX9" fmla="*/ 3733510 w 3883582"/>
              <a:gd name="connsiteY9" fmla="*/ 1712502 h 5106691"/>
              <a:gd name="connsiteX10" fmla="*/ 3745541 w 3883582"/>
              <a:gd name="connsiteY10" fmla="*/ 2987849 h 5106691"/>
              <a:gd name="connsiteX11" fmla="*/ 3841794 w 3883582"/>
              <a:gd name="connsiteY11" fmla="*/ 4191007 h 5106691"/>
              <a:gd name="connsiteX12" fmla="*/ 2975520 w 3883582"/>
              <a:gd name="connsiteY12" fmla="*/ 4961028 h 5106691"/>
              <a:gd name="connsiteX13" fmla="*/ 2674731 w 3883582"/>
              <a:gd name="connsiteY13" fmla="*/ 5105407 h 5106691"/>
              <a:gd name="connsiteX14" fmla="*/ 2638636 w 3883582"/>
              <a:gd name="connsiteY14" fmla="*/ 4936965 h 5106691"/>
              <a:gd name="connsiteX15" fmla="*/ 2626604 w 3883582"/>
              <a:gd name="connsiteY15" fmla="*/ 4503828 h 510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83582" h="5106691">
                <a:moveTo>
                  <a:pt x="2626604" y="4503828"/>
                </a:moveTo>
                <a:cubicBezTo>
                  <a:pt x="2534362" y="4354436"/>
                  <a:pt x="2442120" y="4205044"/>
                  <a:pt x="2325815" y="4178976"/>
                </a:cubicBezTo>
                <a:cubicBezTo>
                  <a:pt x="2209510" y="4152908"/>
                  <a:pt x="2055105" y="4213066"/>
                  <a:pt x="1928773" y="4347418"/>
                </a:cubicBezTo>
                <a:cubicBezTo>
                  <a:pt x="1802441" y="4481770"/>
                  <a:pt x="1812467" y="4926939"/>
                  <a:pt x="1567825" y="4985091"/>
                </a:cubicBezTo>
                <a:cubicBezTo>
                  <a:pt x="1323183" y="5043243"/>
                  <a:pt x="719599" y="5047254"/>
                  <a:pt x="460920" y="4696333"/>
                </a:cubicBezTo>
                <a:cubicBezTo>
                  <a:pt x="202241" y="4345412"/>
                  <a:pt x="49841" y="3597449"/>
                  <a:pt x="15752" y="2879565"/>
                </a:cubicBezTo>
                <a:cubicBezTo>
                  <a:pt x="-18338" y="2161681"/>
                  <a:pt x="-20343" y="868286"/>
                  <a:pt x="256383" y="389028"/>
                </a:cubicBezTo>
                <a:cubicBezTo>
                  <a:pt x="533109" y="-90230"/>
                  <a:pt x="1142710" y="12039"/>
                  <a:pt x="1676110" y="4018"/>
                </a:cubicBezTo>
                <a:cubicBezTo>
                  <a:pt x="2209510" y="-4003"/>
                  <a:pt x="3113883" y="56155"/>
                  <a:pt x="3456783" y="340902"/>
                </a:cubicBezTo>
                <a:cubicBezTo>
                  <a:pt x="3799683" y="625649"/>
                  <a:pt x="3685384" y="1271344"/>
                  <a:pt x="3733510" y="1712502"/>
                </a:cubicBezTo>
                <a:cubicBezTo>
                  <a:pt x="3781636" y="2153660"/>
                  <a:pt x="3727494" y="2574765"/>
                  <a:pt x="3745541" y="2987849"/>
                </a:cubicBezTo>
                <a:cubicBezTo>
                  <a:pt x="3763588" y="3400933"/>
                  <a:pt x="3970131" y="3862144"/>
                  <a:pt x="3841794" y="4191007"/>
                </a:cubicBezTo>
                <a:cubicBezTo>
                  <a:pt x="3713457" y="4519870"/>
                  <a:pt x="3170031" y="4808628"/>
                  <a:pt x="2975520" y="4961028"/>
                </a:cubicBezTo>
                <a:cubicBezTo>
                  <a:pt x="2781009" y="5113428"/>
                  <a:pt x="2730878" y="5109417"/>
                  <a:pt x="2674731" y="5105407"/>
                </a:cubicBezTo>
                <a:cubicBezTo>
                  <a:pt x="2618584" y="5101397"/>
                  <a:pt x="2628610" y="5019181"/>
                  <a:pt x="2638636" y="4936965"/>
                </a:cubicBezTo>
                <a:lnTo>
                  <a:pt x="2626604" y="4503828"/>
                </a:lnTo>
                <a:close/>
              </a:path>
            </a:pathLst>
          </a:custGeom>
          <a:solidFill>
            <a:srgbClr val="FF5353">
              <a:alpha val="41176"/>
            </a:srgbClr>
          </a:solidFill>
          <a:ln w="7620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3594A80-86ED-D13E-BDA3-B118EA6ADB8F}"/>
              </a:ext>
            </a:extLst>
          </p:cNvPr>
          <p:cNvSpPr/>
          <p:nvPr/>
        </p:nvSpPr>
        <p:spPr>
          <a:xfrm rot="1634899">
            <a:off x="6946450" y="7682571"/>
            <a:ext cx="1797040" cy="911401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C0FD8C5-C577-DD64-0788-284F9C0FC9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174266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pijn routes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Vanaf rompwand en ledematen (somatisch)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Via 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rgbClr val="FF0066"/>
                </a:solidFill>
              </a:rPr>
              <a:t>Vanaf ingewanden (visceraal), </a:t>
            </a:r>
            <a:r>
              <a:rPr lang="en-GB" b="1" i="1">
                <a:solidFill>
                  <a:srgbClr val="FF0066"/>
                </a:solidFill>
              </a:rPr>
              <a:t>boven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rgbClr val="FF0066"/>
                </a:solidFill>
              </a:rPr>
              <a:t>Meelopend met </a:t>
            </a:r>
            <a:r>
              <a:rPr lang="en-GB" b="1">
                <a:solidFill>
                  <a:srgbClr val="FF0066"/>
                </a:solidFill>
              </a:rPr>
              <a:t>sympathische</a:t>
            </a:r>
            <a:r>
              <a:rPr lang="en-GB">
                <a:solidFill>
                  <a:srgbClr val="FF0066"/>
                </a:solidFill>
              </a:rPr>
              <a:t> </a:t>
            </a:r>
            <a:r>
              <a:rPr lang="en-GB"/>
              <a:t>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(visceraal), </a:t>
            </a:r>
            <a:r>
              <a:rPr lang="en-GB" b="1" i="1"/>
              <a:t>onder</a:t>
            </a:r>
            <a:r>
              <a:rPr lang="en-GB" b="1"/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/>
              <a:t>Meelopend met parasympathische zenuwen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5ABBF8D-CD45-FC0D-C3D0-6EAC6CF4A9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192353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EDC0E8EA-7F75-FDE2-E1BB-45017393316C}"/>
              </a:ext>
            </a:extLst>
          </p:cNvPr>
          <p:cNvSpPr/>
          <p:nvPr/>
        </p:nvSpPr>
        <p:spPr>
          <a:xfrm>
            <a:off x="0" y="11678194"/>
            <a:ext cx="10799763" cy="3622132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8BE1E3C-33AB-3A20-F108-94AE2818F447}"/>
              </a:ext>
            </a:extLst>
          </p:cNvPr>
          <p:cNvGrpSpPr/>
          <p:nvPr/>
        </p:nvGrpSpPr>
        <p:grpSpPr>
          <a:xfrm>
            <a:off x="4963886" y="11267078"/>
            <a:ext cx="1739682" cy="2611929"/>
            <a:chOff x="297675" y="3821248"/>
            <a:chExt cx="1739682" cy="2611929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7CA69FBC-F630-98C6-5C96-A2742D9FD21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7675" y="3821248"/>
              <a:ext cx="1739682" cy="2171428"/>
            </a:xfrm>
            <a:prstGeom prst="rect">
              <a:avLst/>
            </a:prstGeom>
          </p:spPr>
        </p:pic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5CDB140B-72E4-7FF7-4448-6054AB5EB94D}"/>
                </a:ext>
              </a:extLst>
            </p:cNvPr>
            <p:cNvSpPr txBox="1"/>
            <p:nvPr/>
          </p:nvSpPr>
          <p:spPr>
            <a:xfrm>
              <a:off x="496388" y="5786846"/>
              <a:ext cx="1283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>
                  <a:solidFill>
                    <a:srgbClr val="FF0000"/>
                  </a:solidFill>
                </a:rPr>
                <a:t>SYMP</a:t>
              </a:r>
            </a:p>
          </p:txBody>
        </p:sp>
      </p:grp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3837755"/>
            <a:ext cx="6019417" cy="1651015"/>
            <a:chOff x="4278776" y="13501083"/>
            <a:chExt cx="6019417" cy="165101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ire icon: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https://freesvg.org/fire-and-flames-remixes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By Open Clipart, PD</a:t>
              </a:r>
            </a:p>
            <a:p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1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43710" y="1215507"/>
            <a:ext cx="10550570" cy="9889857"/>
            <a:chOff x="43710" y="1215507"/>
            <a:chExt cx="10550570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182207" y="8065551"/>
              <a:ext cx="4073418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Lumbale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43710" y="6387338"/>
              <a:ext cx="39486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80439" y="8504250"/>
              <a:ext cx="4496235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 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inf., plexus hypogastr. sup.</a:t>
              </a:r>
              <a:r>
                <a:rPr lang="en-US" sz="2000" b="1">
                  <a:solidFill>
                    <a:srgbClr val="FF0000"/>
                  </a:solidFill>
                </a:rPr>
                <a:t>, n</a:t>
              </a:r>
              <a:r>
                <a:rPr lang="en-GB" sz="2000" b="1">
                  <a:solidFill>
                    <a:srgbClr val="FF0000"/>
                  </a:solidFill>
                </a:rPr>
                <a:t>. hypogastricus, plexus hypogastr. inf.</a:t>
              </a:r>
              <a:r>
                <a:rPr lang="en-US" sz="2000" b="1">
                  <a:solidFill>
                    <a:srgbClr val="FF0000"/>
                  </a:solidFill>
                </a:rPr>
                <a:t> </a:t>
              </a: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80439" y="7534908"/>
              <a:ext cx="4389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L1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L2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FF9797"/>
                    </a:solidFill>
                  </a:rPr>
                  <a:t>L3</a:t>
                </a:r>
                <a:endParaRPr lang="en-US">
                  <a:solidFill>
                    <a:srgbClr val="FF9797"/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 hidden="1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 hidden="1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 hidden="1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 hidden="1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 hidden="1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 hidden="1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 hidden="1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 hidden="1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 hidden="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 hidden="1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 hidden="1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 hidden="1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 hidden="1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 hidden="1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 hidden="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 hidden="1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 hidden="1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 hidden="1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 hidden="1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 hidden="1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 hidden="1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 hidden="1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 hidden="1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 hidden="1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6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 hidden="1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 hidden="1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 hidden="1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 hidden="1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 hidden="1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 hidden="1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 hidden="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 hidden="1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 hidden="1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 hidden="1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 hidden="1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 hidden="1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 hidden="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 hidden="1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 hidden="1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Sympathisch naar einddarm (colon desc./sigmoid/rectum) 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A3DDC4C-99FB-4E30-9638-4F34D3F8F999}"/>
              </a:ext>
            </a:extLst>
          </p:cNvPr>
          <p:cNvSpPr/>
          <p:nvPr/>
        </p:nvSpPr>
        <p:spPr>
          <a:xfrm>
            <a:off x="6329335" y="6778094"/>
            <a:ext cx="763853" cy="916667"/>
          </a:xfrm>
          <a:custGeom>
            <a:avLst/>
            <a:gdLst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197494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977083 w 2838449"/>
              <a:gd name="connsiteY12" fmla="*/ 1213443 h 2462702"/>
              <a:gd name="connsiteX13" fmla="*/ 2838449 w 283844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19834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41099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30466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51748 w 2841928"/>
              <a:gd name="connsiteY5" fmla="*/ 214518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1635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82281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735443 w 2841928"/>
              <a:gd name="connsiteY10" fmla="*/ 830738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73822 w 2841928"/>
              <a:gd name="connsiteY10" fmla="*/ 909947 h 2462702"/>
              <a:gd name="connsiteX11" fmla="*/ 980562 w 2841928"/>
              <a:gd name="connsiteY11" fmla="*/ 1213443 h 2462702"/>
              <a:gd name="connsiteX12" fmla="*/ 2841928 w 2841928"/>
              <a:gd name="connsiteY12" fmla="*/ 2462702 h 2462702"/>
              <a:gd name="connsiteX0" fmla="*/ 190743 w 2841928"/>
              <a:gd name="connsiteY0" fmla="*/ 15735 h 2464767"/>
              <a:gd name="connsiteX1" fmla="*/ 12463 w 2841928"/>
              <a:gd name="connsiteY1" fmla="*/ 3363 h 2464767"/>
              <a:gd name="connsiteX2" fmla="*/ 42087 w 2841928"/>
              <a:gd name="connsiteY2" fmla="*/ 60873 h 2464767"/>
              <a:gd name="connsiteX3" fmla="*/ 258885 w 2841928"/>
              <a:gd name="connsiteY3" fmla="*/ 243164 h 2464767"/>
              <a:gd name="connsiteX4" fmla="*/ 328765 w 2841928"/>
              <a:gd name="connsiteY4" fmla="*/ 155495 h 2464767"/>
              <a:gd name="connsiteX5" fmla="*/ 562380 w 2841928"/>
              <a:gd name="connsiteY5" fmla="*/ 205950 h 2464767"/>
              <a:gd name="connsiteX6" fmla="*/ 573447 w 2841928"/>
              <a:gd name="connsiteY6" fmla="*/ 313914 h 2464767"/>
              <a:gd name="connsiteX7" fmla="*/ 726985 w 2841928"/>
              <a:gd name="connsiteY7" fmla="*/ 401482 h 2464767"/>
              <a:gd name="connsiteX8" fmla="*/ 676530 w 2841928"/>
              <a:gd name="connsiteY8" fmla="*/ 543517 h 2464767"/>
              <a:gd name="connsiteX9" fmla="*/ 750858 w 2841928"/>
              <a:gd name="connsiteY9" fmla="*/ 756737 h 2464767"/>
              <a:gd name="connsiteX10" fmla="*/ 673822 w 2841928"/>
              <a:gd name="connsiteY10" fmla="*/ 912012 h 2464767"/>
              <a:gd name="connsiteX11" fmla="*/ 980562 w 2841928"/>
              <a:gd name="connsiteY11" fmla="*/ 1215508 h 2464767"/>
              <a:gd name="connsiteX12" fmla="*/ 2841928 w 2841928"/>
              <a:gd name="connsiteY12" fmla="*/ 2464767 h 2464767"/>
              <a:gd name="connsiteX0" fmla="*/ 190743 w 2841928"/>
              <a:gd name="connsiteY0" fmla="*/ 9757 h 2469421"/>
              <a:gd name="connsiteX1" fmla="*/ 12463 w 2841928"/>
              <a:gd name="connsiteY1" fmla="*/ 8017 h 2469421"/>
              <a:gd name="connsiteX2" fmla="*/ 42087 w 2841928"/>
              <a:gd name="connsiteY2" fmla="*/ 65527 h 2469421"/>
              <a:gd name="connsiteX3" fmla="*/ 258885 w 2841928"/>
              <a:gd name="connsiteY3" fmla="*/ 247818 h 2469421"/>
              <a:gd name="connsiteX4" fmla="*/ 328765 w 2841928"/>
              <a:gd name="connsiteY4" fmla="*/ 160149 h 2469421"/>
              <a:gd name="connsiteX5" fmla="*/ 562380 w 2841928"/>
              <a:gd name="connsiteY5" fmla="*/ 210604 h 2469421"/>
              <a:gd name="connsiteX6" fmla="*/ 573447 w 2841928"/>
              <a:gd name="connsiteY6" fmla="*/ 318568 h 2469421"/>
              <a:gd name="connsiteX7" fmla="*/ 726985 w 2841928"/>
              <a:gd name="connsiteY7" fmla="*/ 406136 h 2469421"/>
              <a:gd name="connsiteX8" fmla="*/ 676530 w 2841928"/>
              <a:gd name="connsiteY8" fmla="*/ 548171 h 2469421"/>
              <a:gd name="connsiteX9" fmla="*/ 750858 w 2841928"/>
              <a:gd name="connsiteY9" fmla="*/ 761391 h 2469421"/>
              <a:gd name="connsiteX10" fmla="*/ 673822 w 2841928"/>
              <a:gd name="connsiteY10" fmla="*/ 916666 h 2469421"/>
              <a:gd name="connsiteX11" fmla="*/ 980562 w 2841928"/>
              <a:gd name="connsiteY11" fmla="*/ 1220162 h 2469421"/>
              <a:gd name="connsiteX12" fmla="*/ 2841928 w 2841928"/>
              <a:gd name="connsiteY12" fmla="*/ 2469421 h 2469421"/>
              <a:gd name="connsiteX0" fmla="*/ 203736 w 2854921"/>
              <a:gd name="connsiteY0" fmla="*/ 20875 h 2480539"/>
              <a:gd name="connsiteX1" fmla="*/ 9507 w 2854921"/>
              <a:gd name="connsiteY1" fmla="*/ 3186 h 2480539"/>
              <a:gd name="connsiteX2" fmla="*/ 55080 w 2854921"/>
              <a:gd name="connsiteY2" fmla="*/ 76645 h 2480539"/>
              <a:gd name="connsiteX3" fmla="*/ 271878 w 2854921"/>
              <a:gd name="connsiteY3" fmla="*/ 258936 h 2480539"/>
              <a:gd name="connsiteX4" fmla="*/ 341758 w 2854921"/>
              <a:gd name="connsiteY4" fmla="*/ 171267 h 2480539"/>
              <a:gd name="connsiteX5" fmla="*/ 575373 w 2854921"/>
              <a:gd name="connsiteY5" fmla="*/ 221722 h 2480539"/>
              <a:gd name="connsiteX6" fmla="*/ 586440 w 2854921"/>
              <a:gd name="connsiteY6" fmla="*/ 329686 h 2480539"/>
              <a:gd name="connsiteX7" fmla="*/ 739978 w 2854921"/>
              <a:gd name="connsiteY7" fmla="*/ 417254 h 2480539"/>
              <a:gd name="connsiteX8" fmla="*/ 689523 w 2854921"/>
              <a:gd name="connsiteY8" fmla="*/ 559289 h 2480539"/>
              <a:gd name="connsiteX9" fmla="*/ 763851 w 2854921"/>
              <a:gd name="connsiteY9" fmla="*/ 772509 h 2480539"/>
              <a:gd name="connsiteX10" fmla="*/ 686815 w 2854921"/>
              <a:gd name="connsiteY10" fmla="*/ 927784 h 2480539"/>
              <a:gd name="connsiteX11" fmla="*/ 993555 w 2854921"/>
              <a:gd name="connsiteY11" fmla="*/ 1231280 h 2480539"/>
              <a:gd name="connsiteX12" fmla="*/ 2854921 w 2854921"/>
              <a:gd name="connsiteY12" fmla="*/ 2480539 h 2480539"/>
              <a:gd name="connsiteX0" fmla="*/ 203736 w 2854921"/>
              <a:gd name="connsiteY0" fmla="*/ 9758 h 2469422"/>
              <a:gd name="connsiteX1" fmla="*/ 9507 w 2854921"/>
              <a:gd name="connsiteY1" fmla="*/ 8018 h 2469422"/>
              <a:gd name="connsiteX2" fmla="*/ 55080 w 2854921"/>
              <a:gd name="connsiteY2" fmla="*/ 65528 h 2469422"/>
              <a:gd name="connsiteX3" fmla="*/ 271878 w 2854921"/>
              <a:gd name="connsiteY3" fmla="*/ 247819 h 2469422"/>
              <a:gd name="connsiteX4" fmla="*/ 341758 w 2854921"/>
              <a:gd name="connsiteY4" fmla="*/ 160150 h 2469422"/>
              <a:gd name="connsiteX5" fmla="*/ 575373 w 2854921"/>
              <a:gd name="connsiteY5" fmla="*/ 210605 h 2469422"/>
              <a:gd name="connsiteX6" fmla="*/ 586440 w 2854921"/>
              <a:gd name="connsiteY6" fmla="*/ 318569 h 2469422"/>
              <a:gd name="connsiteX7" fmla="*/ 739978 w 2854921"/>
              <a:gd name="connsiteY7" fmla="*/ 406137 h 2469422"/>
              <a:gd name="connsiteX8" fmla="*/ 689523 w 2854921"/>
              <a:gd name="connsiteY8" fmla="*/ 548172 h 2469422"/>
              <a:gd name="connsiteX9" fmla="*/ 763851 w 2854921"/>
              <a:gd name="connsiteY9" fmla="*/ 761392 h 2469422"/>
              <a:gd name="connsiteX10" fmla="*/ 686815 w 2854921"/>
              <a:gd name="connsiteY10" fmla="*/ 916667 h 2469422"/>
              <a:gd name="connsiteX11" fmla="*/ 993555 w 2854921"/>
              <a:gd name="connsiteY11" fmla="*/ 1220163 h 2469422"/>
              <a:gd name="connsiteX12" fmla="*/ 2854921 w 2854921"/>
              <a:gd name="connsiteY12" fmla="*/ 2469422 h 2469422"/>
              <a:gd name="connsiteX0" fmla="*/ 203736 w 993555"/>
              <a:gd name="connsiteY0" fmla="*/ 9758 h 1220163"/>
              <a:gd name="connsiteX1" fmla="*/ 9507 w 993555"/>
              <a:gd name="connsiteY1" fmla="*/ 8018 h 1220163"/>
              <a:gd name="connsiteX2" fmla="*/ 55080 w 993555"/>
              <a:gd name="connsiteY2" fmla="*/ 65528 h 1220163"/>
              <a:gd name="connsiteX3" fmla="*/ 271878 w 993555"/>
              <a:gd name="connsiteY3" fmla="*/ 247819 h 1220163"/>
              <a:gd name="connsiteX4" fmla="*/ 341758 w 993555"/>
              <a:gd name="connsiteY4" fmla="*/ 160150 h 1220163"/>
              <a:gd name="connsiteX5" fmla="*/ 575373 w 993555"/>
              <a:gd name="connsiteY5" fmla="*/ 210605 h 1220163"/>
              <a:gd name="connsiteX6" fmla="*/ 586440 w 993555"/>
              <a:gd name="connsiteY6" fmla="*/ 318569 h 1220163"/>
              <a:gd name="connsiteX7" fmla="*/ 739978 w 993555"/>
              <a:gd name="connsiteY7" fmla="*/ 406137 h 1220163"/>
              <a:gd name="connsiteX8" fmla="*/ 689523 w 993555"/>
              <a:gd name="connsiteY8" fmla="*/ 548172 h 1220163"/>
              <a:gd name="connsiteX9" fmla="*/ 763851 w 993555"/>
              <a:gd name="connsiteY9" fmla="*/ 761392 h 1220163"/>
              <a:gd name="connsiteX10" fmla="*/ 686815 w 993555"/>
              <a:gd name="connsiteY10" fmla="*/ 916667 h 1220163"/>
              <a:gd name="connsiteX11" fmla="*/ 993555 w 993555"/>
              <a:gd name="connsiteY11" fmla="*/ 1220163 h 1220163"/>
              <a:gd name="connsiteX0" fmla="*/ 203736 w 763853"/>
              <a:gd name="connsiteY0" fmla="*/ 9758 h 916667"/>
              <a:gd name="connsiteX1" fmla="*/ 9507 w 763853"/>
              <a:gd name="connsiteY1" fmla="*/ 8018 h 916667"/>
              <a:gd name="connsiteX2" fmla="*/ 55080 w 763853"/>
              <a:gd name="connsiteY2" fmla="*/ 65528 h 916667"/>
              <a:gd name="connsiteX3" fmla="*/ 271878 w 763853"/>
              <a:gd name="connsiteY3" fmla="*/ 247819 h 916667"/>
              <a:gd name="connsiteX4" fmla="*/ 341758 w 763853"/>
              <a:gd name="connsiteY4" fmla="*/ 160150 h 916667"/>
              <a:gd name="connsiteX5" fmla="*/ 575373 w 763853"/>
              <a:gd name="connsiteY5" fmla="*/ 210605 h 916667"/>
              <a:gd name="connsiteX6" fmla="*/ 586440 w 763853"/>
              <a:gd name="connsiteY6" fmla="*/ 318569 h 916667"/>
              <a:gd name="connsiteX7" fmla="*/ 739978 w 763853"/>
              <a:gd name="connsiteY7" fmla="*/ 406137 h 916667"/>
              <a:gd name="connsiteX8" fmla="*/ 689523 w 763853"/>
              <a:gd name="connsiteY8" fmla="*/ 548172 h 916667"/>
              <a:gd name="connsiteX9" fmla="*/ 763851 w 763853"/>
              <a:gd name="connsiteY9" fmla="*/ 761392 h 916667"/>
              <a:gd name="connsiteX10" fmla="*/ 686815 w 763853"/>
              <a:gd name="connsiteY10" fmla="*/ 916667 h 916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3853" h="916667">
                <a:moveTo>
                  <a:pt x="203736" y="9758"/>
                </a:moveTo>
                <a:cubicBezTo>
                  <a:pt x="126098" y="-4620"/>
                  <a:pt x="34283" y="-1277"/>
                  <a:pt x="9507" y="8018"/>
                </a:cubicBezTo>
                <a:cubicBezTo>
                  <a:pt x="-15269" y="17313"/>
                  <a:pt x="11352" y="25561"/>
                  <a:pt x="55080" y="65528"/>
                </a:cubicBezTo>
                <a:cubicBezTo>
                  <a:pt x="98809" y="105495"/>
                  <a:pt x="224098" y="232049"/>
                  <a:pt x="271878" y="247819"/>
                </a:cubicBezTo>
                <a:cubicBezTo>
                  <a:pt x="319658" y="263589"/>
                  <a:pt x="291176" y="166352"/>
                  <a:pt x="341758" y="160150"/>
                </a:cubicBezTo>
                <a:cubicBezTo>
                  <a:pt x="392340" y="153948"/>
                  <a:pt x="534593" y="184202"/>
                  <a:pt x="575373" y="210605"/>
                </a:cubicBezTo>
                <a:cubicBezTo>
                  <a:pt x="616153" y="237008"/>
                  <a:pt x="559006" y="285980"/>
                  <a:pt x="586440" y="318569"/>
                </a:cubicBezTo>
                <a:cubicBezTo>
                  <a:pt x="613874" y="351158"/>
                  <a:pt x="722798" y="367870"/>
                  <a:pt x="739978" y="406137"/>
                </a:cubicBezTo>
                <a:cubicBezTo>
                  <a:pt x="757158" y="444404"/>
                  <a:pt x="685544" y="488963"/>
                  <a:pt x="689523" y="548172"/>
                </a:cubicBezTo>
                <a:cubicBezTo>
                  <a:pt x="693502" y="607381"/>
                  <a:pt x="764302" y="699976"/>
                  <a:pt x="763851" y="761392"/>
                </a:cubicBezTo>
                <a:cubicBezTo>
                  <a:pt x="763400" y="822808"/>
                  <a:pt x="648531" y="840205"/>
                  <a:pt x="686815" y="916667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403F05A-4A0D-422B-AEB7-B99363FF3B88}"/>
              </a:ext>
            </a:extLst>
          </p:cNvPr>
          <p:cNvSpPr/>
          <p:nvPr/>
        </p:nvSpPr>
        <p:spPr>
          <a:xfrm rot="21028841">
            <a:off x="6640033" y="6794205"/>
            <a:ext cx="90377" cy="31897"/>
          </a:xfrm>
          <a:custGeom>
            <a:avLst/>
            <a:gdLst>
              <a:gd name="connsiteX0" fmla="*/ 90377 w 90377"/>
              <a:gd name="connsiteY0" fmla="*/ 31897 h 31897"/>
              <a:gd name="connsiteX1" fmla="*/ 0 w 90377"/>
              <a:gd name="connsiteY1" fmla="*/ 0 h 31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377" h="31897">
                <a:moveTo>
                  <a:pt x="90377" y="31897"/>
                </a:moveTo>
                <a:lnTo>
                  <a:pt x="0" y="0"/>
                </a:ln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93DAC34-D4B4-4B85-9284-AE3BA7A3201F}"/>
              </a:ext>
            </a:extLst>
          </p:cNvPr>
          <p:cNvSpPr/>
          <p:nvPr/>
        </p:nvSpPr>
        <p:spPr>
          <a:xfrm>
            <a:off x="6182829" y="7703288"/>
            <a:ext cx="1006005" cy="2719972"/>
          </a:xfrm>
          <a:custGeom>
            <a:avLst/>
            <a:gdLst>
              <a:gd name="connsiteX0" fmla="*/ 829343 w 1020989"/>
              <a:gd name="connsiteY0" fmla="*/ 0 h 2725188"/>
              <a:gd name="connsiteX1" fmla="*/ 760231 w 1020989"/>
              <a:gd name="connsiteY1" fmla="*/ 154172 h 2725188"/>
              <a:gd name="connsiteX2" fmla="*/ 877190 w 1020989"/>
              <a:gd name="connsiteY2" fmla="*/ 260498 h 2725188"/>
              <a:gd name="connsiteX3" fmla="*/ 1020729 w 1020989"/>
              <a:gd name="connsiteY3" fmla="*/ 467833 h 2725188"/>
              <a:gd name="connsiteX4" fmla="*/ 839976 w 1020989"/>
              <a:gd name="connsiteY4" fmla="*/ 696433 h 2725188"/>
              <a:gd name="connsiteX5" fmla="*/ 871873 w 1020989"/>
              <a:gd name="connsiteY5" fmla="*/ 946298 h 2725188"/>
              <a:gd name="connsiteX6" fmla="*/ 712385 w 1020989"/>
              <a:gd name="connsiteY6" fmla="*/ 1185531 h 2725188"/>
              <a:gd name="connsiteX7" fmla="*/ 409357 w 1020989"/>
              <a:gd name="connsiteY7" fmla="*/ 1387549 h 2725188"/>
              <a:gd name="connsiteX8" fmla="*/ 42534 w 1020989"/>
              <a:gd name="connsiteY8" fmla="*/ 1791586 h 2725188"/>
              <a:gd name="connsiteX9" fmla="*/ 10636 w 1020989"/>
              <a:gd name="connsiteY9" fmla="*/ 2078665 h 2725188"/>
              <a:gd name="connsiteX10" fmla="*/ 69115 w 1020989"/>
              <a:gd name="connsiteY10" fmla="*/ 2509284 h 2725188"/>
              <a:gd name="connsiteX11" fmla="*/ 69115 w 1020989"/>
              <a:gd name="connsiteY11" fmla="*/ 2700670 h 2725188"/>
              <a:gd name="connsiteX12" fmla="*/ 398724 w 1020989"/>
              <a:gd name="connsiteY12" fmla="*/ 2716619 h 2725188"/>
              <a:gd name="connsiteX0" fmla="*/ 829343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803"/>
              <a:gd name="connsiteY0" fmla="*/ 0 h 2725188"/>
              <a:gd name="connsiteX1" fmla="*/ 802761 w 1021803"/>
              <a:gd name="connsiteY1" fmla="*/ 154172 h 2725188"/>
              <a:gd name="connsiteX2" fmla="*/ 898455 w 1021803"/>
              <a:gd name="connsiteY2" fmla="*/ 249866 h 2725188"/>
              <a:gd name="connsiteX3" fmla="*/ 1020729 w 1021803"/>
              <a:gd name="connsiteY3" fmla="*/ 467833 h 2725188"/>
              <a:gd name="connsiteX4" fmla="*/ 824027 w 1021803"/>
              <a:gd name="connsiteY4" fmla="*/ 691117 h 2725188"/>
              <a:gd name="connsiteX5" fmla="*/ 871873 w 1021803"/>
              <a:gd name="connsiteY5" fmla="*/ 946298 h 2725188"/>
              <a:gd name="connsiteX6" fmla="*/ 712385 w 1021803"/>
              <a:gd name="connsiteY6" fmla="*/ 1185531 h 2725188"/>
              <a:gd name="connsiteX7" fmla="*/ 409357 w 1021803"/>
              <a:gd name="connsiteY7" fmla="*/ 1387549 h 2725188"/>
              <a:gd name="connsiteX8" fmla="*/ 42534 w 1021803"/>
              <a:gd name="connsiteY8" fmla="*/ 1791586 h 2725188"/>
              <a:gd name="connsiteX9" fmla="*/ 10636 w 1021803"/>
              <a:gd name="connsiteY9" fmla="*/ 2078665 h 2725188"/>
              <a:gd name="connsiteX10" fmla="*/ 69115 w 1021803"/>
              <a:gd name="connsiteY10" fmla="*/ 2509284 h 2725188"/>
              <a:gd name="connsiteX11" fmla="*/ 69115 w 1021803"/>
              <a:gd name="connsiteY11" fmla="*/ 2700670 h 2725188"/>
              <a:gd name="connsiteX12" fmla="*/ 398724 w 1021803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871873 w 1006005"/>
              <a:gd name="connsiteY5" fmla="*/ 946298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19720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7701 w 1006005"/>
              <a:gd name="connsiteY6" fmla="*/ 1217429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04097"/>
              <a:gd name="connsiteX1" fmla="*/ 802761 w 1006005"/>
              <a:gd name="connsiteY1" fmla="*/ 154172 h 2704097"/>
              <a:gd name="connsiteX2" fmla="*/ 898455 w 1006005"/>
              <a:gd name="connsiteY2" fmla="*/ 249866 h 2704097"/>
              <a:gd name="connsiteX3" fmla="*/ 1004780 w 1006005"/>
              <a:gd name="connsiteY3" fmla="*/ 446568 h 2704097"/>
              <a:gd name="connsiteX4" fmla="*/ 824027 w 1006005"/>
              <a:gd name="connsiteY4" fmla="*/ 691117 h 2704097"/>
              <a:gd name="connsiteX5" fmla="*/ 909087 w 1006005"/>
              <a:gd name="connsiteY5" fmla="*/ 967563 h 2704097"/>
              <a:gd name="connsiteX6" fmla="*/ 717701 w 1006005"/>
              <a:gd name="connsiteY6" fmla="*/ 1217429 h 2704097"/>
              <a:gd name="connsiteX7" fmla="*/ 409357 w 1006005"/>
              <a:gd name="connsiteY7" fmla="*/ 1387549 h 2704097"/>
              <a:gd name="connsiteX8" fmla="*/ 42534 w 1006005"/>
              <a:gd name="connsiteY8" fmla="*/ 1791586 h 2704097"/>
              <a:gd name="connsiteX9" fmla="*/ 10636 w 1006005"/>
              <a:gd name="connsiteY9" fmla="*/ 2078665 h 2704097"/>
              <a:gd name="connsiteX10" fmla="*/ 69115 w 1006005"/>
              <a:gd name="connsiteY10" fmla="*/ 2509284 h 2704097"/>
              <a:gd name="connsiteX11" fmla="*/ 69115 w 1006005"/>
              <a:gd name="connsiteY11" fmla="*/ 2700670 h 2704097"/>
              <a:gd name="connsiteX12" fmla="*/ 563529 w 1006005"/>
              <a:gd name="connsiteY12" fmla="*/ 2488019 h 2704097"/>
              <a:gd name="connsiteX0" fmla="*/ 855924 w 1006005"/>
              <a:gd name="connsiteY0" fmla="*/ 0 h 2710619"/>
              <a:gd name="connsiteX1" fmla="*/ 802761 w 1006005"/>
              <a:gd name="connsiteY1" fmla="*/ 154172 h 2710619"/>
              <a:gd name="connsiteX2" fmla="*/ 898455 w 1006005"/>
              <a:gd name="connsiteY2" fmla="*/ 249866 h 2710619"/>
              <a:gd name="connsiteX3" fmla="*/ 1004780 w 1006005"/>
              <a:gd name="connsiteY3" fmla="*/ 446568 h 2710619"/>
              <a:gd name="connsiteX4" fmla="*/ 824027 w 1006005"/>
              <a:gd name="connsiteY4" fmla="*/ 691117 h 2710619"/>
              <a:gd name="connsiteX5" fmla="*/ 909087 w 1006005"/>
              <a:gd name="connsiteY5" fmla="*/ 967563 h 2710619"/>
              <a:gd name="connsiteX6" fmla="*/ 717701 w 1006005"/>
              <a:gd name="connsiteY6" fmla="*/ 1217429 h 2710619"/>
              <a:gd name="connsiteX7" fmla="*/ 409357 w 1006005"/>
              <a:gd name="connsiteY7" fmla="*/ 1387549 h 2710619"/>
              <a:gd name="connsiteX8" fmla="*/ 42534 w 1006005"/>
              <a:gd name="connsiteY8" fmla="*/ 1791586 h 2710619"/>
              <a:gd name="connsiteX9" fmla="*/ 10636 w 1006005"/>
              <a:gd name="connsiteY9" fmla="*/ 2078665 h 2710619"/>
              <a:gd name="connsiteX10" fmla="*/ 69115 w 1006005"/>
              <a:gd name="connsiteY10" fmla="*/ 2509284 h 2710619"/>
              <a:gd name="connsiteX11" fmla="*/ 69115 w 1006005"/>
              <a:gd name="connsiteY11" fmla="*/ 2700670 h 2710619"/>
              <a:gd name="connsiteX12" fmla="*/ 563529 w 1006005"/>
              <a:gd name="connsiteY12" fmla="*/ 2488019 h 2710619"/>
              <a:gd name="connsiteX0" fmla="*/ 855924 w 1006005"/>
              <a:gd name="connsiteY0" fmla="*/ 0 h 2718385"/>
              <a:gd name="connsiteX1" fmla="*/ 802761 w 1006005"/>
              <a:gd name="connsiteY1" fmla="*/ 154172 h 2718385"/>
              <a:gd name="connsiteX2" fmla="*/ 898455 w 1006005"/>
              <a:gd name="connsiteY2" fmla="*/ 249866 h 2718385"/>
              <a:gd name="connsiteX3" fmla="*/ 1004780 w 1006005"/>
              <a:gd name="connsiteY3" fmla="*/ 446568 h 2718385"/>
              <a:gd name="connsiteX4" fmla="*/ 824027 w 1006005"/>
              <a:gd name="connsiteY4" fmla="*/ 691117 h 2718385"/>
              <a:gd name="connsiteX5" fmla="*/ 909087 w 1006005"/>
              <a:gd name="connsiteY5" fmla="*/ 967563 h 2718385"/>
              <a:gd name="connsiteX6" fmla="*/ 717701 w 1006005"/>
              <a:gd name="connsiteY6" fmla="*/ 1217429 h 2718385"/>
              <a:gd name="connsiteX7" fmla="*/ 409357 w 1006005"/>
              <a:gd name="connsiteY7" fmla="*/ 1387549 h 2718385"/>
              <a:gd name="connsiteX8" fmla="*/ 42534 w 1006005"/>
              <a:gd name="connsiteY8" fmla="*/ 1791586 h 2718385"/>
              <a:gd name="connsiteX9" fmla="*/ 10636 w 1006005"/>
              <a:gd name="connsiteY9" fmla="*/ 2078665 h 2718385"/>
              <a:gd name="connsiteX10" fmla="*/ 69115 w 1006005"/>
              <a:gd name="connsiteY10" fmla="*/ 2509284 h 2718385"/>
              <a:gd name="connsiteX11" fmla="*/ 69115 w 1006005"/>
              <a:gd name="connsiteY11" fmla="*/ 2700670 h 2718385"/>
              <a:gd name="connsiteX12" fmla="*/ 462520 w 1006005"/>
              <a:gd name="connsiteY12" fmla="*/ 2541182 h 2718385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62520 w 1006005"/>
              <a:gd name="connsiteY13" fmla="*/ 2541182 h 2719972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83785 w 1006005"/>
              <a:gd name="connsiteY13" fmla="*/ 2397643 h 2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06005" h="2719972">
                <a:moveTo>
                  <a:pt x="855924" y="0"/>
                </a:moveTo>
                <a:cubicBezTo>
                  <a:pt x="833330" y="55378"/>
                  <a:pt x="795673" y="112528"/>
                  <a:pt x="802761" y="154172"/>
                </a:cubicBezTo>
                <a:cubicBezTo>
                  <a:pt x="809849" y="195816"/>
                  <a:pt x="864785" y="201133"/>
                  <a:pt x="898455" y="249866"/>
                </a:cubicBezTo>
                <a:cubicBezTo>
                  <a:pt x="932125" y="298599"/>
                  <a:pt x="1017185" y="373026"/>
                  <a:pt x="1004780" y="446568"/>
                </a:cubicBezTo>
                <a:cubicBezTo>
                  <a:pt x="992375" y="520110"/>
                  <a:pt x="839976" y="604285"/>
                  <a:pt x="824027" y="691117"/>
                </a:cubicBezTo>
                <a:cubicBezTo>
                  <a:pt x="808078" y="777950"/>
                  <a:pt x="926808" y="879844"/>
                  <a:pt x="909087" y="967563"/>
                </a:cubicBezTo>
                <a:cubicBezTo>
                  <a:pt x="891366" y="1055282"/>
                  <a:pt x="800989" y="1147431"/>
                  <a:pt x="717701" y="1217429"/>
                </a:cubicBezTo>
                <a:cubicBezTo>
                  <a:pt x="634413" y="1287427"/>
                  <a:pt x="521885" y="1291856"/>
                  <a:pt x="409357" y="1387549"/>
                </a:cubicBezTo>
                <a:cubicBezTo>
                  <a:pt x="296829" y="1483242"/>
                  <a:pt x="108987" y="1676400"/>
                  <a:pt x="42534" y="1791586"/>
                </a:cubicBezTo>
                <a:cubicBezTo>
                  <a:pt x="-23920" y="1906772"/>
                  <a:pt x="6206" y="1959049"/>
                  <a:pt x="10636" y="2078665"/>
                </a:cubicBezTo>
                <a:cubicBezTo>
                  <a:pt x="15066" y="2198281"/>
                  <a:pt x="59369" y="2405617"/>
                  <a:pt x="69115" y="2509284"/>
                </a:cubicBezTo>
                <a:cubicBezTo>
                  <a:pt x="78861" y="2612951"/>
                  <a:pt x="31901" y="2669658"/>
                  <a:pt x="69115" y="2700670"/>
                </a:cubicBezTo>
                <a:cubicBezTo>
                  <a:pt x="106329" y="2731682"/>
                  <a:pt x="226832" y="2721936"/>
                  <a:pt x="292399" y="2695355"/>
                </a:cubicBezTo>
                <a:cubicBezTo>
                  <a:pt x="357966" y="2668774"/>
                  <a:pt x="455432" y="2423339"/>
                  <a:pt x="483785" y="23976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3B05E41B-7985-4BBD-8B0D-0411CDE3C886}"/>
              </a:ext>
            </a:extLst>
          </p:cNvPr>
          <p:cNvSpPr txBox="1"/>
          <p:nvPr/>
        </p:nvSpPr>
        <p:spPr>
          <a:xfrm>
            <a:off x="826222" y="7161637"/>
            <a:ext cx="2537620" cy="3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000" b="1">
                <a:solidFill>
                  <a:srgbClr val="FF3399"/>
                </a:solidFill>
              </a:rPr>
              <a:t>Rami communicans</a:t>
            </a:r>
            <a:endParaRPr lang="en-US" sz="2000" b="1">
              <a:solidFill>
                <a:srgbClr val="FF3399"/>
              </a:solidFill>
            </a:endParaRPr>
          </a:p>
        </p:txBody>
      </p:sp>
      <p:sp>
        <p:nvSpPr>
          <p:cNvPr id="489" name="TextBox 488" hidden="1">
            <a:extLst>
              <a:ext uri="{FF2B5EF4-FFF2-40B4-BE49-F238E27FC236}">
                <a16:creationId xmlns:a16="http://schemas.microsoft.com/office/drawing/2014/main" id="{A3BCBC4C-85F2-4E96-BDB5-5235FAD83955}"/>
              </a:ext>
            </a:extLst>
          </p:cNvPr>
          <p:cNvSpPr txBox="1"/>
          <p:nvPr/>
        </p:nvSpPr>
        <p:spPr>
          <a:xfrm>
            <a:off x="10063489" y="6165649"/>
            <a:ext cx="5309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rgbClr val="FF9797"/>
                </a:solidFill>
              </a:rPr>
              <a:t>T12</a:t>
            </a:r>
            <a:endParaRPr lang="en-US">
              <a:solidFill>
                <a:srgbClr val="FF9797"/>
              </a:solidFill>
            </a:endParaRPr>
          </a:p>
        </p:txBody>
      </p:sp>
      <p:graphicFrame>
        <p:nvGraphicFramePr>
          <p:cNvPr id="455" name="Object 454">
            <a:extLst>
              <a:ext uri="{FF2B5EF4-FFF2-40B4-BE49-F238E27FC236}">
                <a16:creationId xmlns:a16="http://schemas.microsoft.com/office/drawing/2014/main" id="{6106A5F9-716E-4968-9B8D-36804D48946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7361505"/>
              </p:ext>
            </p:extLst>
          </p:nvPr>
        </p:nvGraphicFramePr>
        <p:xfrm>
          <a:off x="8367750" y="9650928"/>
          <a:ext cx="1761247" cy="15278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17" imgW="12355200" imgH="10717200" progId="">
                  <p:embed/>
                </p:oleObj>
              </mc:Choice>
              <mc:Fallback>
                <p:oleObj r:id="rId17" imgW="12355200" imgH="10717200" progId="">
                  <p:embed/>
                  <p:pic>
                    <p:nvPicPr>
                      <p:cNvPr id="455" name="Object 454">
                        <a:extLst>
                          <a:ext uri="{FF2B5EF4-FFF2-40B4-BE49-F238E27FC236}">
                            <a16:creationId xmlns:a16="http://schemas.microsoft.com/office/drawing/2014/main" id="{6106A5F9-716E-4968-9B8D-36804D48946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8367750" y="9650928"/>
                        <a:ext cx="1761247" cy="15278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479" name="Straight Arrow Connector 478">
            <a:extLst>
              <a:ext uri="{FF2B5EF4-FFF2-40B4-BE49-F238E27FC236}">
                <a16:creationId xmlns:a16="http://schemas.microsoft.com/office/drawing/2014/main" id="{B1291CDC-F337-4CB2-B6E8-9455A25408C5}"/>
              </a:ext>
            </a:extLst>
          </p:cNvPr>
          <p:cNvCxnSpPr>
            <a:cxnSpLocks/>
          </p:cNvCxnSpPr>
          <p:nvPr/>
        </p:nvCxnSpPr>
        <p:spPr>
          <a:xfrm flipV="1">
            <a:off x="172030" y="6476175"/>
            <a:ext cx="45986" cy="3710184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99F99C98-ABF5-D4E0-6609-321B599E93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724321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>
            <a:alpha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>
            <a:extLst>
              <a:ext uri="{FF2B5EF4-FFF2-40B4-BE49-F238E27FC236}">
                <a16:creationId xmlns:a16="http://schemas.microsoft.com/office/drawing/2014/main" id="{A75BC624-3C8B-040D-E624-084510A45436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1343238"/>
            <a:chOff x="4278776" y="13501083"/>
            <a:chExt cx="6019417" cy="13432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6155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99037" y="14682100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L1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L2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FF9797"/>
                    </a:solidFill>
                  </a:rPr>
                  <a:t>L3</a:t>
                </a:r>
                <a:endParaRPr lang="en-US">
                  <a:solidFill>
                    <a:srgbClr val="FF9797"/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 hidden="1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 hidden="1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 hidden="1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 hidden="1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 hidden="1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 hidden="1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 hidden="1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 hidden="1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 hidden="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 hidden="1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 hidden="1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 hidden="1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 hidden="1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 hidden="1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 hidden="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 hidden="1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 hidden="1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 hidden="1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 hidden="1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 hidden="1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 hidden="1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 hidden="1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 hidden="1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 hidden="1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 hidden="1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 hidden="1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 hidden="1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 hidden="1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 hidden="1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 hidden="1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 hidden="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 hidden="1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 hidden="1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 hidden="1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 hidden="1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 hidden="1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 hidden="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 hidden="1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 hidden="1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colon desc. tot ½ sigmoid en peritoneum-bedekte delen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A3DDC4C-99FB-4E30-9638-4F34D3F8F999}"/>
              </a:ext>
            </a:extLst>
          </p:cNvPr>
          <p:cNvSpPr/>
          <p:nvPr/>
        </p:nvSpPr>
        <p:spPr>
          <a:xfrm>
            <a:off x="6329335" y="6778094"/>
            <a:ext cx="763853" cy="916667"/>
          </a:xfrm>
          <a:custGeom>
            <a:avLst/>
            <a:gdLst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197494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977083 w 2838449"/>
              <a:gd name="connsiteY12" fmla="*/ 1213443 h 2462702"/>
              <a:gd name="connsiteX13" fmla="*/ 2838449 w 283844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19834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41099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30466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51748 w 2841928"/>
              <a:gd name="connsiteY5" fmla="*/ 214518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1635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82281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735443 w 2841928"/>
              <a:gd name="connsiteY10" fmla="*/ 830738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73822 w 2841928"/>
              <a:gd name="connsiteY10" fmla="*/ 909947 h 2462702"/>
              <a:gd name="connsiteX11" fmla="*/ 980562 w 2841928"/>
              <a:gd name="connsiteY11" fmla="*/ 1213443 h 2462702"/>
              <a:gd name="connsiteX12" fmla="*/ 2841928 w 2841928"/>
              <a:gd name="connsiteY12" fmla="*/ 2462702 h 2462702"/>
              <a:gd name="connsiteX0" fmla="*/ 190743 w 2841928"/>
              <a:gd name="connsiteY0" fmla="*/ 15735 h 2464767"/>
              <a:gd name="connsiteX1" fmla="*/ 12463 w 2841928"/>
              <a:gd name="connsiteY1" fmla="*/ 3363 h 2464767"/>
              <a:gd name="connsiteX2" fmla="*/ 42087 w 2841928"/>
              <a:gd name="connsiteY2" fmla="*/ 60873 h 2464767"/>
              <a:gd name="connsiteX3" fmla="*/ 258885 w 2841928"/>
              <a:gd name="connsiteY3" fmla="*/ 243164 h 2464767"/>
              <a:gd name="connsiteX4" fmla="*/ 328765 w 2841928"/>
              <a:gd name="connsiteY4" fmla="*/ 155495 h 2464767"/>
              <a:gd name="connsiteX5" fmla="*/ 562380 w 2841928"/>
              <a:gd name="connsiteY5" fmla="*/ 205950 h 2464767"/>
              <a:gd name="connsiteX6" fmla="*/ 573447 w 2841928"/>
              <a:gd name="connsiteY6" fmla="*/ 313914 h 2464767"/>
              <a:gd name="connsiteX7" fmla="*/ 726985 w 2841928"/>
              <a:gd name="connsiteY7" fmla="*/ 401482 h 2464767"/>
              <a:gd name="connsiteX8" fmla="*/ 676530 w 2841928"/>
              <a:gd name="connsiteY8" fmla="*/ 543517 h 2464767"/>
              <a:gd name="connsiteX9" fmla="*/ 750858 w 2841928"/>
              <a:gd name="connsiteY9" fmla="*/ 756737 h 2464767"/>
              <a:gd name="connsiteX10" fmla="*/ 673822 w 2841928"/>
              <a:gd name="connsiteY10" fmla="*/ 912012 h 2464767"/>
              <a:gd name="connsiteX11" fmla="*/ 980562 w 2841928"/>
              <a:gd name="connsiteY11" fmla="*/ 1215508 h 2464767"/>
              <a:gd name="connsiteX12" fmla="*/ 2841928 w 2841928"/>
              <a:gd name="connsiteY12" fmla="*/ 2464767 h 2464767"/>
              <a:gd name="connsiteX0" fmla="*/ 190743 w 2841928"/>
              <a:gd name="connsiteY0" fmla="*/ 9757 h 2469421"/>
              <a:gd name="connsiteX1" fmla="*/ 12463 w 2841928"/>
              <a:gd name="connsiteY1" fmla="*/ 8017 h 2469421"/>
              <a:gd name="connsiteX2" fmla="*/ 42087 w 2841928"/>
              <a:gd name="connsiteY2" fmla="*/ 65527 h 2469421"/>
              <a:gd name="connsiteX3" fmla="*/ 258885 w 2841928"/>
              <a:gd name="connsiteY3" fmla="*/ 247818 h 2469421"/>
              <a:gd name="connsiteX4" fmla="*/ 328765 w 2841928"/>
              <a:gd name="connsiteY4" fmla="*/ 160149 h 2469421"/>
              <a:gd name="connsiteX5" fmla="*/ 562380 w 2841928"/>
              <a:gd name="connsiteY5" fmla="*/ 210604 h 2469421"/>
              <a:gd name="connsiteX6" fmla="*/ 573447 w 2841928"/>
              <a:gd name="connsiteY6" fmla="*/ 318568 h 2469421"/>
              <a:gd name="connsiteX7" fmla="*/ 726985 w 2841928"/>
              <a:gd name="connsiteY7" fmla="*/ 406136 h 2469421"/>
              <a:gd name="connsiteX8" fmla="*/ 676530 w 2841928"/>
              <a:gd name="connsiteY8" fmla="*/ 548171 h 2469421"/>
              <a:gd name="connsiteX9" fmla="*/ 750858 w 2841928"/>
              <a:gd name="connsiteY9" fmla="*/ 761391 h 2469421"/>
              <a:gd name="connsiteX10" fmla="*/ 673822 w 2841928"/>
              <a:gd name="connsiteY10" fmla="*/ 916666 h 2469421"/>
              <a:gd name="connsiteX11" fmla="*/ 980562 w 2841928"/>
              <a:gd name="connsiteY11" fmla="*/ 1220162 h 2469421"/>
              <a:gd name="connsiteX12" fmla="*/ 2841928 w 2841928"/>
              <a:gd name="connsiteY12" fmla="*/ 2469421 h 2469421"/>
              <a:gd name="connsiteX0" fmla="*/ 203736 w 2854921"/>
              <a:gd name="connsiteY0" fmla="*/ 20875 h 2480539"/>
              <a:gd name="connsiteX1" fmla="*/ 9507 w 2854921"/>
              <a:gd name="connsiteY1" fmla="*/ 3186 h 2480539"/>
              <a:gd name="connsiteX2" fmla="*/ 55080 w 2854921"/>
              <a:gd name="connsiteY2" fmla="*/ 76645 h 2480539"/>
              <a:gd name="connsiteX3" fmla="*/ 271878 w 2854921"/>
              <a:gd name="connsiteY3" fmla="*/ 258936 h 2480539"/>
              <a:gd name="connsiteX4" fmla="*/ 341758 w 2854921"/>
              <a:gd name="connsiteY4" fmla="*/ 171267 h 2480539"/>
              <a:gd name="connsiteX5" fmla="*/ 575373 w 2854921"/>
              <a:gd name="connsiteY5" fmla="*/ 221722 h 2480539"/>
              <a:gd name="connsiteX6" fmla="*/ 586440 w 2854921"/>
              <a:gd name="connsiteY6" fmla="*/ 329686 h 2480539"/>
              <a:gd name="connsiteX7" fmla="*/ 739978 w 2854921"/>
              <a:gd name="connsiteY7" fmla="*/ 417254 h 2480539"/>
              <a:gd name="connsiteX8" fmla="*/ 689523 w 2854921"/>
              <a:gd name="connsiteY8" fmla="*/ 559289 h 2480539"/>
              <a:gd name="connsiteX9" fmla="*/ 763851 w 2854921"/>
              <a:gd name="connsiteY9" fmla="*/ 772509 h 2480539"/>
              <a:gd name="connsiteX10" fmla="*/ 686815 w 2854921"/>
              <a:gd name="connsiteY10" fmla="*/ 927784 h 2480539"/>
              <a:gd name="connsiteX11" fmla="*/ 993555 w 2854921"/>
              <a:gd name="connsiteY11" fmla="*/ 1231280 h 2480539"/>
              <a:gd name="connsiteX12" fmla="*/ 2854921 w 2854921"/>
              <a:gd name="connsiteY12" fmla="*/ 2480539 h 2480539"/>
              <a:gd name="connsiteX0" fmla="*/ 203736 w 2854921"/>
              <a:gd name="connsiteY0" fmla="*/ 9758 h 2469422"/>
              <a:gd name="connsiteX1" fmla="*/ 9507 w 2854921"/>
              <a:gd name="connsiteY1" fmla="*/ 8018 h 2469422"/>
              <a:gd name="connsiteX2" fmla="*/ 55080 w 2854921"/>
              <a:gd name="connsiteY2" fmla="*/ 65528 h 2469422"/>
              <a:gd name="connsiteX3" fmla="*/ 271878 w 2854921"/>
              <a:gd name="connsiteY3" fmla="*/ 247819 h 2469422"/>
              <a:gd name="connsiteX4" fmla="*/ 341758 w 2854921"/>
              <a:gd name="connsiteY4" fmla="*/ 160150 h 2469422"/>
              <a:gd name="connsiteX5" fmla="*/ 575373 w 2854921"/>
              <a:gd name="connsiteY5" fmla="*/ 210605 h 2469422"/>
              <a:gd name="connsiteX6" fmla="*/ 586440 w 2854921"/>
              <a:gd name="connsiteY6" fmla="*/ 318569 h 2469422"/>
              <a:gd name="connsiteX7" fmla="*/ 739978 w 2854921"/>
              <a:gd name="connsiteY7" fmla="*/ 406137 h 2469422"/>
              <a:gd name="connsiteX8" fmla="*/ 689523 w 2854921"/>
              <a:gd name="connsiteY8" fmla="*/ 548172 h 2469422"/>
              <a:gd name="connsiteX9" fmla="*/ 763851 w 2854921"/>
              <a:gd name="connsiteY9" fmla="*/ 761392 h 2469422"/>
              <a:gd name="connsiteX10" fmla="*/ 686815 w 2854921"/>
              <a:gd name="connsiteY10" fmla="*/ 916667 h 2469422"/>
              <a:gd name="connsiteX11" fmla="*/ 993555 w 2854921"/>
              <a:gd name="connsiteY11" fmla="*/ 1220163 h 2469422"/>
              <a:gd name="connsiteX12" fmla="*/ 2854921 w 2854921"/>
              <a:gd name="connsiteY12" fmla="*/ 2469422 h 2469422"/>
              <a:gd name="connsiteX0" fmla="*/ 203736 w 993555"/>
              <a:gd name="connsiteY0" fmla="*/ 9758 h 1220163"/>
              <a:gd name="connsiteX1" fmla="*/ 9507 w 993555"/>
              <a:gd name="connsiteY1" fmla="*/ 8018 h 1220163"/>
              <a:gd name="connsiteX2" fmla="*/ 55080 w 993555"/>
              <a:gd name="connsiteY2" fmla="*/ 65528 h 1220163"/>
              <a:gd name="connsiteX3" fmla="*/ 271878 w 993555"/>
              <a:gd name="connsiteY3" fmla="*/ 247819 h 1220163"/>
              <a:gd name="connsiteX4" fmla="*/ 341758 w 993555"/>
              <a:gd name="connsiteY4" fmla="*/ 160150 h 1220163"/>
              <a:gd name="connsiteX5" fmla="*/ 575373 w 993555"/>
              <a:gd name="connsiteY5" fmla="*/ 210605 h 1220163"/>
              <a:gd name="connsiteX6" fmla="*/ 586440 w 993555"/>
              <a:gd name="connsiteY6" fmla="*/ 318569 h 1220163"/>
              <a:gd name="connsiteX7" fmla="*/ 739978 w 993555"/>
              <a:gd name="connsiteY7" fmla="*/ 406137 h 1220163"/>
              <a:gd name="connsiteX8" fmla="*/ 689523 w 993555"/>
              <a:gd name="connsiteY8" fmla="*/ 548172 h 1220163"/>
              <a:gd name="connsiteX9" fmla="*/ 763851 w 993555"/>
              <a:gd name="connsiteY9" fmla="*/ 761392 h 1220163"/>
              <a:gd name="connsiteX10" fmla="*/ 686815 w 993555"/>
              <a:gd name="connsiteY10" fmla="*/ 916667 h 1220163"/>
              <a:gd name="connsiteX11" fmla="*/ 993555 w 993555"/>
              <a:gd name="connsiteY11" fmla="*/ 1220163 h 1220163"/>
              <a:gd name="connsiteX0" fmla="*/ 203736 w 763853"/>
              <a:gd name="connsiteY0" fmla="*/ 9758 h 916667"/>
              <a:gd name="connsiteX1" fmla="*/ 9507 w 763853"/>
              <a:gd name="connsiteY1" fmla="*/ 8018 h 916667"/>
              <a:gd name="connsiteX2" fmla="*/ 55080 w 763853"/>
              <a:gd name="connsiteY2" fmla="*/ 65528 h 916667"/>
              <a:gd name="connsiteX3" fmla="*/ 271878 w 763853"/>
              <a:gd name="connsiteY3" fmla="*/ 247819 h 916667"/>
              <a:gd name="connsiteX4" fmla="*/ 341758 w 763853"/>
              <a:gd name="connsiteY4" fmla="*/ 160150 h 916667"/>
              <a:gd name="connsiteX5" fmla="*/ 575373 w 763853"/>
              <a:gd name="connsiteY5" fmla="*/ 210605 h 916667"/>
              <a:gd name="connsiteX6" fmla="*/ 586440 w 763853"/>
              <a:gd name="connsiteY6" fmla="*/ 318569 h 916667"/>
              <a:gd name="connsiteX7" fmla="*/ 739978 w 763853"/>
              <a:gd name="connsiteY7" fmla="*/ 406137 h 916667"/>
              <a:gd name="connsiteX8" fmla="*/ 689523 w 763853"/>
              <a:gd name="connsiteY8" fmla="*/ 548172 h 916667"/>
              <a:gd name="connsiteX9" fmla="*/ 763851 w 763853"/>
              <a:gd name="connsiteY9" fmla="*/ 761392 h 916667"/>
              <a:gd name="connsiteX10" fmla="*/ 686815 w 763853"/>
              <a:gd name="connsiteY10" fmla="*/ 916667 h 916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3853" h="916667">
                <a:moveTo>
                  <a:pt x="203736" y="9758"/>
                </a:moveTo>
                <a:cubicBezTo>
                  <a:pt x="126098" y="-4620"/>
                  <a:pt x="34283" y="-1277"/>
                  <a:pt x="9507" y="8018"/>
                </a:cubicBezTo>
                <a:cubicBezTo>
                  <a:pt x="-15269" y="17313"/>
                  <a:pt x="11352" y="25561"/>
                  <a:pt x="55080" y="65528"/>
                </a:cubicBezTo>
                <a:cubicBezTo>
                  <a:pt x="98809" y="105495"/>
                  <a:pt x="224098" y="232049"/>
                  <a:pt x="271878" y="247819"/>
                </a:cubicBezTo>
                <a:cubicBezTo>
                  <a:pt x="319658" y="263589"/>
                  <a:pt x="291176" y="166352"/>
                  <a:pt x="341758" y="160150"/>
                </a:cubicBezTo>
                <a:cubicBezTo>
                  <a:pt x="392340" y="153948"/>
                  <a:pt x="534593" y="184202"/>
                  <a:pt x="575373" y="210605"/>
                </a:cubicBezTo>
                <a:cubicBezTo>
                  <a:pt x="616153" y="237008"/>
                  <a:pt x="559006" y="285980"/>
                  <a:pt x="586440" y="318569"/>
                </a:cubicBezTo>
                <a:cubicBezTo>
                  <a:pt x="613874" y="351158"/>
                  <a:pt x="722798" y="367870"/>
                  <a:pt x="739978" y="406137"/>
                </a:cubicBezTo>
                <a:cubicBezTo>
                  <a:pt x="757158" y="444404"/>
                  <a:pt x="685544" y="488963"/>
                  <a:pt x="689523" y="548172"/>
                </a:cubicBezTo>
                <a:cubicBezTo>
                  <a:pt x="693502" y="607381"/>
                  <a:pt x="764302" y="699976"/>
                  <a:pt x="763851" y="761392"/>
                </a:cubicBezTo>
                <a:cubicBezTo>
                  <a:pt x="763400" y="822808"/>
                  <a:pt x="648531" y="840205"/>
                  <a:pt x="686815" y="916667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403F05A-4A0D-422B-AEB7-B99363FF3B88}"/>
              </a:ext>
            </a:extLst>
          </p:cNvPr>
          <p:cNvSpPr/>
          <p:nvPr/>
        </p:nvSpPr>
        <p:spPr>
          <a:xfrm rot="21028841">
            <a:off x="6640033" y="6794205"/>
            <a:ext cx="90377" cy="31897"/>
          </a:xfrm>
          <a:custGeom>
            <a:avLst/>
            <a:gdLst>
              <a:gd name="connsiteX0" fmla="*/ 90377 w 90377"/>
              <a:gd name="connsiteY0" fmla="*/ 31897 h 31897"/>
              <a:gd name="connsiteX1" fmla="*/ 0 w 90377"/>
              <a:gd name="connsiteY1" fmla="*/ 0 h 31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377" h="31897">
                <a:moveTo>
                  <a:pt x="90377" y="31897"/>
                </a:moveTo>
                <a:lnTo>
                  <a:pt x="0" y="0"/>
                </a:ln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93DAC34-D4B4-4B85-9284-AE3BA7A3201F}"/>
              </a:ext>
            </a:extLst>
          </p:cNvPr>
          <p:cNvSpPr/>
          <p:nvPr/>
        </p:nvSpPr>
        <p:spPr>
          <a:xfrm>
            <a:off x="6182829" y="7703288"/>
            <a:ext cx="1006005" cy="2719972"/>
          </a:xfrm>
          <a:custGeom>
            <a:avLst/>
            <a:gdLst>
              <a:gd name="connsiteX0" fmla="*/ 829343 w 1020989"/>
              <a:gd name="connsiteY0" fmla="*/ 0 h 2725188"/>
              <a:gd name="connsiteX1" fmla="*/ 760231 w 1020989"/>
              <a:gd name="connsiteY1" fmla="*/ 154172 h 2725188"/>
              <a:gd name="connsiteX2" fmla="*/ 877190 w 1020989"/>
              <a:gd name="connsiteY2" fmla="*/ 260498 h 2725188"/>
              <a:gd name="connsiteX3" fmla="*/ 1020729 w 1020989"/>
              <a:gd name="connsiteY3" fmla="*/ 467833 h 2725188"/>
              <a:gd name="connsiteX4" fmla="*/ 839976 w 1020989"/>
              <a:gd name="connsiteY4" fmla="*/ 696433 h 2725188"/>
              <a:gd name="connsiteX5" fmla="*/ 871873 w 1020989"/>
              <a:gd name="connsiteY5" fmla="*/ 946298 h 2725188"/>
              <a:gd name="connsiteX6" fmla="*/ 712385 w 1020989"/>
              <a:gd name="connsiteY6" fmla="*/ 1185531 h 2725188"/>
              <a:gd name="connsiteX7" fmla="*/ 409357 w 1020989"/>
              <a:gd name="connsiteY7" fmla="*/ 1387549 h 2725188"/>
              <a:gd name="connsiteX8" fmla="*/ 42534 w 1020989"/>
              <a:gd name="connsiteY8" fmla="*/ 1791586 h 2725188"/>
              <a:gd name="connsiteX9" fmla="*/ 10636 w 1020989"/>
              <a:gd name="connsiteY9" fmla="*/ 2078665 h 2725188"/>
              <a:gd name="connsiteX10" fmla="*/ 69115 w 1020989"/>
              <a:gd name="connsiteY10" fmla="*/ 2509284 h 2725188"/>
              <a:gd name="connsiteX11" fmla="*/ 69115 w 1020989"/>
              <a:gd name="connsiteY11" fmla="*/ 2700670 h 2725188"/>
              <a:gd name="connsiteX12" fmla="*/ 398724 w 1020989"/>
              <a:gd name="connsiteY12" fmla="*/ 2716619 h 2725188"/>
              <a:gd name="connsiteX0" fmla="*/ 829343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803"/>
              <a:gd name="connsiteY0" fmla="*/ 0 h 2725188"/>
              <a:gd name="connsiteX1" fmla="*/ 802761 w 1021803"/>
              <a:gd name="connsiteY1" fmla="*/ 154172 h 2725188"/>
              <a:gd name="connsiteX2" fmla="*/ 898455 w 1021803"/>
              <a:gd name="connsiteY2" fmla="*/ 249866 h 2725188"/>
              <a:gd name="connsiteX3" fmla="*/ 1020729 w 1021803"/>
              <a:gd name="connsiteY3" fmla="*/ 467833 h 2725188"/>
              <a:gd name="connsiteX4" fmla="*/ 824027 w 1021803"/>
              <a:gd name="connsiteY4" fmla="*/ 691117 h 2725188"/>
              <a:gd name="connsiteX5" fmla="*/ 871873 w 1021803"/>
              <a:gd name="connsiteY5" fmla="*/ 946298 h 2725188"/>
              <a:gd name="connsiteX6" fmla="*/ 712385 w 1021803"/>
              <a:gd name="connsiteY6" fmla="*/ 1185531 h 2725188"/>
              <a:gd name="connsiteX7" fmla="*/ 409357 w 1021803"/>
              <a:gd name="connsiteY7" fmla="*/ 1387549 h 2725188"/>
              <a:gd name="connsiteX8" fmla="*/ 42534 w 1021803"/>
              <a:gd name="connsiteY8" fmla="*/ 1791586 h 2725188"/>
              <a:gd name="connsiteX9" fmla="*/ 10636 w 1021803"/>
              <a:gd name="connsiteY9" fmla="*/ 2078665 h 2725188"/>
              <a:gd name="connsiteX10" fmla="*/ 69115 w 1021803"/>
              <a:gd name="connsiteY10" fmla="*/ 2509284 h 2725188"/>
              <a:gd name="connsiteX11" fmla="*/ 69115 w 1021803"/>
              <a:gd name="connsiteY11" fmla="*/ 2700670 h 2725188"/>
              <a:gd name="connsiteX12" fmla="*/ 398724 w 1021803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871873 w 1006005"/>
              <a:gd name="connsiteY5" fmla="*/ 946298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19720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7701 w 1006005"/>
              <a:gd name="connsiteY6" fmla="*/ 1217429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04097"/>
              <a:gd name="connsiteX1" fmla="*/ 802761 w 1006005"/>
              <a:gd name="connsiteY1" fmla="*/ 154172 h 2704097"/>
              <a:gd name="connsiteX2" fmla="*/ 898455 w 1006005"/>
              <a:gd name="connsiteY2" fmla="*/ 249866 h 2704097"/>
              <a:gd name="connsiteX3" fmla="*/ 1004780 w 1006005"/>
              <a:gd name="connsiteY3" fmla="*/ 446568 h 2704097"/>
              <a:gd name="connsiteX4" fmla="*/ 824027 w 1006005"/>
              <a:gd name="connsiteY4" fmla="*/ 691117 h 2704097"/>
              <a:gd name="connsiteX5" fmla="*/ 909087 w 1006005"/>
              <a:gd name="connsiteY5" fmla="*/ 967563 h 2704097"/>
              <a:gd name="connsiteX6" fmla="*/ 717701 w 1006005"/>
              <a:gd name="connsiteY6" fmla="*/ 1217429 h 2704097"/>
              <a:gd name="connsiteX7" fmla="*/ 409357 w 1006005"/>
              <a:gd name="connsiteY7" fmla="*/ 1387549 h 2704097"/>
              <a:gd name="connsiteX8" fmla="*/ 42534 w 1006005"/>
              <a:gd name="connsiteY8" fmla="*/ 1791586 h 2704097"/>
              <a:gd name="connsiteX9" fmla="*/ 10636 w 1006005"/>
              <a:gd name="connsiteY9" fmla="*/ 2078665 h 2704097"/>
              <a:gd name="connsiteX10" fmla="*/ 69115 w 1006005"/>
              <a:gd name="connsiteY10" fmla="*/ 2509284 h 2704097"/>
              <a:gd name="connsiteX11" fmla="*/ 69115 w 1006005"/>
              <a:gd name="connsiteY11" fmla="*/ 2700670 h 2704097"/>
              <a:gd name="connsiteX12" fmla="*/ 563529 w 1006005"/>
              <a:gd name="connsiteY12" fmla="*/ 2488019 h 2704097"/>
              <a:gd name="connsiteX0" fmla="*/ 855924 w 1006005"/>
              <a:gd name="connsiteY0" fmla="*/ 0 h 2710619"/>
              <a:gd name="connsiteX1" fmla="*/ 802761 w 1006005"/>
              <a:gd name="connsiteY1" fmla="*/ 154172 h 2710619"/>
              <a:gd name="connsiteX2" fmla="*/ 898455 w 1006005"/>
              <a:gd name="connsiteY2" fmla="*/ 249866 h 2710619"/>
              <a:gd name="connsiteX3" fmla="*/ 1004780 w 1006005"/>
              <a:gd name="connsiteY3" fmla="*/ 446568 h 2710619"/>
              <a:gd name="connsiteX4" fmla="*/ 824027 w 1006005"/>
              <a:gd name="connsiteY4" fmla="*/ 691117 h 2710619"/>
              <a:gd name="connsiteX5" fmla="*/ 909087 w 1006005"/>
              <a:gd name="connsiteY5" fmla="*/ 967563 h 2710619"/>
              <a:gd name="connsiteX6" fmla="*/ 717701 w 1006005"/>
              <a:gd name="connsiteY6" fmla="*/ 1217429 h 2710619"/>
              <a:gd name="connsiteX7" fmla="*/ 409357 w 1006005"/>
              <a:gd name="connsiteY7" fmla="*/ 1387549 h 2710619"/>
              <a:gd name="connsiteX8" fmla="*/ 42534 w 1006005"/>
              <a:gd name="connsiteY8" fmla="*/ 1791586 h 2710619"/>
              <a:gd name="connsiteX9" fmla="*/ 10636 w 1006005"/>
              <a:gd name="connsiteY9" fmla="*/ 2078665 h 2710619"/>
              <a:gd name="connsiteX10" fmla="*/ 69115 w 1006005"/>
              <a:gd name="connsiteY10" fmla="*/ 2509284 h 2710619"/>
              <a:gd name="connsiteX11" fmla="*/ 69115 w 1006005"/>
              <a:gd name="connsiteY11" fmla="*/ 2700670 h 2710619"/>
              <a:gd name="connsiteX12" fmla="*/ 563529 w 1006005"/>
              <a:gd name="connsiteY12" fmla="*/ 2488019 h 2710619"/>
              <a:gd name="connsiteX0" fmla="*/ 855924 w 1006005"/>
              <a:gd name="connsiteY0" fmla="*/ 0 h 2718385"/>
              <a:gd name="connsiteX1" fmla="*/ 802761 w 1006005"/>
              <a:gd name="connsiteY1" fmla="*/ 154172 h 2718385"/>
              <a:gd name="connsiteX2" fmla="*/ 898455 w 1006005"/>
              <a:gd name="connsiteY2" fmla="*/ 249866 h 2718385"/>
              <a:gd name="connsiteX3" fmla="*/ 1004780 w 1006005"/>
              <a:gd name="connsiteY3" fmla="*/ 446568 h 2718385"/>
              <a:gd name="connsiteX4" fmla="*/ 824027 w 1006005"/>
              <a:gd name="connsiteY4" fmla="*/ 691117 h 2718385"/>
              <a:gd name="connsiteX5" fmla="*/ 909087 w 1006005"/>
              <a:gd name="connsiteY5" fmla="*/ 967563 h 2718385"/>
              <a:gd name="connsiteX6" fmla="*/ 717701 w 1006005"/>
              <a:gd name="connsiteY6" fmla="*/ 1217429 h 2718385"/>
              <a:gd name="connsiteX7" fmla="*/ 409357 w 1006005"/>
              <a:gd name="connsiteY7" fmla="*/ 1387549 h 2718385"/>
              <a:gd name="connsiteX8" fmla="*/ 42534 w 1006005"/>
              <a:gd name="connsiteY8" fmla="*/ 1791586 h 2718385"/>
              <a:gd name="connsiteX9" fmla="*/ 10636 w 1006005"/>
              <a:gd name="connsiteY9" fmla="*/ 2078665 h 2718385"/>
              <a:gd name="connsiteX10" fmla="*/ 69115 w 1006005"/>
              <a:gd name="connsiteY10" fmla="*/ 2509284 h 2718385"/>
              <a:gd name="connsiteX11" fmla="*/ 69115 w 1006005"/>
              <a:gd name="connsiteY11" fmla="*/ 2700670 h 2718385"/>
              <a:gd name="connsiteX12" fmla="*/ 462520 w 1006005"/>
              <a:gd name="connsiteY12" fmla="*/ 2541182 h 2718385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62520 w 1006005"/>
              <a:gd name="connsiteY13" fmla="*/ 2541182 h 2719972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83785 w 1006005"/>
              <a:gd name="connsiteY13" fmla="*/ 2397643 h 2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06005" h="2719972">
                <a:moveTo>
                  <a:pt x="855924" y="0"/>
                </a:moveTo>
                <a:cubicBezTo>
                  <a:pt x="833330" y="55378"/>
                  <a:pt x="795673" y="112528"/>
                  <a:pt x="802761" y="154172"/>
                </a:cubicBezTo>
                <a:cubicBezTo>
                  <a:pt x="809849" y="195816"/>
                  <a:pt x="864785" y="201133"/>
                  <a:pt x="898455" y="249866"/>
                </a:cubicBezTo>
                <a:cubicBezTo>
                  <a:pt x="932125" y="298599"/>
                  <a:pt x="1017185" y="373026"/>
                  <a:pt x="1004780" y="446568"/>
                </a:cubicBezTo>
                <a:cubicBezTo>
                  <a:pt x="992375" y="520110"/>
                  <a:pt x="839976" y="604285"/>
                  <a:pt x="824027" y="691117"/>
                </a:cubicBezTo>
                <a:cubicBezTo>
                  <a:pt x="808078" y="777950"/>
                  <a:pt x="926808" y="879844"/>
                  <a:pt x="909087" y="967563"/>
                </a:cubicBezTo>
                <a:cubicBezTo>
                  <a:pt x="891366" y="1055282"/>
                  <a:pt x="800989" y="1147431"/>
                  <a:pt x="717701" y="1217429"/>
                </a:cubicBezTo>
                <a:cubicBezTo>
                  <a:pt x="634413" y="1287427"/>
                  <a:pt x="521885" y="1291856"/>
                  <a:pt x="409357" y="1387549"/>
                </a:cubicBezTo>
                <a:cubicBezTo>
                  <a:pt x="296829" y="1483242"/>
                  <a:pt x="108987" y="1676400"/>
                  <a:pt x="42534" y="1791586"/>
                </a:cubicBezTo>
                <a:cubicBezTo>
                  <a:pt x="-23920" y="1906772"/>
                  <a:pt x="6206" y="1959049"/>
                  <a:pt x="10636" y="2078665"/>
                </a:cubicBezTo>
                <a:cubicBezTo>
                  <a:pt x="15066" y="2198281"/>
                  <a:pt x="59369" y="2405617"/>
                  <a:pt x="69115" y="2509284"/>
                </a:cubicBezTo>
                <a:cubicBezTo>
                  <a:pt x="78861" y="2612951"/>
                  <a:pt x="31901" y="2669658"/>
                  <a:pt x="69115" y="2700670"/>
                </a:cubicBezTo>
                <a:cubicBezTo>
                  <a:pt x="106329" y="2731682"/>
                  <a:pt x="226832" y="2721936"/>
                  <a:pt x="292399" y="2695355"/>
                </a:cubicBezTo>
                <a:cubicBezTo>
                  <a:pt x="357966" y="2668774"/>
                  <a:pt x="455432" y="2423339"/>
                  <a:pt x="483785" y="23976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TextBox 488" hidden="1">
            <a:extLst>
              <a:ext uri="{FF2B5EF4-FFF2-40B4-BE49-F238E27FC236}">
                <a16:creationId xmlns:a16="http://schemas.microsoft.com/office/drawing/2014/main" id="{A3BCBC4C-85F2-4E96-BDB5-5235FAD83955}"/>
              </a:ext>
            </a:extLst>
          </p:cNvPr>
          <p:cNvSpPr txBox="1"/>
          <p:nvPr/>
        </p:nvSpPr>
        <p:spPr>
          <a:xfrm>
            <a:off x="10063489" y="6165649"/>
            <a:ext cx="5309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rgbClr val="FF9797"/>
                </a:solidFill>
              </a:rPr>
              <a:t>T12</a:t>
            </a:r>
            <a:endParaRPr lang="en-US">
              <a:solidFill>
                <a:srgbClr val="FF9797"/>
              </a:solidFill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BA0A8C2-D0D3-6C8D-A35A-7CBB211A1DBC}"/>
              </a:ext>
            </a:extLst>
          </p:cNvPr>
          <p:cNvGrpSpPr/>
          <p:nvPr/>
        </p:nvGrpSpPr>
        <p:grpSpPr>
          <a:xfrm>
            <a:off x="8752760" y="9662959"/>
            <a:ext cx="1761247" cy="1527851"/>
            <a:chOff x="8704634" y="11419570"/>
            <a:chExt cx="1761247" cy="1527851"/>
          </a:xfrm>
        </p:grpSpPr>
        <p:graphicFrame>
          <p:nvGraphicFramePr>
            <p:cNvPr id="455" name="Object 454">
              <a:extLst>
                <a:ext uri="{FF2B5EF4-FFF2-40B4-BE49-F238E27FC236}">
                  <a16:creationId xmlns:a16="http://schemas.microsoft.com/office/drawing/2014/main" id="{6106A5F9-716E-4968-9B8D-36804D48946C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703169228"/>
                </p:ext>
              </p:extLst>
            </p:nvPr>
          </p:nvGraphicFramePr>
          <p:xfrm>
            <a:off x="8704634" y="11419570"/>
            <a:ext cx="1761247" cy="152785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15" imgW="12355200" imgH="10717200" progId="">
                    <p:embed/>
                  </p:oleObj>
                </mc:Choice>
                <mc:Fallback>
                  <p:oleObj r:id="rId15" imgW="12355200" imgH="10717200" progId="">
                    <p:embed/>
                    <p:pic>
                      <p:nvPicPr>
                        <p:cNvPr id="455" name="Object 454">
                          <a:extLst>
                            <a:ext uri="{FF2B5EF4-FFF2-40B4-BE49-F238E27FC236}">
                              <a16:creationId xmlns:a16="http://schemas.microsoft.com/office/drawing/2014/main" id="{6106A5F9-716E-4968-9B8D-36804D48946C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6"/>
                        <a:stretch>
                          <a:fillRect/>
                        </a:stretch>
                      </p:blipFill>
                      <p:spPr>
                        <a:xfrm>
                          <a:off x="8704634" y="11419570"/>
                          <a:ext cx="1761247" cy="152785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260F774-4118-4015-B9B5-349927BAB7D7}"/>
                </a:ext>
              </a:extLst>
            </p:cNvPr>
            <p:cNvSpPr/>
            <p:nvPr/>
          </p:nvSpPr>
          <p:spPr>
            <a:xfrm>
              <a:off x="9049112" y="11660816"/>
              <a:ext cx="1173394" cy="1036736"/>
            </a:xfrm>
            <a:custGeom>
              <a:avLst/>
              <a:gdLst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10" fmla="*/ 703690 w 1318172"/>
                <a:gd name="connsiteY10" fmla="*/ 0 h 1046928"/>
                <a:gd name="connsiteX0" fmla="*/ 721024 w 1318172"/>
                <a:gd name="connsiteY0" fmla="*/ 0 h 1068596"/>
                <a:gd name="connsiteX1" fmla="*/ 580860 w 1318172"/>
                <a:gd name="connsiteY1" fmla="*/ 117202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74190 w 1318172"/>
                <a:gd name="connsiteY2" fmla="*/ 442354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6881 w 1324029"/>
                <a:gd name="connsiteY0" fmla="*/ 0 h 1068287"/>
                <a:gd name="connsiteX1" fmla="*/ 634387 w 1324029"/>
                <a:gd name="connsiteY1" fmla="*/ 130203 h 1068287"/>
                <a:gd name="connsiteX2" fmla="*/ 906049 w 1324029"/>
                <a:gd name="connsiteY2" fmla="*/ 485691 h 1068287"/>
                <a:gd name="connsiteX3" fmla="*/ 777786 w 1324029"/>
                <a:gd name="connsiteY3" fmla="*/ 458396 h 1068287"/>
                <a:gd name="connsiteX4" fmla="*/ 636133 w 1324029"/>
                <a:gd name="connsiteY4" fmla="*/ 609815 h 1068287"/>
                <a:gd name="connsiteX5" fmla="*/ 154969 w 1324029"/>
                <a:gd name="connsiteY5" fmla="*/ 651211 h 1068287"/>
                <a:gd name="connsiteX6" fmla="*/ 68102 w 1324029"/>
                <a:gd name="connsiteY6" fmla="*/ 813238 h 1068287"/>
                <a:gd name="connsiteX7" fmla="*/ 1091684 w 1324029"/>
                <a:gd name="connsiteY7" fmla="*/ 1058897 h 1068287"/>
                <a:gd name="connsiteX8" fmla="*/ 1323696 w 1324029"/>
                <a:gd name="connsiteY8" fmla="*/ 458396 h 1068287"/>
                <a:gd name="connsiteX9" fmla="*/ 1132627 w 1324029"/>
                <a:gd name="connsiteY9" fmla="*/ 117202 h 1068287"/>
                <a:gd name="connsiteX10" fmla="*/ 726881 w 1324029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00146 w 1297294"/>
                <a:gd name="connsiteY0" fmla="*/ 0 h 1068287"/>
                <a:gd name="connsiteX1" fmla="*/ 607652 w 1297294"/>
                <a:gd name="connsiteY1" fmla="*/ 130203 h 1068287"/>
                <a:gd name="connsiteX2" fmla="*/ 879314 w 1297294"/>
                <a:gd name="connsiteY2" fmla="*/ 485691 h 1068287"/>
                <a:gd name="connsiteX3" fmla="*/ 751051 w 1297294"/>
                <a:gd name="connsiteY3" fmla="*/ 458396 h 1068287"/>
                <a:gd name="connsiteX4" fmla="*/ 609398 w 1297294"/>
                <a:gd name="connsiteY4" fmla="*/ 609815 h 1068287"/>
                <a:gd name="connsiteX5" fmla="*/ 128234 w 1297294"/>
                <a:gd name="connsiteY5" fmla="*/ 651211 h 1068287"/>
                <a:gd name="connsiteX6" fmla="*/ 41367 w 1297294"/>
                <a:gd name="connsiteY6" fmla="*/ 813238 h 1068287"/>
                <a:gd name="connsiteX7" fmla="*/ 1064949 w 1297294"/>
                <a:gd name="connsiteY7" fmla="*/ 1058897 h 1068287"/>
                <a:gd name="connsiteX8" fmla="*/ 1296961 w 1297294"/>
                <a:gd name="connsiteY8" fmla="*/ 458396 h 1068287"/>
                <a:gd name="connsiteX9" fmla="*/ 1105892 w 1297294"/>
                <a:gd name="connsiteY9" fmla="*/ 117202 h 1068287"/>
                <a:gd name="connsiteX10" fmla="*/ 700146 w 1297294"/>
                <a:gd name="connsiteY10" fmla="*/ 0 h 1068287"/>
                <a:gd name="connsiteX0" fmla="*/ 571912 w 1169060"/>
                <a:gd name="connsiteY0" fmla="*/ 0 h 1076246"/>
                <a:gd name="connsiteX1" fmla="*/ 479418 w 1169060"/>
                <a:gd name="connsiteY1" fmla="*/ 130203 h 1076246"/>
                <a:gd name="connsiteX2" fmla="*/ 751080 w 1169060"/>
                <a:gd name="connsiteY2" fmla="*/ 485691 h 1076246"/>
                <a:gd name="connsiteX3" fmla="*/ 622817 w 1169060"/>
                <a:gd name="connsiteY3" fmla="*/ 458396 h 1076246"/>
                <a:gd name="connsiteX4" fmla="*/ 481164 w 1169060"/>
                <a:gd name="connsiteY4" fmla="*/ 609815 h 1076246"/>
                <a:gd name="connsiteX5" fmla="*/ 0 w 1169060"/>
                <a:gd name="connsiteY5" fmla="*/ 651211 h 1076246"/>
                <a:gd name="connsiteX6" fmla="*/ 272826 w 1169060"/>
                <a:gd name="connsiteY6" fmla="*/ 891244 h 1076246"/>
                <a:gd name="connsiteX7" fmla="*/ 936715 w 1169060"/>
                <a:gd name="connsiteY7" fmla="*/ 1058897 h 1076246"/>
                <a:gd name="connsiteX8" fmla="*/ 1168727 w 1169060"/>
                <a:gd name="connsiteY8" fmla="*/ 458396 h 1076246"/>
                <a:gd name="connsiteX9" fmla="*/ 977658 w 1169060"/>
                <a:gd name="connsiteY9" fmla="*/ 117202 h 1076246"/>
                <a:gd name="connsiteX10" fmla="*/ 571912 w 1169060"/>
                <a:gd name="connsiteY10" fmla="*/ 0 h 1076246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3394" h="1036736">
                  <a:moveTo>
                    <a:pt x="576246" y="0"/>
                  </a:moveTo>
                  <a:cubicBezTo>
                    <a:pt x="504595" y="9098"/>
                    <a:pt x="503997" y="34766"/>
                    <a:pt x="483752" y="130203"/>
                  </a:cubicBezTo>
                  <a:cubicBezTo>
                    <a:pt x="513614" y="319493"/>
                    <a:pt x="718514" y="361653"/>
                    <a:pt x="755414" y="485691"/>
                  </a:cubicBezTo>
                  <a:cubicBezTo>
                    <a:pt x="727309" y="531723"/>
                    <a:pt x="672137" y="437709"/>
                    <a:pt x="627151" y="458396"/>
                  </a:cubicBezTo>
                  <a:cubicBezTo>
                    <a:pt x="582165" y="479083"/>
                    <a:pt x="587856" y="587069"/>
                    <a:pt x="485498" y="609815"/>
                  </a:cubicBezTo>
                  <a:cubicBezTo>
                    <a:pt x="331135" y="623894"/>
                    <a:pt x="107674" y="621640"/>
                    <a:pt x="0" y="616542"/>
                  </a:cubicBezTo>
                  <a:cubicBezTo>
                    <a:pt x="100342" y="780456"/>
                    <a:pt x="128986" y="824741"/>
                    <a:pt x="277160" y="891244"/>
                  </a:cubicBezTo>
                  <a:cubicBezTo>
                    <a:pt x="425334" y="957747"/>
                    <a:pt x="739728" y="1087701"/>
                    <a:pt x="889045" y="1015560"/>
                  </a:cubicBezTo>
                  <a:cubicBezTo>
                    <a:pt x="1038362" y="943419"/>
                    <a:pt x="1166237" y="615345"/>
                    <a:pt x="1173061" y="458396"/>
                  </a:cubicBezTo>
                  <a:cubicBezTo>
                    <a:pt x="1179885" y="301447"/>
                    <a:pt x="1080938" y="209324"/>
                    <a:pt x="981992" y="117202"/>
                  </a:cubicBezTo>
                  <a:lnTo>
                    <a:pt x="576246" y="0"/>
                  </a:lnTo>
                  <a:close/>
                </a:path>
              </a:pathLst>
            </a:custGeom>
            <a:pattFill prst="ltUpDiag">
              <a:fgClr>
                <a:srgbClr val="080808"/>
              </a:fgClr>
              <a:bgClr>
                <a:schemeClr val="bg1"/>
              </a:bgClr>
            </a:patt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9" name="TextBox 478">
            <a:extLst>
              <a:ext uri="{FF2B5EF4-FFF2-40B4-BE49-F238E27FC236}">
                <a16:creationId xmlns:a16="http://schemas.microsoft.com/office/drawing/2014/main" id="{9FED52F3-F1EC-4393-8475-96AEF7F05BE0}"/>
              </a:ext>
            </a:extLst>
          </p:cNvPr>
          <p:cNvSpPr txBox="1"/>
          <p:nvPr/>
        </p:nvSpPr>
        <p:spPr>
          <a:xfrm>
            <a:off x="312042" y="1398530"/>
            <a:ext cx="5785152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sympathische zenuwen: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pijn van structuren alleen voor zover </a:t>
            </a:r>
            <a:r>
              <a:rPr lang="en-GB" sz="3200" b="1" i="1">
                <a:solidFill>
                  <a:srgbClr val="C00000"/>
                </a:solidFill>
              </a:rPr>
              <a:t>boven</a:t>
            </a:r>
            <a:r>
              <a:rPr lang="en-GB" sz="3200" b="1">
                <a:solidFill>
                  <a:srgbClr val="C00000"/>
                </a:solidFill>
              </a:rPr>
              <a:t> de pijnlijn!</a:t>
            </a:r>
            <a:endParaRPr lang="en-US" sz="3200" b="1">
              <a:solidFill>
                <a:srgbClr val="C00000"/>
              </a:solidFill>
            </a:endParaRP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266294A7-9D6A-4570-9583-30639F6576DB}"/>
              </a:ext>
            </a:extLst>
          </p:cNvPr>
          <p:cNvSpPr txBox="1"/>
          <p:nvPr/>
        </p:nvSpPr>
        <p:spPr>
          <a:xfrm>
            <a:off x="8326703" y="11176475"/>
            <a:ext cx="26671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rgbClr val="C00000"/>
                </a:solidFill>
              </a:rPr>
              <a:t>Structuren </a:t>
            </a:r>
            <a:r>
              <a:rPr lang="en-GB" sz="2400" b="1" i="1">
                <a:solidFill>
                  <a:srgbClr val="C00000"/>
                </a:solidFill>
              </a:rPr>
              <a:t>onder</a:t>
            </a:r>
            <a:r>
              <a:rPr lang="en-GB" sz="2400" b="1">
                <a:solidFill>
                  <a:srgbClr val="C00000"/>
                </a:solidFill>
              </a:rPr>
              <a:t> de pijnlijn (gearceerd): andere route!</a:t>
            </a:r>
            <a:endParaRPr lang="en-US" sz="2400" b="1">
              <a:solidFill>
                <a:srgbClr val="C00000"/>
              </a:solidFill>
            </a:endParaRPr>
          </a:p>
        </p:txBody>
      </p:sp>
      <p:grpSp>
        <p:nvGrpSpPr>
          <p:cNvPr id="494" name="Labels">
            <a:extLst>
              <a:ext uri="{FF2B5EF4-FFF2-40B4-BE49-F238E27FC236}">
                <a16:creationId xmlns:a16="http://schemas.microsoft.com/office/drawing/2014/main" id="{299D85CB-7DAC-4121-B3F4-A6F22E813E9F}"/>
              </a:ext>
            </a:extLst>
          </p:cNvPr>
          <p:cNvGrpSpPr/>
          <p:nvPr/>
        </p:nvGrpSpPr>
        <p:grpSpPr>
          <a:xfrm>
            <a:off x="43710" y="1215507"/>
            <a:ext cx="10550570" cy="9889857"/>
            <a:chOff x="43710" y="1215507"/>
            <a:chExt cx="10550570" cy="9889857"/>
          </a:xfrm>
        </p:grpSpPr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F7C26142-71D0-4565-AFEA-69B763422674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73EB477-2888-4F00-9EDC-B9379349E5F4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 hidden="1">
              <a:extLst>
                <a:ext uri="{FF2B5EF4-FFF2-40B4-BE49-F238E27FC236}">
                  <a16:creationId xmlns:a16="http://schemas.microsoft.com/office/drawing/2014/main" id="{8C36F048-837C-4A33-A09F-189693A92337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>
              <a:extLst>
                <a:ext uri="{FF2B5EF4-FFF2-40B4-BE49-F238E27FC236}">
                  <a16:creationId xmlns:a16="http://schemas.microsoft.com/office/drawing/2014/main" id="{0BD91772-5D09-41E0-97E3-E2CDB235A022}"/>
                </a:ext>
              </a:extLst>
            </p:cNvPr>
            <p:cNvSpPr txBox="1"/>
            <p:nvPr/>
          </p:nvSpPr>
          <p:spPr>
            <a:xfrm>
              <a:off x="182207" y="8065551"/>
              <a:ext cx="4073418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Lumbale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C4E2263E-E91C-4D5E-BC99-52F3FE1734DF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40E5BF70-6B2F-44EE-A408-DF8FC9A74F62}"/>
                </a:ext>
              </a:extLst>
            </p:cNvPr>
            <p:cNvSpPr txBox="1"/>
            <p:nvPr/>
          </p:nvSpPr>
          <p:spPr>
            <a:xfrm>
              <a:off x="43710" y="6387338"/>
              <a:ext cx="39486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5A51407F-19D3-4FB4-BEF1-F7E24AE3DD4C}"/>
                </a:ext>
              </a:extLst>
            </p:cNvPr>
            <p:cNvSpPr txBox="1"/>
            <p:nvPr/>
          </p:nvSpPr>
          <p:spPr>
            <a:xfrm>
              <a:off x="80439" y="8504250"/>
              <a:ext cx="4496235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 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inf., plexus hypogastr. sup.</a:t>
              </a:r>
              <a:r>
                <a:rPr lang="en-US" sz="2000" b="1">
                  <a:solidFill>
                    <a:srgbClr val="FF0000"/>
                  </a:solidFill>
                </a:rPr>
                <a:t>, n</a:t>
              </a:r>
              <a:r>
                <a:rPr lang="en-GB" sz="2000" b="1">
                  <a:solidFill>
                    <a:srgbClr val="FF0000"/>
                  </a:solidFill>
                </a:rPr>
                <a:t>. hypogastricus, plexus hypogastr. inf.</a:t>
              </a:r>
              <a:r>
                <a:rPr lang="en-US" sz="2000" b="1">
                  <a:solidFill>
                    <a:srgbClr val="FF0000"/>
                  </a:solidFill>
                </a:rPr>
                <a:t> </a:t>
              </a:r>
            </a:p>
          </p:txBody>
        </p:sp>
        <p:sp>
          <p:nvSpPr>
            <p:cNvPr id="502" name="TextBox 501">
              <a:extLst>
                <a:ext uri="{FF2B5EF4-FFF2-40B4-BE49-F238E27FC236}">
                  <a16:creationId xmlns:a16="http://schemas.microsoft.com/office/drawing/2014/main" id="{5E5447AC-6550-4154-B974-9F75E0539702}"/>
                </a:ext>
              </a:extLst>
            </p:cNvPr>
            <p:cNvSpPr txBox="1"/>
            <p:nvPr/>
          </p:nvSpPr>
          <p:spPr>
            <a:xfrm>
              <a:off x="91445" y="7535092"/>
              <a:ext cx="4389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757B8EDC-5B64-4203-86B7-EEBB01721CF4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35E71947-BEC6-4621-86FC-761C3A6DE03E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4EDE133E-B7AE-4DCE-B2F0-AE6587FF55AF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CC9AB087-A95F-46C9-93CF-BCF4EA247A90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885700F-D3C8-4A2A-8B02-F8B0A720E03A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sp>
        <p:nvSpPr>
          <p:cNvPr id="531" name="TextBox 530">
            <a:extLst>
              <a:ext uri="{FF2B5EF4-FFF2-40B4-BE49-F238E27FC236}">
                <a16:creationId xmlns:a16="http://schemas.microsoft.com/office/drawing/2014/main" id="{5BF02BA1-DB32-4AB3-BF8D-AF7FD067907F}"/>
              </a:ext>
            </a:extLst>
          </p:cNvPr>
          <p:cNvSpPr txBox="1"/>
          <p:nvPr/>
        </p:nvSpPr>
        <p:spPr>
          <a:xfrm>
            <a:off x="826222" y="7161637"/>
            <a:ext cx="2537620" cy="3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000" b="1">
                <a:solidFill>
                  <a:srgbClr val="FF3399"/>
                </a:solidFill>
              </a:rPr>
              <a:t>Rami communicans</a:t>
            </a:r>
            <a:endParaRPr lang="en-US" sz="2000" b="1">
              <a:solidFill>
                <a:srgbClr val="FF3399"/>
              </a:solidFill>
            </a:endParaRPr>
          </a:p>
        </p:txBody>
      </p:sp>
      <p:cxnSp>
        <p:nvCxnSpPr>
          <p:cNvPr id="532" name="Straight Arrow Connector 531">
            <a:extLst>
              <a:ext uri="{FF2B5EF4-FFF2-40B4-BE49-F238E27FC236}">
                <a16:creationId xmlns:a16="http://schemas.microsoft.com/office/drawing/2014/main" id="{E5FC4748-4E8A-4370-A72E-84D10F9B3A22}"/>
              </a:ext>
            </a:extLst>
          </p:cNvPr>
          <p:cNvCxnSpPr>
            <a:cxnSpLocks/>
          </p:cNvCxnSpPr>
          <p:nvPr/>
        </p:nvCxnSpPr>
        <p:spPr>
          <a:xfrm flipV="1">
            <a:off x="172030" y="6476175"/>
            <a:ext cx="45986" cy="3710184"/>
          </a:xfrm>
          <a:prstGeom prst="straightConnector1">
            <a:avLst/>
          </a:prstGeom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5B3A5C8B-79EF-A4AA-39F4-37919991EB45}"/>
              </a:ext>
            </a:extLst>
          </p:cNvPr>
          <p:cNvGrpSpPr/>
          <p:nvPr/>
        </p:nvGrpSpPr>
        <p:grpSpPr>
          <a:xfrm>
            <a:off x="1700878" y="11299641"/>
            <a:ext cx="2116024" cy="2784723"/>
            <a:chOff x="157003" y="3971267"/>
            <a:chExt cx="2116024" cy="2784723"/>
          </a:xfrm>
        </p:grpSpPr>
        <p:pic>
          <p:nvPicPr>
            <p:cNvPr id="477" name="Picture 476">
              <a:extLst>
                <a:ext uri="{FF2B5EF4-FFF2-40B4-BE49-F238E27FC236}">
                  <a16:creationId xmlns:a16="http://schemas.microsoft.com/office/drawing/2014/main" id="{7A66C68B-867A-6722-782C-9B2E4A6E88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4B9A3F73-6F50-8AA0-EA2B-8DD2E5E02D8D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512" name="TextBox 511">
            <a:extLst>
              <a:ext uri="{FF2B5EF4-FFF2-40B4-BE49-F238E27FC236}">
                <a16:creationId xmlns:a16="http://schemas.microsoft.com/office/drawing/2014/main" id="{DC2CF868-D198-00DC-9DA7-65C6563648AA}"/>
              </a:ext>
            </a:extLst>
          </p:cNvPr>
          <p:cNvSpPr txBox="1"/>
          <p:nvPr/>
        </p:nvSpPr>
        <p:spPr>
          <a:xfrm>
            <a:off x="3985772" y="11609916"/>
            <a:ext cx="49476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pijn: </a:t>
            </a:r>
          </a:p>
          <a:p>
            <a:r>
              <a:rPr lang="en-US" sz="3600">
                <a:solidFill>
                  <a:srgbClr val="FF0066"/>
                </a:solidFill>
              </a:rPr>
              <a:t>slecht lokaliseerbaar, gepaard gaan met autonome verschijnselen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81201EFD-ED5F-516A-E11B-ACBB78C4B9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12388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pijn routes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Vanaf rompwand en ledematen (somatisch)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Via 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ingewanden (visceraal), </a:t>
            </a:r>
            <a:r>
              <a:rPr lang="en-GB" b="1" i="1"/>
              <a:t>boven</a:t>
            </a:r>
            <a:r>
              <a:rPr lang="en-GB" b="1"/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/>
              <a:t>Meelopend met sympathische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rgbClr val="FF0066"/>
                </a:solidFill>
              </a:rPr>
              <a:t>Vanaf ingewanden (visceraal), </a:t>
            </a:r>
            <a:r>
              <a:rPr lang="en-GB" b="1" i="1">
                <a:solidFill>
                  <a:srgbClr val="FF0066"/>
                </a:solidFill>
              </a:rPr>
              <a:t>onder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>
                <a:solidFill>
                  <a:srgbClr val="FF0066"/>
                </a:solidFill>
              </a:rPr>
              <a:t>Meelopend met </a:t>
            </a:r>
            <a:r>
              <a:rPr lang="en-GB" b="1">
                <a:solidFill>
                  <a:srgbClr val="FF0066"/>
                </a:solidFill>
              </a:rPr>
              <a:t>parasympathische</a:t>
            </a:r>
            <a:r>
              <a:rPr lang="en-GB">
                <a:solidFill>
                  <a:srgbClr val="FF0066"/>
                </a:solidFill>
              </a:rPr>
              <a:t> zenuwen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0D05715-77A3-4ACA-7A4E-E16D091589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151232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Rectumcarcinoom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1655680" y="14900215"/>
            <a:ext cx="81773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"Slagter - Drawing Colon and rectum anatomy and arteries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35968038-3483-9796-2BC7-FB2320FA8BF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71769686"/>
              </p:ext>
            </p:extLst>
          </p:nvPr>
        </p:nvGraphicFramePr>
        <p:xfrm>
          <a:off x="2699000" y="6061407"/>
          <a:ext cx="5488883" cy="57656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7" imgW="4533120" imgH="4761720" progId="">
                  <p:embed/>
                </p:oleObj>
              </mc:Choice>
              <mc:Fallback>
                <p:oleObj r:id="rId7" imgW="4533120" imgH="4761720" progId="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2699000" y="6061407"/>
                        <a:ext cx="5488883" cy="576563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2790AA4-96FE-169D-4F98-3CAFA102FC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237837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Rectum:</a:t>
            </a:r>
          </a:p>
          <a:p>
            <a:pPr algn="ctr"/>
            <a:r>
              <a:rPr lang="en-GB" b="1">
                <a:solidFill>
                  <a:schemeClr val="bg1"/>
                </a:solidFill>
              </a:rPr>
              <a:t>onder de pijnlijn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274" y="14538206"/>
            <a:ext cx="1010981" cy="35371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0C3BC0B-8DD8-40D0-9281-1F5083AAC3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720" y="3771960"/>
            <a:ext cx="8241934" cy="11468135"/>
          </a:xfrm>
          <a:prstGeom prst="rect">
            <a:avLst/>
          </a:prstGeom>
        </p:spPr>
      </p:pic>
      <p:sp>
        <p:nvSpPr>
          <p:cNvPr id="10" name="Freeform 3">
            <a:extLst>
              <a:ext uri="{FF2B5EF4-FFF2-40B4-BE49-F238E27FC236}">
                <a16:creationId xmlns:a16="http://schemas.microsoft.com/office/drawing/2014/main" id="{BE4729EB-6464-406A-8029-CE8E608480B7}"/>
              </a:ext>
            </a:extLst>
          </p:cNvPr>
          <p:cNvSpPr/>
          <p:nvPr/>
        </p:nvSpPr>
        <p:spPr>
          <a:xfrm rot="455248">
            <a:off x="6852472" y="12240403"/>
            <a:ext cx="326249" cy="742162"/>
          </a:xfrm>
          <a:custGeom>
            <a:avLst/>
            <a:gdLst>
              <a:gd name="connsiteX0" fmla="*/ 0 w 248478"/>
              <a:gd name="connsiteY0" fmla="*/ 0 h 457200"/>
              <a:gd name="connsiteX1" fmla="*/ 248478 w 248478"/>
              <a:gd name="connsiteY1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8478" h="457200">
                <a:moveTo>
                  <a:pt x="0" y="0"/>
                </a:moveTo>
                <a:lnTo>
                  <a:pt x="248478" y="457200"/>
                </a:lnTo>
              </a:path>
            </a:pathLst>
          </a:custGeom>
          <a:noFill/>
          <a:ln w="57150">
            <a:solidFill>
              <a:schemeClr val="bg1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2">
            <a:extLst>
              <a:ext uri="{FF2B5EF4-FFF2-40B4-BE49-F238E27FC236}">
                <a16:creationId xmlns:a16="http://schemas.microsoft.com/office/drawing/2014/main" id="{7887083C-D1DD-4AD8-8A03-3F971334D4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9916" y="13186743"/>
            <a:ext cx="3890082" cy="1754326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chemeClr val="accent1">
                    <a:lumMod val="75000"/>
                  </a:schemeClr>
                </a:solidFill>
                <a:latin typeface="+mn-lt"/>
              </a:rPr>
              <a:t>meelopend met </a:t>
            </a:r>
            <a:r>
              <a:rPr lang="en-US" altLang="en-US" sz="3600">
                <a:solidFill>
                  <a:schemeClr val="accent1">
                    <a:lumMod val="75000"/>
                  </a:schemeClr>
                </a:solidFill>
                <a:latin typeface="+mn-lt"/>
              </a:rPr>
              <a:t>Parasympathicus</a:t>
            </a:r>
            <a:endParaRPr lang="en-US" altLang="en-US" sz="3600" b="0">
              <a:solidFill>
                <a:schemeClr val="accent1">
                  <a:lumMod val="75000"/>
                </a:schemeClr>
              </a:solidFill>
              <a:latin typeface="+mn-lt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chemeClr val="accent1">
                    <a:lumMod val="75000"/>
                  </a:schemeClr>
                </a:solidFill>
                <a:latin typeface="+mn-lt"/>
              </a:rPr>
              <a:t>naar S2-S4</a:t>
            </a:r>
            <a:endParaRPr lang="en-US" altLang="en-US" sz="360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14" name="Right Arrow 25">
            <a:extLst>
              <a:ext uri="{FF2B5EF4-FFF2-40B4-BE49-F238E27FC236}">
                <a16:creationId xmlns:a16="http://schemas.microsoft.com/office/drawing/2014/main" id="{EE35E64F-9BDB-4ED5-9AD2-2CC59671C65C}"/>
              </a:ext>
            </a:extLst>
          </p:cNvPr>
          <p:cNvSpPr/>
          <p:nvPr/>
        </p:nvSpPr>
        <p:spPr>
          <a:xfrm rot="2871953">
            <a:off x="5920555" y="12751675"/>
            <a:ext cx="580054" cy="37494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DAF2809-C006-46D5-807D-2751BB1F8E7F}"/>
              </a:ext>
            </a:extLst>
          </p:cNvPr>
          <p:cNvSpPr txBox="1"/>
          <p:nvPr/>
        </p:nvSpPr>
        <p:spPr>
          <a:xfrm>
            <a:off x="6121795" y="11632196"/>
            <a:ext cx="146135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ctr">
              <a:buFont typeface="Arial" panose="020B0604020202020204" pitchFamily="34" charset="0"/>
              <a:buNone/>
            </a:pPr>
            <a:r>
              <a:rPr lang="en-GB" sz="3200" b="1">
                <a:solidFill>
                  <a:srgbClr val="C00000"/>
                </a:solidFill>
              </a:rPr>
              <a:t>Pijnlijn</a:t>
            </a:r>
            <a:endParaRPr lang="en-US" sz="3200" b="1">
              <a:solidFill>
                <a:srgbClr val="C00000"/>
              </a:solidFill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CB7C7E4-B4C9-B390-AB08-D9CB667675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54549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2A2FC4-41D7-83C7-A9D2-0BF0155E46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49">
            <a:extLst>
              <a:ext uri="{FF2B5EF4-FFF2-40B4-BE49-F238E27FC236}">
                <a16:creationId xmlns:a16="http://schemas.microsoft.com/office/drawing/2014/main" id="{9F876A90-C730-E147-1178-4162181A1263}"/>
              </a:ext>
            </a:extLst>
          </p:cNvPr>
          <p:cNvSpPr/>
          <p:nvPr/>
        </p:nvSpPr>
        <p:spPr>
          <a:xfrm>
            <a:off x="0" y="11678194"/>
            <a:ext cx="10799763" cy="3622132"/>
          </a:xfrm>
          <a:prstGeom prst="rect">
            <a:avLst/>
          </a:prstGeom>
          <a:solidFill>
            <a:srgbClr val="DAE3F3">
              <a:alpha val="5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5605A98D-139E-6229-C068-BBD28B516330}"/>
              </a:ext>
            </a:extLst>
          </p:cNvPr>
          <p:cNvGrpSpPr/>
          <p:nvPr/>
        </p:nvGrpSpPr>
        <p:grpSpPr>
          <a:xfrm>
            <a:off x="2669662" y="14020635"/>
            <a:ext cx="6019417" cy="1281683"/>
            <a:chOff x="4278776" y="13501083"/>
            <a:chExt cx="6019417" cy="128168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64D6748-AD4C-F3AD-ACFA-325AC0AC177F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D4259F9-6A09-3D73-B36B-5B9AF2A330D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https://freesvg.org/meditation-man By OpenClipart PD</a:t>
              </a: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2AF4F594-491C-7CC2-8DF1-558D36AC1103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E6028E6-0628-088E-22B5-6EF60B8F3B5B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90DAFA49-8777-386B-7782-A050B321841D}"/>
              </a:ext>
            </a:extLst>
          </p:cNvPr>
          <p:cNvGrpSpPr/>
          <p:nvPr/>
        </p:nvGrpSpPr>
        <p:grpSpPr>
          <a:xfrm>
            <a:off x="322834" y="1215507"/>
            <a:ext cx="10271446" cy="9697653"/>
            <a:chOff x="322834" y="1215507"/>
            <a:chExt cx="10271446" cy="9697653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03F93407-F6B7-326F-EF05-EE99DCA9DC0E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202A0414-008B-AD05-DDF5-F09BA618DC77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0B88D499-0083-6E84-91CF-E15921CBC3D3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59421B32-6CC2-931A-A732-4DA9C9B1C093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DDBB5BF6-0E4D-0185-A0C0-BBB1E6A5D6A8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049E8FC-0B4A-572A-8CED-B467E6FA85A0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EED9A6E1-3679-3B73-7C98-174E386908E5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76185FB3-2485-1F20-CB3F-4C494E2191D1}"/>
                </a:ext>
              </a:extLst>
            </p:cNvPr>
            <p:cNvSpPr txBox="1"/>
            <p:nvPr/>
          </p:nvSpPr>
          <p:spPr>
            <a:xfrm>
              <a:off x="1232094" y="861921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0F9B55B2-B2BF-C88A-0C7D-88F6BA740542}"/>
                </a:ext>
              </a:extLst>
            </p:cNvPr>
            <p:cNvSpPr txBox="1"/>
            <p:nvPr/>
          </p:nvSpPr>
          <p:spPr>
            <a:xfrm>
              <a:off x="1251544" y="1051305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inf.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120CFDC5-A90A-0829-DEFE-8B2A3BF679D2}"/>
                </a:ext>
              </a:extLst>
            </p:cNvPr>
            <p:cNvSpPr txBox="1"/>
            <p:nvPr/>
          </p:nvSpPr>
          <p:spPr>
            <a:xfrm>
              <a:off x="756580" y="10215471"/>
              <a:ext cx="384610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CC66FF"/>
                  </a:solidFill>
                </a:rPr>
                <a:t>Pelviene splanchnische zenuwen</a:t>
              </a:r>
              <a:endParaRPr lang="en-US" sz="20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3E4BF5F9-AD88-3807-26D4-4B59A0A89980}"/>
                </a:ext>
              </a:extLst>
            </p:cNvPr>
            <p:cNvSpPr txBox="1"/>
            <p:nvPr/>
          </p:nvSpPr>
          <p:spPr>
            <a:xfrm>
              <a:off x="711763" y="9419861"/>
              <a:ext cx="384610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2060"/>
                  </a:solidFill>
                </a:rPr>
                <a:t>Sacrale parasymp. outflow</a:t>
              </a:r>
              <a:endParaRPr lang="en-US" sz="20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EC816BA1-F6CC-AC01-143F-259440DA6A2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CECA189A-6AA6-16E0-EDB0-184BA1AEFFE1}"/>
                </a:ext>
              </a:extLst>
            </p:cNvPr>
            <p:cNvSpPr txBox="1"/>
            <p:nvPr/>
          </p:nvSpPr>
          <p:spPr>
            <a:xfrm>
              <a:off x="2726348" y="7464500"/>
              <a:ext cx="356802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600" b="1">
                  <a:solidFill>
                    <a:srgbClr val="FF0000"/>
                  </a:solidFill>
                </a:rPr>
                <a:t>ganglion &amp; plexus mesent. inf. , n. hypogastricus, plexus hypogastr. sup.</a:t>
              </a:r>
              <a:endParaRPr lang="en-US" sz="1600" b="1">
                <a:solidFill>
                  <a:srgbClr val="FF000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4E6BA941-516E-2D9C-FB52-BCD5FBD4924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61C245F0-EA8A-C0CC-63DC-005D1D057B3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869A9FEC-6B7E-1C9A-8DD9-7861A1F29FDB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810ECE88-92CB-B688-19BE-3E100EC1FAC9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CAC4718-96AE-8880-0A2F-1D80C7066D41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3EEA7A0-B5FF-1029-2D61-ECF0682AEB45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FBF8AE2-7DDB-EF19-2CDF-24E6C7DB5805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7DDD55E-EF36-AE28-7344-6114E789F296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23677C78-9CD9-8907-699C-69E5FF7F48A4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BAC92BE9-6446-FE0C-63FF-B53B6012D155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54C995AA-FB24-ACC1-D484-EFBCF2726413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20341D46-553A-2718-AA7C-B95DC0A25E61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B4B329C8-1883-D889-2680-691A9F2F8D7D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77722DF4-2A59-E7BC-90D9-D732C3DDB6F2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A9B838D4-E944-6C6F-93C5-294CAF46A39A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66DE138-A420-8F77-E724-D7F704FCA08A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06AD0756-628F-AF9B-6C14-84FC6D933AB5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FA29181D-C27B-8A62-2D03-0B14F87190B4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979AE9FA-E98F-D9EB-8F24-B5D5077BB6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04324CF7-981B-9ECC-3827-F8C831A950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F11816FE-83CC-944F-E81E-46725FC6E0AA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5D252DD1-4010-8595-A001-21765D296D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0C842496-02BE-4456-AE8F-AC3F600DF0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2C5AE53F-869C-E621-B6A6-E37C91B6574B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C4FC91EC-33B3-70D1-51AA-D050E88B99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C49ACC8D-5E50-23F6-8C39-918CC2420B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A3813E50-A08B-C293-CDDE-BFBFDAB58EDF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37A4FF5E-3D2C-5560-CF3F-9E0177C80B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E77851F7-638B-4F71-A936-7E3436F3DB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E4A4F430-8090-A005-14B3-7AE148A66467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58CF69F2-07C7-8F54-D0F7-586AE27C22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1F5468A6-2777-52CE-EB84-B761517E0F9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4FD8BF02-EF71-29E5-105A-27D27A69EE74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A0BDE82-F2CF-695E-5B45-1D4CE2BA33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B3E7AF47-16BA-F629-2051-990DE01EFE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901FD4F7-9594-63E8-2C36-DC6D2D086738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C7B0683D-21F9-978D-C315-2975DCA775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10D5D721-86FB-380E-2603-844FD6598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797636C4-9DFB-03AD-71EB-248476AAE7B5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3BF9C4F-097C-9E73-3F20-2EDE91A58F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C3A5F0CE-2A48-C1CF-350F-8A5743D431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2DC5DC33-56DE-1ECD-5AF2-F14CAAA5961E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BAD5CAF4-04B2-3D07-725E-00B2AE1B5B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335772D8-5B3C-B2B0-0232-E46C741E50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B3C732B9-6413-5053-92AD-8F62C080B1A3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4ABECBC1-C3EA-9EC2-D75F-93A207FA68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C5C1ABE7-A4DE-2B41-6667-0F77DBE75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791F4DCC-C237-3B98-F2C1-E0AE50BEA23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3E2DEB94-4C30-C9E1-79F9-775CA77712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89A6BAC3-F8C9-727A-7216-81D87DB9EB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19F43D4-7D2E-88EF-36E0-04162CAE84A2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AAF1872E-99F3-BE89-B66D-9573526C3D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594D6070-B07A-2777-F2C6-7D02BB2BAA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67025B7F-F117-4184-5163-34F5EBF47AC1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F4C7412-FAD9-E00C-CCC3-D9218AFB43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3159DF71-87FC-23F5-452D-61090B2F59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DE2CC4CB-70E4-A85E-7196-6BE95D45EA4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2B0BA798-363D-F75F-2D4B-119DD662D7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956CA5EC-0046-F024-9D05-038CAB546D33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5128A10B-8411-C964-3A79-D3459BA0B2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C033154B-6F63-8147-C7FB-376D16277F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00C080A6-9034-8B2D-232E-87E5BB6063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D60E32BE-99B7-3ABA-911D-EB171455CD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6B87C57F-607B-4BE5-E2B8-ACE6A9D5D3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D8862AC8-1CF5-1986-C4FF-2BF0E33598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6316B2B6-A94F-E4E3-876F-F8A5472A40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C7752C92-00AE-7F8B-D756-1AA1454E8D63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D95CD6D7-EDB9-31F7-90E7-B71569ED8501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6F479951-B3D9-0EDB-E9D3-500A3978CA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58E47C07-1BE4-B2ED-4C51-7C1149B880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8AE91A2-BBBF-C0E2-6678-35224B7DFD9C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C691D506-A87E-AEDF-4DA3-7F84E9F859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9E24293F-11C7-3AEF-2D76-952B8728D0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2A629C84-1D7C-D37B-4A2D-ED61DC15E379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19F18FBC-EA30-6D16-7E10-003F04B2F4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BDB715A6-683F-4BCD-A304-AF67302C8C9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7C654D17-EF29-DF0E-BC53-4E2EC6AE35DF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3C213DF5-C246-101A-23EF-87532C1F77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691E2AFD-3B74-6A35-55A2-B08DAFE49F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6C9FD914-A748-F754-EBB6-76801375713A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45BD182C-837A-B033-09E5-355705B6DC7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A910320B-A71A-D706-C5A4-F9722DBF2F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ABE7671D-04E8-C110-B09D-1E1F70F64BAC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3E369F8-E691-B242-FDD1-B3A98E2C73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FB146666-C5A3-C9AD-3E25-A42E832FE6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1C7C1C9A-01A8-963B-EA1A-A772FF254844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5EF35790-1252-BE41-CCF4-D9062B13282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8CFDB2A5-1CF9-DC1C-B5EE-63CA2B542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980E61AF-E6DE-0C71-FBE9-07414E159DC8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CF0EE547-370D-6243-435C-59237E9E12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2107AFB-2D35-58A8-6709-99FBF4C8FCD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891E3E30-6373-0CF7-62D3-F3130EF27A67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1037ABA3-0C5B-833C-4D2D-3B2347E164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A54BD4B9-4F81-7E0E-D8EF-BF5C33D6029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7D9A106E-081D-9871-5DD7-6163D53CA423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FF9E81EB-BDC6-2D18-307C-7DF56C3644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D6850AEF-8A5C-AB2D-8908-AB4C0D029E2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11AAE13B-D9BC-FA43-B7F0-6436E515ADAC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E3C73958-126D-1835-B231-CE07418F8B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F9CC2ECC-EF74-754E-987F-B1FD0C3242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31C93C0A-6967-3517-0EBE-70D16BA6FB86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D1696F23-290C-32C5-ADBD-0AE0961B99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E3D12F64-9650-459D-69E1-5557D279B5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DCD2CCDB-93E3-9593-48AB-35B0C04D955E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E008299F-7BCB-CCBC-3986-CDA9540B8B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9A1DF1B3-518D-B876-85C6-0EB500607B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43F2761B-9E79-448B-933D-B6080323090A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455BCEB0-4EC5-7559-7060-95F5CD97915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AB396E5A-8F31-13A3-0DF0-2EAF3E48F0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D15A308C-E40D-0B7D-7278-E10DB9F2D0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5922EC62-ED16-84AA-5FAC-945C1AC732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DB9D3683-9519-FC5D-C0C3-4668A402AE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35505F0C-5E67-98ED-629F-47D273D5BB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57CE1E89-1E43-F287-ECAF-BF10E5B3BF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5B9A9E40-1031-2455-F107-F9FCE6EEB0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D9BE8C91-EC41-3DF2-E5E3-E094065FF2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5015F21D-3919-B4E4-F252-17108BA15DE7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E750956C-0740-A544-E6EF-1518BCEA85F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0C25C7D8-9EA0-A069-BE74-F3FE2DEF1003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2A6D961-B38C-4438-AE5F-908B8BC5A9CF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5C170B51-950F-C538-C9EB-8BA618EC0B74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15F0B8B1-B0B3-9989-D8C5-5D46589C6125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BAD3D32F-27FA-4651-11E4-C28A3F572D2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7D8C76D-8931-4701-FD66-A0836E6CC80F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560122D-DBB7-AF74-B9A5-EB959C69B309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C2FEE0C-AD46-7B45-7D0A-57E953EB3D31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F3BB1CA-4E69-9959-C450-BDFA8C9F37C8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3F4DF68-297E-0E76-B1D5-F4ED35CFEF95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F3C4CC74-8C27-633E-9FB3-6F6D95A2562D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718BF6A-7126-DBAE-4857-F18B7C7E9C38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AC984DD-BAAC-8241-B132-7802C0DD2F82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2A3757D-4657-BA3A-9308-1F6649248A5B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0BB84E0-AAAC-245E-5177-A79F4EADB8C9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5010E83-88D8-0809-D9A4-BECF65457117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7E552C8-B9D6-88FB-4777-819A3F9D8C52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F8D6E4C-E7DF-5CC8-D493-9A9D8049790D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216A040-C34E-05D8-D4F6-BC9777A87D48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1A698CD-0CF8-CCA8-3729-1726505AC6DA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4161FFC-D467-9F26-25D6-8B067FEEA577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B4A21FC-CFF2-2DFA-DDF3-E9FC57D3CF7D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9DF1DE7-D409-AB7C-4869-0A9E623C8F84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DDC18198-7FFC-EA50-AC46-07A12EECC663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D9F1289-1EA8-48E0-0422-BC27748A36E6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824415-5422-5775-0789-D052179D789F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41A30AD-57A2-5DEB-A94B-1BCB03593F24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B9B9142-4774-DF16-2CB9-AFA790448EBE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687D78C-BE8C-1F42-2A89-42AEAB28A26D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659ECED8-EE33-26DE-E95C-5BB9DA4B12B0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30748E-EDF6-D558-BAE4-15AAF42FD817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A41C1DC-04BD-51AD-865A-0AC5486D40D3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425C23AB-EE27-5A47-1343-661C9B710C7A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5E03F98-9A32-F78D-E5C9-A46147C4E139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8C08768-97BB-F991-6613-42D2AD7B0EF2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8A20175B-795C-636C-7F2D-A977D94B10C1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3F418A76-6DDD-7C60-0594-23699DB37699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313B2B6-0AA6-2189-8058-D8FC3A472AE2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C0D78F1-CB1F-FD09-0854-F42CFF880AAF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FF4BEA1-2173-94E3-9AD5-4656E71BBF38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6A69166-186D-1F81-3D1C-C22A8EEAFC0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8A42EAC-2133-4802-FA4A-BC0EEE0AEF65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6B1858EA-1982-2694-C263-9613C5CA6140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CE6B401-5C48-8278-356F-4E35AE349C4F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3C66803-BBB6-6BAE-D7F0-F1AFF65C5C57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84FF520-E057-E84C-0B8A-F11ABA8F7A94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F1E80C-828C-BAC2-085C-15B57E99D45B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FA7C738-BDC6-BDF9-3CD5-3F8F3F18489E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71AF87F-C50D-A11F-9160-E342008A702E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910A1673-0E76-9F88-AD29-5A10C5DE5D46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A8F6E5E0-25F4-D34C-0608-F40EE0FEEDD8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28E322E8-6B4B-B2FB-B2A3-0C30FE04B67A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0764351A-930C-F25F-146E-9EE1866153AB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7ADB772A-CE30-DDF8-F0A3-C2A9AA0A9DE4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2B87EDC3-9108-CE92-D84C-C8D4D00E828B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004F9891-8ACC-FE00-24B4-9EC6FF3DD54A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2DE6AA4C-37BF-3662-9528-B48FC005A72E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F92B0C6E-F260-3E01-2CD2-EEADB13D7379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65B47B0-199E-8A99-FCBC-5A28FDC9FD9D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B9AD866-EF84-5F40-F709-9CC33EA5D4F1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D6061F4F-7300-EB38-1B71-EF76243CD38F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1010A07-231C-DCBF-B37D-AC6F012101CF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A5B10923-3E7A-24CD-158C-17B2ECEBCACA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C682544E-D303-C948-A799-6CAEC341DB5E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25E7931-664A-57CE-0972-05FCFD09F045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BEA95782-772C-F93F-F7AA-1C48E4E8B9C7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B9E0564-EB74-0665-07BB-EAF2E01BF06E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CEC72D5-CE95-7ED3-A7AB-BC33102825AD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93D8241F-E617-9E9C-A78D-EED4D551C0C0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1CCDBDEB-1AE4-2380-795D-75AF23753891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49B1C11D-7FDA-555F-1A95-52125381FFA9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304C5B25-38A3-701A-78D6-297F9197A3F1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95DF9AB8-E787-AE7D-4C88-DD8541153C04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5AADF309-D45B-230A-1025-E1E20E948B8E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D5ECC21-B5B2-8010-F0D1-4B6D5C3C9231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0D5A3F8-554D-F4CF-3C3C-384062BF1D8C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9FF8BC52-DE42-EBA7-7A0F-A4670EE3293C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6E9A94E-EB63-27F1-FE91-CA339010ED99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C99F8C1-7D46-AEDB-5B07-E337ADABC572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2D0C0B7-1E6F-653E-DA61-F01206D9FA5C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1B7F75A6-765B-24BD-8B16-18C6983354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6C1BF69E-AE68-1892-DB16-D2988FC9F170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4BFCE71C-202A-5A9E-3EB7-EA92E221247A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A576EF-6E67-5D12-6C3F-42DC364B9EAA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27BFC590-740C-2777-FC26-9779E2EFD8CC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08630878-A3FB-3E43-428C-A80E6938CEFC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E264313F-6BB9-1E10-334B-5ABCE070B355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4B870E8C-50B0-8523-AD86-DB2F8C33F3C7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8BDC5239-49B6-74B6-7D9F-82B830BD002B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F08C4C05-F851-CD44-1D40-47A6FC27CA14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0E52667E-7B96-B7F6-61CD-5F866C498887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4C8B8C65-5229-7633-6400-2B5F2882428B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6E2DEACB-5127-F1E3-ACF5-9626412697F6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640807A7-AF19-DE46-564B-C5C0399E8B7B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DC895B02-0CAD-5DC4-0A41-D804607E783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5806419D-8C11-B7AE-0A40-740EBC70C309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4CBD32A-0469-C01B-FA4C-7A7EF1A9E559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E8F4DCD3-18BC-4861-04A9-7534B0DAA4A7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4F52CB27-A62D-150A-59A4-37B2598AE756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C0D922D6-9D99-5A95-75FC-2BEEB1814390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7869908C-A862-1752-A873-D8C1A484A895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1AC0CED4-4E42-B83E-130E-461B5A3338BC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1996F84A-2C14-5B71-628E-4B2EEF24E130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9A4FD651-8A4D-FFE5-5EA5-B4DF3B46FFD4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A50FDD8E-F601-B0A1-F255-B1244F2CF3F1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40B09F-34CA-73EE-6455-48764153FC75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79E3E42E-1308-1187-C660-44F5D463589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8060A31-B77E-9451-3319-2936A014BFEF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A3D30BAB-74EC-1B5C-A22F-A70BE8ECFB57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7A392BC-59F2-77B9-DC6C-A65FC0AF266F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B0B54C0B-B74E-968F-8BC1-F077C3BE47AD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75E03BAA-11CF-D3F5-41FA-86DF367D04CD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2B76C01A-D4DA-CA0B-6834-70419C4CD0AA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A0945225-DB37-FB7F-6A79-9E12CBDF2D48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EBD14A72-8DCB-65D7-2FC8-4D303BF186BF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4EAD3707-C08B-4FBE-ECC8-35975098AA00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9BC1B4A-6B8A-D40D-2F59-90AD740D27F5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906F467E-0ED4-2ED5-0764-2718BDDF6B15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D0F5C7F0-C3E1-86DA-C503-C4EE103AB76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6E8E1E5B-041D-3422-53B1-EA1AB08365D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F6E5C01B-455F-880E-3ED9-4C89F06BCA7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8AB00740-EAF9-1A60-EFA0-B71BBCC61E53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25BBB7A3-28A5-8179-DA86-3029BADFCDBB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7F9AFCA0-3B97-FE81-0750-B54B31DD140C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45D50F2C-8165-902E-CAF0-627D1CB08FA5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A5176B-BF97-63AB-1061-62114FE587A4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343639F-93E4-A171-BBF1-E8B71DF13BB5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DB4792A1-02AF-EAD5-E07E-730615CA657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AEC00777-6F37-ACF1-CC32-CB8E0648ECBB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54A84094-E39C-0BB6-DBE7-C496DB554649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831F806A-0A68-58A8-B39C-0126351DFBEF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B84DB6F8-9819-BCA7-748D-FD7921870FCB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77D5A666-A7ED-7EC1-0D6B-081757338B0A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9CD0CFB2-1E99-BB73-3179-204E1496847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3F22BFDE-615E-D4AE-4748-55827D6E06A1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BC9C5332-9638-BCAE-7C45-3366DF743CF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AFD32B9E-59DF-E6C9-A822-9D71F32411A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4114C9A4-DD8E-8DC2-73DE-AC3FED112D30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2EBE1DDE-7DD6-55EF-ACCF-9237DAB28C6B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31EED04-D917-C445-E960-9072A9211799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7D0846E0-73E5-1ABD-BD81-9DBDAE3BA2CF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1ADB0F72-7CAE-9671-9545-B7495A25FA68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EB740731-E883-FB4C-55D6-6F43A0E70A3B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BC78EF9D-A81E-BBB8-3570-DFC51CAD43EB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896E3BC4-6026-D2F1-4E97-26814D593D6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5EBFD490-47AE-92A8-6060-F0E4FD694174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0D721244-2B1A-B7B7-A241-9F9FBEF88399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D44820F0-753B-6650-3766-A77AB19470CF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6D27D18-5683-602D-16C6-1FCA2D95AE43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C0B7EC4A-DC19-BEA2-4EA7-A4DE8F762C91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A83A397-61EF-7EFE-FABC-7BFF74D84B1C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EB69C9A-42B7-624D-E367-B843B75E84E3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9E8A8C9A-CD52-C123-C3AE-42BF7902EFB6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F273A3A2-AD47-A2B3-C0B1-7C547F54DC7F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F176C9F5-AC2A-E3B2-415C-8FA36B2F2E14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A9673C79-035F-8529-8A08-622B6C60FB9B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8A50D928-3CFE-B0D6-2DB5-AEE416E47E8F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9A52C55C-E3F0-7839-55C2-0DFD336DFF92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86FAEC4D-CF81-CB36-675E-9E96C4E56F19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2F489CBC-0147-8CDE-C263-AA13CDFF9885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B4D75B0-2027-042E-CB03-EB1F7C3C191C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F9BCE2C-66CF-FE68-D973-CC2D0462B954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C12BE4D-1580-3EDE-461C-64CDB34428FE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796ED6E5-9C3A-9271-402B-A60A7A5DD0B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6EF4E06B-0D33-EC6A-FD56-1A13509DD900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6BC0D28-2A5C-9B2C-6FBA-90D0BC62935E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46926E97-E1BE-1771-3E6F-331B626738D0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8F2C483B-84DE-50DA-65F5-67500BCC565A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BA3D1C1-9623-88FD-D4AC-F9081B06E752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C15D960C-42AC-5A17-2107-FC1CC31E370C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E0D7A22E-4392-3EED-494C-1416B1C792F9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E858E08-979E-D96F-46D0-15FEFFBAFB99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7709711-BBCD-54DD-D703-2C15D2D3E4A8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892E9B24-1484-F584-79B2-542644D06FE5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13A38F32-65F9-9633-A361-46D9BAE82A81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C825940C-88E9-7ACF-5B0B-D67896E27BF3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 hidden="1">
              <a:extLst>
                <a:ext uri="{FF2B5EF4-FFF2-40B4-BE49-F238E27FC236}">
                  <a16:creationId xmlns:a16="http://schemas.microsoft.com/office/drawing/2014/main" id="{77AFD57A-6856-31EA-5E2A-2377EE66C8BD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 hidden="1">
              <a:extLst>
                <a:ext uri="{FF2B5EF4-FFF2-40B4-BE49-F238E27FC236}">
                  <a16:creationId xmlns:a16="http://schemas.microsoft.com/office/drawing/2014/main" id="{22B5C8A6-4C14-6C27-1205-F3259C7B6B8E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 hidden="1">
              <a:extLst>
                <a:ext uri="{FF2B5EF4-FFF2-40B4-BE49-F238E27FC236}">
                  <a16:creationId xmlns:a16="http://schemas.microsoft.com/office/drawing/2014/main" id="{B4E41EB1-E7BC-868D-E3BF-F70452B405DD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 hidden="1">
              <a:extLst>
                <a:ext uri="{FF2B5EF4-FFF2-40B4-BE49-F238E27FC236}">
                  <a16:creationId xmlns:a16="http://schemas.microsoft.com/office/drawing/2014/main" id="{2F342809-7822-C0B6-7DCD-7F6EF35E846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 hidden="1">
              <a:extLst>
                <a:ext uri="{FF2B5EF4-FFF2-40B4-BE49-F238E27FC236}">
                  <a16:creationId xmlns:a16="http://schemas.microsoft.com/office/drawing/2014/main" id="{D6101756-71F9-6988-1C3F-E92AF84AAFB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EECA4F60-69EA-9D36-86B4-77B24731DC8A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 hidden="1">
              <a:extLst>
                <a:ext uri="{FF2B5EF4-FFF2-40B4-BE49-F238E27FC236}">
                  <a16:creationId xmlns:a16="http://schemas.microsoft.com/office/drawing/2014/main" id="{085BD022-33B9-C854-9CAF-2416FE663BD7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 hidden="1">
              <a:extLst>
                <a:ext uri="{FF2B5EF4-FFF2-40B4-BE49-F238E27FC236}">
                  <a16:creationId xmlns:a16="http://schemas.microsoft.com/office/drawing/2014/main" id="{13A7BEAC-D19D-F750-036E-35D2F59B9432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C9DECFB8-8EFD-96E5-0AE9-9C2B17DD9045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10196EAB-DEE2-0F03-5881-3AD1D7A80C13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3FF8EF22-C3CA-2396-AA23-32A1D088672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B9FAAE25-B477-299A-1B38-E32B978FF32F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A7F655F2-5F0F-5748-FF56-78B252C4FC8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D8059695-64B5-E525-3266-FC3A62AC1A6E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458D085C-F868-68C9-58A5-5337719E9712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9974E9EC-C06B-C7DF-7472-4BCEB774F3D8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DC366ED1-A906-17D1-34E5-4FEE87092CB5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65F0672F-5C4A-3181-0BD9-58DB9929DA6B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3D3167EE-2E27-9F24-3972-16B8309DC46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CE1D79D2-902B-F3AB-2870-E3FC4FA7606F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831F35FD-0C91-0EDC-FC23-ACABDEEC2752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F7FB5686-A5A1-5DFD-4198-E83B49237D52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FD3A501E-6CE6-334A-0C1B-6C38763EF86B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809372B1-6E94-A6F7-D1E9-EF5ECC6B1AC4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380A71E7-39F8-94E6-3C7A-D6C9A64BB6D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62B395AA-EF66-F074-032A-C218BA548AD5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26B4804D-5CD4-B01C-FFF5-93521864D33B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5FC68420-885F-6090-B2CC-53F724BCB42A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556F523A-CB08-6CEE-AF4B-2B552C58301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048FFE6-6BC4-E832-C5C9-B44CEB8E67FC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7D1A952F-6F39-CEDC-022D-2FE832975C59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1E3E250F-DFD1-6A2E-FEEB-01F3BE87543B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991AC8CC-6F38-F3C2-EC99-E0404297FB28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8C984A00-61F2-030A-37F7-82E1D0911706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EA8D42F0-7B90-C92C-CA99-AFB8A7389296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477F12BD-29FC-8E8B-E52B-D22285E10138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31A92B51-83E4-A5B7-0E79-B923B38EE350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65EC137A-106F-19E2-EFD8-94002B0E05FC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90D66988-09E6-A755-0CBF-8CFCBD65AD7C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DFC5FE3-7A69-D68B-85CE-AD3C0D154FC4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01681A12-0D02-6482-701C-9253C7D26890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65C9B7C-367D-5DC0-A5C9-4E7265C3192C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D33543A-18B6-1F52-F5E0-29F8A144090D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EE3ECA13-1445-138D-41EF-AE165D9D904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BCC23DF-8DE9-35B8-D791-84C014912799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4591DDA-679F-2782-E39E-69FE20550F42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22AB9DD6-B5BB-A20F-8646-F5E1703FA66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F44F7BAF-F064-5263-D253-40830DE65CE9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A9C12DEE-0093-D222-C190-A9376A58C5D7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922E722-6864-4B0D-CC5A-7C9597A6B5AA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EF01369-2D1E-8FC7-C7EA-6FCF3F70F988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E9B1AF47-1AF5-4F39-435B-F927306BCBF9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A0589BF0-21DC-2A17-0815-FF594C44C224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38DC47E5-4B7D-13D3-43C5-765397B75B84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5BA1EF01-2670-1AA9-F6BF-658AEF8644E1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A86254D1-3C78-503B-833C-7A880D836055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18AE3CB-F51D-A95B-0E4C-0755F5A0B8BB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5A34E4C-C877-712E-66D4-BAE5994C1C67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506F0A92-DD6A-AF20-4C13-12F9DDFC3C4C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1961A5A-AE5B-3077-E7D4-3ADCE9E16E58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605C6938-90C6-0128-B262-0DEFD35AC41E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3F4715A-F2AD-D1A2-7E92-747B9518FB82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C8A15C6-9FB4-CAEF-4F64-08E96E200558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1259ACA-E162-9417-0EA2-4FE02A46C319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6962834B-21CB-B37E-BBED-E5ECE664D092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EB75DDB1-46C5-6AF1-D42E-0CA04AD22323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0453CE9-EC63-EBD9-0F60-C21906B376A6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9D127EC-6B44-A471-AFE1-ED5FF5896A27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BD7FFAB-2D2A-8CF9-D60F-1B1E9CB9AF5A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65CF3103-2E30-FB0F-D45D-41171D5F9C7A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00ADCBE3-D21D-52D0-AD0A-90A805A282B3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15372D68-0CCE-69BB-6760-2EC5CC0532FC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8452C27-07C2-8E69-6E7C-D619B040085E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76A2822C-4A63-64A5-1DD1-F6FCB55A1F54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E78D462-FAF7-D8FD-CA88-0ABCF14BCFAE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4789304-7B71-A7CC-14FE-2D6F2F8C8D81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7B706CB-4F31-66DE-E460-6C25053CF7E1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C7DDFA2-93C7-0397-8546-6DD09694C8FF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6ED3C7-B2B0-10D9-7A7B-0E084D673237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6F356F5E-D46B-B913-CE8A-15747A98BC6B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D06590D6-D20E-20B1-11EC-7D5AA3D63AC1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1D594C3-06A5-12B6-C23D-BB5F828F728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6A83AE9-A278-C4A0-A319-8A3D5D1EF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36DD322-801C-9185-1656-E2149BC1E03F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43229FF-7D49-76C5-8677-FA48DD354837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3116365-820B-F19A-4DB7-3FF3F6E88841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FC2899E9-10A2-36D7-1172-65B448C42006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1F07E8A-A455-07DB-35E8-B2BC1AB8096C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FF3DA911-7A79-D272-4DF2-2C4DB3CF1F8D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A50EF53-B883-8384-F74A-956482D429CB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097AE8D7-AD8F-E64A-67F5-B7BE7D5FC635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537C8485-E592-5EAE-3398-89D590453593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C2558D8-AC57-17F0-3A6E-278EED23ED06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53DD71F-3937-F891-46EA-A4EAFA30204F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8E81F7A2-A1AB-1751-4AC7-FD9D0A896FED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3F4D7F29-401F-314C-31FF-61D8666A7110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C6518FC2-DF17-3873-D3A3-F91373731749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C9D3A5E-F154-6CE3-95AD-2D5F92A4370D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2D508969-A53A-991E-BD38-039A9C3D7353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2C8875F4-63BC-A470-97DE-9A172DD42934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8AE6367-2C0E-130D-8968-C8D0C77535F8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E61381-E54E-4175-CB4C-261EDE22D05D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1D288BF1-2AF9-688C-4E66-6D6E8708B07D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0B5FA1A-EF26-AEDA-923E-5B90A06F1EDC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A36091E-9A1D-3219-F3C0-81C88FD4837C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5CDDD56-ED95-C613-271E-90049DB37364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951696E0-5B3D-9520-E052-0C26D1556D56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FBC1E83-0DF8-97D9-6E7B-3FB50A0DE828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Parasympathisch naar einddarm (colon desc/sigmoid/rectum) 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C4BC2AF-5EE8-615B-9829-A50C9B4F4E18}"/>
              </a:ext>
            </a:extLst>
          </p:cNvPr>
          <p:cNvSpPr/>
          <p:nvPr/>
        </p:nvSpPr>
        <p:spPr>
          <a:xfrm>
            <a:off x="6195025" y="9112827"/>
            <a:ext cx="851545" cy="2218459"/>
          </a:xfrm>
          <a:custGeom>
            <a:avLst/>
            <a:gdLst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39091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59873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085850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122218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6747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05823 w 819423"/>
              <a:gd name="connsiteY3" fmla="*/ 1044287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31114"/>
              <a:gd name="connsiteY0" fmla="*/ 0 h 2218459"/>
              <a:gd name="connsiteX1" fmla="*/ 818837 w 831114"/>
              <a:gd name="connsiteY1" fmla="*/ 602673 h 2218459"/>
              <a:gd name="connsiteX2" fmla="*/ 813641 w 831114"/>
              <a:gd name="connsiteY2" fmla="*/ 872837 h 2218459"/>
              <a:gd name="connsiteX3" fmla="*/ 605823 w 831114"/>
              <a:gd name="connsiteY3" fmla="*/ 1044287 h 2218459"/>
              <a:gd name="connsiteX4" fmla="*/ 273314 w 831114"/>
              <a:gd name="connsiteY4" fmla="*/ 1122218 h 2218459"/>
              <a:gd name="connsiteX5" fmla="*/ 34323 w 831114"/>
              <a:gd name="connsiteY5" fmla="*/ 971551 h 2218459"/>
              <a:gd name="connsiteX6" fmla="*/ 3150 w 831114"/>
              <a:gd name="connsiteY6" fmla="*/ 883228 h 2218459"/>
              <a:gd name="connsiteX7" fmla="*/ 49909 w 831114"/>
              <a:gd name="connsiteY7" fmla="*/ 1267691 h 2218459"/>
              <a:gd name="connsiteX8" fmla="*/ 101864 w 831114"/>
              <a:gd name="connsiteY8" fmla="*/ 1626178 h 2218459"/>
              <a:gd name="connsiteX9" fmla="*/ 491523 w 831114"/>
              <a:gd name="connsiteY9" fmla="*/ 2218459 h 2218459"/>
              <a:gd name="connsiteX0" fmla="*/ 808446 w 855376"/>
              <a:gd name="connsiteY0" fmla="*/ 0 h 2218459"/>
              <a:gd name="connsiteX1" fmla="*/ 855205 w 855376"/>
              <a:gd name="connsiteY1" fmla="*/ 602673 h 2218459"/>
              <a:gd name="connsiteX2" fmla="*/ 813641 w 855376"/>
              <a:gd name="connsiteY2" fmla="*/ 872837 h 2218459"/>
              <a:gd name="connsiteX3" fmla="*/ 605823 w 855376"/>
              <a:gd name="connsiteY3" fmla="*/ 1044287 h 2218459"/>
              <a:gd name="connsiteX4" fmla="*/ 273314 w 855376"/>
              <a:gd name="connsiteY4" fmla="*/ 1122218 h 2218459"/>
              <a:gd name="connsiteX5" fmla="*/ 34323 w 855376"/>
              <a:gd name="connsiteY5" fmla="*/ 971551 h 2218459"/>
              <a:gd name="connsiteX6" fmla="*/ 3150 w 855376"/>
              <a:gd name="connsiteY6" fmla="*/ 883228 h 2218459"/>
              <a:gd name="connsiteX7" fmla="*/ 49909 w 855376"/>
              <a:gd name="connsiteY7" fmla="*/ 1267691 h 2218459"/>
              <a:gd name="connsiteX8" fmla="*/ 101864 w 855376"/>
              <a:gd name="connsiteY8" fmla="*/ 1626178 h 2218459"/>
              <a:gd name="connsiteX9" fmla="*/ 491523 w 855376"/>
              <a:gd name="connsiteY9" fmla="*/ 2218459 h 2218459"/>
              <a:gd name="connsiteX0" fmla="*/ 839619 w 856048"/>
              <a:gd name="connsiteY0" fmla="*/ 0 h 2218459"/>
              <a:gd name="connsiteX1" fmla="*/ 855205 w 856048"/>
              <a:gd name="connsiteY1" fmla="*/ 602673 h 2218459"/>
              <a:gd name="connsiteX2" fmla="*/ 813641 w 856048"/>
              <a:gd name="connsiteY2" fmla="*/ 872837 h 2218459"/>
              <a:gd name="connsiteX3" fmla="*/ 605823 w 856048"/>
              <a:gd name="connsiteY3" fmla="*/ 1044287 h 2218459"/>
              <a:gd name="connsiteX4" fmla="*/ 273314 w 856048"/>
              <a:gd name="connsiteY4" fmla="*/ 1122218 h 2218459"/>
              <a:gd name="connsiteX5" fmla="*/ 34323 w 856048"/>
              <a:gd name="connsiteY5" fmla="*/ 971551 h 2218459"/>
              <a:gd name="connsiteX6" fmla="*/ 3150 w 856048"/>
              <a:gd name="connsiteY6" fmla="*/ 883228 h 2218459"/>
              <a:gd name="connsiteX7" fmla="*/ 49909 w 856048"/>
              <a:gd name="connsiteY7" fmla="*/ 1267691 h 2218459"/>
              <a:gd name="connsiteX8" fmla="*/ 101864 w 856048"/>
              <a:gd name="connsiteY8" fmla="*/ 1626178 h 2218459"/>
              <a:gd name="connsiteX9" fmla="*/ 491523 w 856048"/>
              <a:gd name="connsiteY9" fmla="*/ 2218459 h 2218459"/>
              <a:gd name="connsiteX0" fmla="*/ 839619 w 841447"/>
              <a:gd name="connsiteY0" fmla="*/ 0 h 2218459"/>
              <a:gd name="connsiteX1" fmla="*/ 829228 w 841447"/>
              <a:gd name="connsiteY1" fmla="*/ 602673 h 2218459"/>
              <a:gd name="connsiteX2" fmla="*/ 813641 w 841447"/>
              <a:gd name="connsiteY2" fmla="*/ 872837 h 2218459"/>
              <a:gd name="connsiteX3" fmla="*/ 605823 w 841447"/>
              <a:gd name="connsiteY3" fmla="*/ 1044287 h 2218459"/>
              <a:gd name="connsiteX4" fmla="*/ 273314 w 841447"/>
              <a:gd name="connsiteY4" fmla="*/ 1122218 h 2218459"/>
              <a:gd name="connsiteX5" fmla="*/ 34323 w 841447"/>
              <a:gd name="connsiteY5" fmla="*/ 971551 h 2218459"/>
              <a:gd name="connsiteX6" fmla="*/ 3150 w 841447"/>
              <a:gd name="connsiteY6" fmla="*/ 883228 h 2218459"/>
              <a:gd name="connsiteX7" fmla="*/ 49909 w 841447"/>
              <a:gd name="connsiteY7" fmla="*/ 1267691 h 2218459"/>
              <a:gd name="connsiteX8" fmla="*/ 101864 w 841447"/>
              <a:gd name="connsiteY8" fmla="*/ 1626178 h 2218459"/>
              <a:gd name="connsiteX9" fmla="*/ 491523 w 84144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872837 h 2218459"/>
              <a:gd name="connsiteX3" fmla="*/ 605823 w 846837"/>
              <a:gd name="connsiteY3" fmla="*/ 1044287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8387"/>
              <a:gd name="connsiteY0" fmla="*/ 0 h 2218459"/>
              <a:gd name="connsiteX1" fmla="*/ 844814 w 848387"/>
              <a:gd name="connsiteY1" fmla="*/ 602673 h 2218459"/>
              <a:gd name="connsiteX2" fmla="*/ 824032 w 848387"/>
              <a:gd name="connsiteY2" fmla="*/ 909205 h 2218459"/>
              <a:gd name="connsiteX3" fmla="*/ 605823 w 848387"/>
              <a:gd name="connsiteY3" fmla="*/ 1044287 h 2218459"/>
              <a:gd name="connsiteX4" fmla="*/ 273314 w 848387"/>
              <a:gd name="connsiteY4" fmla="*/ 1122218 h 2218459"/>
              <a:gd name="connsiteX5" fmla="*/ 34323 w 848387"/>
              <a:gd name="connsiteY5" fmla="*/ 971551 h 2218459"/>
              <a:gd name="connsiteX6" fmla="*/ 3150 w 848387"/>
              <a:gd name="connsiteY6" fmla="*/ 883228 h 2218459"/>
              <a:gd name="connsiteX7" fmla="*/ 49909 w 848387"/>
              <a:gd name="connsiteY7" fmla="*/ 1267691 h 2218459"/>
              <a:gd name="connsiteX8" fmla="*/ 101864 w 848387"/>
              <a:gd name="connsiteY8" fmla="*/ 1626178 h 2218459"/>
              <a:gd name="connsiteX9" fmla="*/ 491523 w 848387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05823 w 847606"/>
              <a:gd name="connsiteY3" fmla="*/ 1044287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17023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59874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76011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1545" h="2218459">
                <a:moveTo>
                  <a:pt x="839619" y="0"/>
                </a:moveTo>
                <a:cubicBezTo>
                  <a:pt x="846113" y="229033"/>
                  <a:pt x="846454" y="449377"/>
                  <a:pt x="844814" y="602673"/>
                </a:cubicBezTo>
                <a:cubicBezTo>
                  <a:pt x="843174" y="755969"/>
                  <a:pt x="868743" y="840889"/>
                  <a:pt x="829777" y="919779"/>
                </a:cubicBezTo>
                <a:cubicBezTo>
                  <a:pt x="790811" y="998669"/>
                  <a:pt x="703762" y="1043137"/>
                  <a:pt x="611018" y="1076011"/>
                </a:cubicBezTo>
                <a:cubicBezTo>
                  <a:pt x="518274" y="1108885"/>
                  <a:pt x="369430" y="1134433"/>
                  <a:pt x="273314" y="1117023"/>
                </a:cubicBezTo>
                <a:cubicBezTo>
                  <a:pt x="177198" y="1099613"/>
                  <a:pt x="79350" y="1010517"/>
                  <a:pt x="34323" y="971551"/>
                </a:cubicBezTo>
                <a:cubicBezTo>
                  <a:pt x="-10704" y="932585"/>
                  <a:pt x="552" y="833871"/>
                  <a:pt x="3150" y="883228"/>
                </a:cubicBezTo>
                <a:cubicBezTo>
                  <a:pt x="5748" y="932585"/>
                  <a:pt x="33457" y="1143866"/>
                  <a:pt x="49909" y="1267691"/>
                </a:cubicBezTo>
                <a:cubicBezTo>
                  <a:pt x="66361" y="1391516"/>
                  <a:pt x="28262" y="1467717"/>
                  <a:pt x="101864" y="1626178"/>
                </a:cubicBezTo>
                <a:cubicBezTo>
                  <a:pt x="175466" y="1784639"/>
                  <a:pt x="333494" y="2001549"/>
                  <a:pt x="491523" y="2218459"/>
                </a:cubicBezTo>
              </a:path>
            </a:pathLst>
          </a:custGeom>
          <a:noFill/>
          <a:ln w="88900">
            <a:solidFill>
              <a:schemeClr val="tx2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 hidden="1">
            <a:extLst>
              <a:ext uri="{FF2B5EF4-FFF2-40B4-BE49-F238E27FC236}">
                <a16:creationId xmlns:a16="http://schemas.microsoft.com/office/drawing/2014/main" id="{7EE8C4A9-B1A8-245F-C5C1-388A5F3ED18F}"/>
              </a:ext>
            </a:extLst>
          </p:cNvPr>
          <p:cNvSpPr/>
          <p:nvPr/>
        </p:nvSpPr>
        <p:spPr>
          <a:xfrm>
            <a:off x="6129689" y="7618928"/>
            <a:ext cx="2484376" cy="2351150"/>
          </a:xfrm>
          <a:custGeom>
            <a:avLst/>
            <a:gdLst>
              <a:gd name="connsiteX0" fmla="*/ 29996 w 2554987"/>
              <a:gd name="connsiteY0" fmla="*/ 2340560 h 2340560"/>
              <a:gd name="connsiteX1" fmla="*/ 29996 w 2554987"/>
              <a:gd name="connsiteY1" fmla="*/ 1914533 h 2340560"/>
              <a:gd name="connsiteX2" fmla="*/ 341724 w 2554987"/>
              <a:gd name="connsiteY2" fmla="*/ 1561242 h 2340560"/>
              <a:gd name="connsiteX3" fmla="*/ 840487 w 2554987"/>
              <a:gd name="connsiteY3" fmla="*/ 1181974 h 2340560"/>
              <a:gd name="connsiteX4" fmla="*/ 902833 w 2554987"/>
              <a:gd name="connsiteY4" fmla="*/ 309138 h 2340560"/>
              <a:gd name="connsiteX5" fmla="*/ 908028 w 2554987"/>
              <a:gd name="connsiteY5" fmla="*/ 28583 h 2340560"/>
              <a:gd name="connsiteX6" fmla="*/ 1110651 w 2554987"/>
              <a:gd name="connsiteY6" fmla="*/ 148078 h 2340560"/>
              <a:gd name="connsiteX7" fmla="*/ 2554987 w 2554987"/>
              <a:gd name="connsiteY7" fmla="*/ 1254710 h 2340560"/>
              <a:gd name="connsiteX0" fmla="*/ 25657 w 2550648"/>
              <a:gd name="connsiteY0" fmla="*/ 2340560 h 2340560"/>
              <a:gd name="connsiteX1" fmla="*/ 25657 w 2550648"/>
              <a:gd name="connsiteY1" fmla="*/ 1914533 h 2340560"/>
              <a:gd name="connsiteX2" fmla="*/ 275039 w 2550648"/>
              <a:gd name="connsiteY2" fmla="*/ 1509287 h 2340560"/>
              <a:gd name="connsiteX3" fmla="*/ 836148 w 2550648"/>
              <a:gd name="connsiteY3" fmla="*/ 1181974 h 2340560"/>
              <a:gd name="connsiteX4" fmla="*/ 898494 w 2550648"/>
              <a:gd name="connsiteY4" fmla="*/ 309138 h 2340560"/>
              <a:gd name="connsiteX5" fmla="*/ 903689 w 2550648"/>
              <a:gd name="connsiteY5" fmla="*/ 28583 h 2340560"/>
              <a:gd name="connsiteX6" fmla="*/ 1106312 w 2550648"/>
              <a:gd name="connsiteY6" fmla="*/ 148078 h 2340560"/>
              <a:gd name="connsiteX7" fmla="*/ 2550648 w 2550648"/>
              <a:gd name="connsiteY7" fmla="*/ 1254710 h 2340560"/>
              <a:gd name="connsiteX0" fmla="*/ 69709 w 2594700"/>
              <a:gd name="connsiteY0" fmla="*/ 2340560 h 2340560"/>
              <a:gd name="connsiteX1" fmla="*/ 12559 w 2594700"/>
              <a:gd name="connsiteY1" fmla="*/ 1909338 h 2340560"/>
              <a:gd name="connsiteX2" fmla="*/ 319091 w 2594700"/>
              <a:gd name="connsiteY2" fmla="*/ 1509287 h 2340560"/>
              <a:gd name="connsiteX3" fmla="*/ 880200 w 2594700"/>
              <a:gd name="connsiteY3" fmla="*/ 1181974 h 2340560"/>
              <a:gd name="connsiteX4" fmla="*/ 942546 w 2594700"/>
              <a:gd name="connsiteY4" fmla="*/ 309138 h 2340560"/>
              <a:gd name="connsiteX5" fmla="*/ 947741 w 2594700"/>
              <a:gd name="connsiteY5" fmla="*/ 28583 h 2340560"/>
              <a:gd name="connsiteX6" fmla="*/ 1150364 w 2594700"/>
              <a:gd name="connsiteY6" fmla="*/ 148078 h 2340560"/>
              <a:gd name="connsiteX7" fmla="*/ 2594700 w 259470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81930 w 2596430"/>
              <a:gd name="connsiteY3" fmla="*/ 1181974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45606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783216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098120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55954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53295 h 2353295"/>
              <a:gd name="connsiteX1" fmla="*/ 14289 w 2596430"/>
              <a:gd name="connsiteY1" fmla="*/ 1922073 h 2353295"/>
              <a:gd name="connsiteX2" fmla="*/ 346799 w 2596430"/>
              <a:gd name="connsiteY2" fmla="*/ 1522022 h 2353295"/>
              <a:gd name="connsiteX3" fmla="*/ 829975 w 2596430"/>
              <a:gd name="connsiteY3" fmla="*/ 1090800 h 2353295"/>
              <a:gd name="connsiteX4" fmla="*/ 855954 w 2596430"/>
              <a:gd name="connsiteY4" fmla="*/ 311482 h 2353295"/>
              <a:gd name="connsiteX5" fmla="*/ 928689 w 2596430"/>
              <a:gd name="connsiteY5" fmla="*/ 20536 h 2353295"/>
              <a:gd name="connsiteX6" fmla="*/ 1152094 w 2596430"/>
              <a:gd name="connsiteY6" fmla="*/ 160813 h 2353295"/>
              <a:gd name="connsiteX7" fmla="*/ 2596430 w 2596430"/>
              <a:gd name="connsiteY7" fmla="*/ 1267445 h 2353295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52994 h 2352994"/>
              <a:gd name="connsiteX1" fmla="*/ 14289 w 2596430"/>
              <a:gd name="connsiteY1" fmla="*/ 1921772 h 2352994"/>
              <a:gd name="connsiteX2" fmla="*/ 346799 w 2596430"/>
              <a:gd name="connsiteY2" fmla="*/ 1521721 h 2352994"/>
              <a:gd name="connsiteX3" fmla="*/ 829975 w 2596430"/>
              <a:gd name="connsiteY3" fmla="*/ 1090499 h 2352994"/>
              <a:gd name="connsiteX4" fmla="*/ 855954 w 2596430"/>
              <a:gd name="connsiteY4" fmla="*/ 311181 h 2352994"/>
              <a:gd name="connsiteX5" fmla="*/ 923494 w 2596430"/>
              <a:gd name="connsiteY5" fmla="*/ 35822 h 2352994"/>
              <a:gd name="connsiteX6" fmla="*/ 1172876 w 2596430"/>
              <a:gd name="connsiteY6" fmla="*/ 139730 h 2352994"/>
              <a:gd name="connsiteX7" fmla="*/ 2596430 w 2596430"/>
              <a:gd name="connsiteY7" fmla="*/ 1267144 h 2352994"/>
              <a:gd name="connsiteX0" fmla="*/ 71439 w 2596430"/>
              <a:gd name="connsiteY0" fmla="*/ 2340781 h 2340781"/>
              <a:gd name="connsiteX1" fmla="*/ 14289 w 2596430"/>
              <a:gd name="connsiteY1" fmla="*/ 1909559 h 2340781"/>
              <a:gd name="connsiteX2" fmla="*/ 346799 w 2596430"/>
              <a:gd name="connsiteY2" fmla="*/ 1509508 h 2340781"/>
              <a:gd name="connsiteX3" fmla="*/ 829975 w 2596430"/>
              <a:gd name="connsiteY3" fmla="*/ 1078286 h 2340781"/>
              <a:gd name="connsiteX4" fmla="*/ 855954 w 2596430"/>
              <a:gd name="connsiteY4" fmla="*/ 298968 h 2340781"/>
              <a:gd name="connsiteX5" fmla="*/ 923494 w 2596430"/>
              <a:gd name="connsiteY5" fmla="*/ 23609 h 2340781"/>
              <a:gd name="connsiteX6" fmla="*/ 1162485 w 2596430"/>
              <a:gd name="connsiteY6" fmla="*/ 153494 h 2340781"/>
              <a:gd name="connsiteX7" fmla="*/ 2596430 w 2596430"/>
              <a:gd name="connsiteY7" fmla="*/ 1254931 h 2340781"/>
              <a:gd name="connsiteX0" fmla="*/ 71439 w 2497717"/>
              <a:gd name="connsiteY0" fmla="*/ 2340781 h 2340781"/>
              <a:gd name="connsiteX1" fmla="*/ 14289 w 2497717"/>
              <a:gd name="connsiteY1" fmla="*/ 1909559 h 2340781"/>
              <a:gd name="connsiteX2" fmla="*/ 346799 w 2497717"/>
              <a:gd name="connsiteY2" fmla="*/ 1509508 h 2340781"/>
              <a:gd name="connsiteX3" fmla="*/ 829975 w 2497717"/>
              <a:gd name="connsiteY3" fmla="*/ 1078286 h 2340781"/>
              <a:gd name="connsiteX4" fmla="*/ 855954 w 2497717"/>
              <a:gd name="connsiteY4" fmla="*/ 298968 h 2340781"/>
              <a:gd name="connsiteX5" fmla="*/ 923494 w 2497717"/>
              <a:gd name="connsiteY5" fmla="*/ 23609 h 2340781"/>
              <a:gd name="connsiteX6" fmla="*/ 1162485 w 2497717"/>
              <a:gd name="connsiteY6" fmla="*/ 153494 h 2340781"/>
              <a:gd name="connsiteX7" fmla="*/ 2497717 w 2497717"/>
              <a:gd name="connsiteY7" fmla="*/ 1343254 h 2340781"/>
              <a:gd name="connsiteX0" fmla="*/ 71439 w 2497717"/>
              <a:gd name="connsiteY0" fmla="*/ 2317420 h 2317420"/>
              <a:gd name="connsiteX1" fmla="*/ 14289 w 2497717"/>
              <a:gd name="connsiteY1" fmla="*/ 1886198 h 2317420"/>
              <a:gd name="connsiteX2" fmla="*/ 346799 w 2497717"/>
              <a:gd name="connsiteY2" fmla="*/ 1486147 h 2317420"/>
              <a:gd name="connsiteX3" fmla="*/ 829975 w 2497717"/>
              <a:gd name="connsiteY3" fmla="*/ 1054925 h 2317420"/>
              <a:gd name="connsiteX4" fmla="*/ 855954 w 2497717"/>
              <a:gd name="connsiteY4" fmla="*/ 275607 h 2317420"/>
              <a:gd name="connsiteX5" fmla="*/ 923494 w 2497717"/>
              <a:gd name="connsiteY5" fmla="*/ 248 h 2317420"/>
              <a:gd name="connsiteX6" fmla="*/ 1183266 w 2497717"/>
              <a:gd name="connsiteY6" fmla="*/ 311974 h 2317420"/>
              <a:gd name="connsiteX7" fmla="*/ 2497717 w 2497717"/>
              <a:gd name="connsiteY7" fmla="*/ 1319893 h 2317420"/>
              <a:gd name="connsiteX0" fmla="*/ 71439 w 2497717"/>
              <a:gd name="connsiteY0" fmla="*/ 2325081 h 2325081"/>
              <a:gd name="connsiteX1" fmla="*/ 14289 w 2497717"/>
              <a:gd name="connsiteY1" fmla="*/ 1893859 h 2325081"/>
              <a:gd name="connsiteX2" fmla="*/ 346799 w 2497717"/>
              <a:gd name="connsiteY2" fmla="*/ 1493808 h 2325081"/>
              <a:gd name="connsiteX3" fmla="*/ 829975 w 2497717"/>
              <a:gd name="connsiteY3" fmla="*/ 1062586 h 2325081"/>
              <a:gd name="connsiteX4" fmla="*/ 855954 w 2497717"/>
              <a:gd name="connsiteY4" fmla="*/ 283268 h 2325081"/>
              <a:gd name="connsiteX5" fmla="*/ 923494 w 2497717"/>
              <a:gd name="connsiteY5" fmla="*/ 7909 h 2325081"/>
              <a:gd name="connsiteX6" fmla="*/ 975448 w 2497717"/>
              <a:gd name="connsiteY6" fmla="*/ 96229 h 2325081"/>
              <a:gd name="connsiteX7" fmla="*/ 1183266 w 2497717"/>
              <a:gd name="connsiteY7" fmla="*/ 319635 h 2325081"/>
              <a:gd name="connsiteX8" fmla="*/ 2497717 w 2497717"/>
              <a:gd name="connsiteY8" fmla="*/ 1327554 h 2325081"/>
              <a:gd name="connsiteX0" fmla="*/ 71439 w 2497717"/>
              <a:gd name="connsiteY0" fmla="*/ 2325850 h 2325850"/>
              <a:gd name="connsiteX1" fmla="*/ 14289 w 2497717"/>
              <a:gd name="connsiteY1" fmla="*/ 1894628 h 2325850"/>
              <a:gd name="connsiteX2" fmla="*/ 346799 w 2497717"/>
              <a:gd name="connsiteY2" fmla="*/ 1494577 h 2325850"/>
              <a:gd name="connsiteX3" fmla="*/ 829975 w 2497717"/>
              <a:gd name="connsiteY3" fmla="*/ 1063355 h 2325850"/>
              <a:gd name="connsiteX4" fmla="*/ 855954 w 2497717"/>
              <a:gd name="connsiteY4" fmla="*/ 284037 h 2325850"/>
              <a:gd name="connsiteX5" fmla="*/ 923494 w 2497717"/>
              <a:gd name="connsiteY5" fmla="*/ 8678 h 2325850"/>
              <a:gd name="connsiteX6" fmla="*/ 1022207 w 2497717"/>
              <a:gd name="connsiteY6" fmla="*/ 91802 h 2325850"/>
              <a:gd name="connsiteX7" fmla="*/ 1183266 w 2497717"/>
              <a:gd name="connsiteY7" fmla="*/ 320404 h 2325850"/>
              <a:gd name="connsiteX8" fmla="*/ 2497717 w 2497717"/>
              <a:gd name="connsiteY8" fmla="*/ 1328323 h 2325850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83266 w 2497717"/>
              <a:gd name="connsiteY7" fmla="*/ 34274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93657 w 2497717"/>
              <a:gd name="connsiteY7" fmla="*/ 332349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24829 w 2497717"/>
              <a:gd name="connsiteY7" fmla="*/ 311568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35171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58098 w 2484376"/>
              <a:gd name="connsiteY0" fmla="*/ 2351150 h 2351150"/>
              <a:gd name="connsiteX1" fmla="*/ 16534 w 2484376"/>
              <a:gd name="connsiteY1" fmla="*/ 1914733 h 2351150"/>
              <a:gd name="connsiteX2" fmla="*/ 333458 w 2484376"/>
              <a:gd name="connsiteY2" fmla="*/ 1519877 h 2351150"/>
              <a:gd name="connsiteX3" fmla="*/ 821830 w 2484376"/>
              <a:gd name="connsiteY3" fmla="*/ 1088655 h 2351150"/>
              <a:gd name="connsiteX4" fmla="*/ 842613 w 2484376"/>
              <a:gd name="connsiteY4" fmla="*/ 309337 h 2351150"/>
              <a:gd name="connsiteX5" fmla="*/ 884175 w 2484376"/>
              <a:gd name="connsiteY5" fmla="*/ 28783 h 2351150"/>
              <a:gd name="connsiteX6" fmla="*/ 1008865 w 2484376"/>
              <a:gd name="connsiteY6" fmla="*/ 44366 h 2351150"/>
              <a:gd name="connsiteX7" fmla="*/ 1195902 w 2484376"/>
              <a:gd name="connsiteY7" fmla="*/ 340510 h 2351150"/>
              <a:gd name="connsiteX8" fmla="*/ 2484376 w 2484376"/>
              <a:gd name="connsiteY8" fmla="*/ 1353623 h 235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376" h="2351150">
                <a:moveTo>
                  <a:pt x="58098" y="2351150"/>
                </a:moveTo>
                <a:cubicBezTo>
                  <a:pt x="32120" y="2203079"/>
                  <a:pt x="-29359" y="2053279"/>
                  <a:pt x="16534" y="1914733"/>
                </a:cubicBezTo>
                <a:cubicBezTo>
                  <a:pt x="62427" y="1776188"/>
                  <a:pt x="199242" y="1657557"/>
                  <a:pt x="333458" y="1519877"/>
                </a:cubicBezTo>
                <a:cubicBezTo>
                  <a:pt x="467674" y="1382197"/>
                  <a:pt x="736971" y="1290412"/>
                  <a:pt x="821830" y="1088655"/>
                </a:cubicBezTo>
                <a:cubicBezTo>
                  <a:pt x="906689" y="886898"/>
                  <a:pt x="832222" y="485982"/>
                  <a:pt x="842613" y="309337"/>
                </a:cubicBezTo>
                <a:cubicBezTo>
                  <a:pt x="853004" y="132692"/>
                  <a:pt x="856466" y="72945"/>
                  <a:pt x="884175" y="28783"/>
                </a:cubicBezTo>
                <a:cubicBezTo>
                  <a:pt x="911884" y="-15379"/>
                  <a:pt x="965570" y="-7588"/>
                  <a:pt x="1008865" y="44366"/>
                </a:cubicBezTo>
                <a:cubicBezTo>
                  <a:pt x="1052160" y="96320"/>
                  <a:pt x="978558" y="62552"/>
                  <a:pt x="1195902" y="340510"/>
                </a:cubicBezTo>
                <a:cubicBezTo>
                  <a:pt x="1470395" y="544864"/>
                  <a:pt x="1899454" y="902484"/>
                  <a:pt x="2484376" y="135362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 hidden="1">
            <a:extLst>
              <a:ext uri="{FF2B5EF4-FFF2-40B4-BE49-F238E27FC236}">
                <a16:creationId xmlns:a16="http://schemas.microsoft.com/office/drawing/2014/main" id="{FF08587E-4012-A501-E41D-C249357BCD29}"/>
              </a:ext>
            </a:extLst>
          </p:cNvPr>
          <p:cNvSpPr txBox="1"/>
          <p:nvPr/>
        </p:nvSpPr>
        <p:spPr>
          <a:xfrm rot="2071906">
            <a:off x="7611655" y="8577386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9E77C9BA-34BD-8275-1980-0BC388D08DBE}"/>
              </a:ext>
            </a:extLst>
          </p:cNvPr>
          <p:cNvSpPr txBox="1"/>
          <p:nvPr/>
        </p:nvSpPr>
        <p:spPr>
          <a:xfrm>
            <a:off x="354602" y="1941385"/>
            <a:ext cx="578515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002060"/>
                </a:solidFill>
              </a:rPr>
              <a:t>Parasympathische prikkels</a:t>
            </a:r>
          </a:p>
          <a:p>
            <a:pPr algn="ctr"/>
            <a:r>
              <a:rPr lang="en-GB" sz="3200" b="1">
                <a:solidFill>
                  <a:srgbClr val="002060"/>
                </a:solidFill>
              </a:rPr>
              <a:t>via S2-S4 </a:t>
            </a:r>
            <a:r>
              <a:rPr lang="en-GB" sz="3200" b="1">
                <a:solidFill>
                  <a:srgbClr val="002060"/>
                </a:solidFill>
                <a:sym typeface="Wingdings" panose="05000000000000000000" pitchFamily="2" charset="2"/>
              </a:rPr>
              <a:t> pelviene splanchnische zenuwen</a:t>
            </a:r>
            <a:endParaRPr lang="en-GB" sz="3200" b="1">
              <a:solidFill>
                <a:srgbClr val="002060"/>
              </a:solidFill>
            </a:endParaRPr>
          </a:p>
        </p:txBody>
      </p:sp>
      <p:cxnSp>
        <p:nvCxnSpPr>
          <p:cNvPr id="491" name="Straight Arrow Connector 490">
            <a:extLst>
              <a:ext uri="{FF2B5EF4-FFF2-40B4-BE49-F238E27FC236}">
                <a16:creationId xmlns:a16="http://schemas.microsoft.com/office/drawing/2014/main" id="{E14EE58C-B1E3-E7B5-C419-8EF355D05940}"/>
              </a:ext>
            </a:extLst>
          </p:cNvPr>
          <p:cNvCxnSpPr>
            <a:cxnSpLocks/>
          </p:cNvCxnSpPr>
          <p:nvPr/>
        </p:nvCxnSpPr>
        <p:spPr>
          <a:xfrm flipH="1" flipV="1">
            <a:off x="145396" y="9516883"/>
            <a:ext cx="3394" cy="1389715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4C29C07E-9EFA-3BAD-3A13-A63EE5B99BCB}"/>
              </a:ext>
            </a:extLst>
          </p:cNvPr>
          <p:cNvGrpSpPr/>
          <p:nvPr/>
        </p:nvGrpSpPr>
        <p:grpSpPr>
          <a:xfrm>
            <a:off x="4441372" y="11851479"/>
            <a:ext cx="2869609" cy="2210407"/>
            <a:chOff x="4441372" y="11851479"/>
            <a:chExt cx="2869609" cy="2210407"/>
          </a:xfrm>
        </p:grpSpPr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13F4B55B-8EAB-0265-3F40-4FC4DB9E3FD9}"/>
                </a:ext>
              </a:extLst>
            </p:cNvPr>
            <p:cNvSpPr txBox="1"/>
            <p:nvPr/>
          </p:nvSpPr>
          <p:spPr>
            <a:xfrm>
              <a:off x="4441372" y="13415555"/>
              <a:ext cx="286960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chemeClr val="tx2"/>
                  </a:solidFill>
                </a:rPr>
                <a:t>PARASYMP</a:t>
              </a:r>
            </a:p>
          </p:txBody>
        </p:sp>
        <p:pic>
          <p:nvPicPr>
            <p:cNvPr id="494" name="Picture 493">
              <a:extLst>
                <a:ext uri="{FF2B5EF4-FFF2-40B4-BE49-F238E27FC236}">
                  <a16:creationId xmlns:a16="http://schemas.microsoft.com/office/drawing/2014/main" id="{4D8A6ADE-7589-CDE1-2866-A674E319A7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0639" y="11851479"/>
              <a:ext cx="1646011" cy="1646011"/>
            </a:xfrm>
            <a:prstGeom prst="rect">
              <a:avLst/>
            </a:prstGeom>
          </p:spPr>
        </p:pic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5120E62A-EF3B-B9A1-523A-2CEAEAE43404}"/>
              </a:ext>
            </a:extLst>
          </p:cNvPr>
          <p:cNvSpPr txBox="1"/>
          <p:nvPr/>
        </p:nvSpPr>
        <p:spPr>
          <a:xfrm>
            <a:off x="278764" y="9805090"/>
            <a:ext cx="4960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rgbClr val="00B0F0"/>
                </a:solidFill>
              </a:rPr>
              <a:t>Nn. sacrales S2-S4, plexus sacralis (spinaal)</a:t>
            </a:r>
            <a:endParaRPr lang="en-US" sz="2000" b="1">
              <a:solidFill>
                <a:srgbClr val="00B0F0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438CFD1-FD45-D2B3-9713-A973283BF8B1}"/>
              </a:ext>
            </a:extLst>
          </p:cNvPr>
          <p:cNvGrpSpPr/>
          <p:nvPr/>
        </p:nvGrpSpPr>
        <p:grpSpPr>
          <a:xfrm>
            <a:off x="8924415" y="10141793"/>
            <a:ext cx="1761247" cy="1527851"/>
            <a:chOff x="8828163" y="11585582"/>
            <a:chExt cx="1761247" cy="1527851"/>
          </a:xfrm>
        </p:grpSpPr>
        <p:graphicFrame>
          <p:nvGraphicFramePr>
            <p:cNvPr id="53" name="Object 52">
              <a:extLst>
                <a:ext uri="{FF2B5EF4-FFF2-40B4-BE49-F238E27FC236}">
                  <a16:creationId xmlns:a16="http://schemas.microsoft.com/office/drawing/2014/main" id="{01B219E5-7D75-CDE8-F1F9-1F61CFEB0FD3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8828163" y="11585582"/>
            <a:ext cx="1761247" cy="152785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15" imgW="12355200" imgH="10717200" progId="">
                    <p:embed/>
                  </p:oleObj>
                </mc:Choice>
                <mc:Fallback>
                  <p:oleObj r:id="rId15" imgW="12355200" imgH="10717200" progId="">
                    <p:embed/>
                    <p:pic>
                      <p:nvPicPr>
                        <p:cNvPr id="53" name="Object 52">
                          <a:extLst>
                            <a:ext uri="{FF2B5EF4-FFF2-40B4-BE49-F238E27FC236}">
                              <a16:creationId xmlns:a16="http://schemas.microsoft.com/office/drawing/2014/main" id="{C8FD769B-22A5-0581-4D8B-62A9EBED5500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6"/>
                        <a:stretch>
                          <a:fillRect/>
                        </a:stretch>
                      </p:blipFill>
                      <p:spPr>
                        <a:xfrm>
                          <a:off x="8828163" y="11585582"/>
                          <a:ext cx="1761247" cy="152785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91E82F6-4FD0-4A73-950A-3CB83996F33E}"/>
                </a:ext>
              </a:extLst>
            </p:cNvPr>
            <p:cNvSpPr/>
            <p:nvPr/>
          </p:nvSpPr>
          <p:spPr>
            <a:xfrm>
              <a:off x="9163569" y="11787565"/>
              <a:ext cx="1173394" cy="1036736"/>
            </a:xfrm>
            <a:custGeom>
              <a:avLst/>
              <a:gdLst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10" fmla="*/ 703690 w 1318172"/>
                <a:gd name="connsiteY10" fmla="*/ 0 h 1046928"/>
                <a:gd name="connsiteX0" fmla="*/ 721024 w 1318172"/>
                <a:gd name="connsiteY0" fmla="*/ 0 h 1068596"/>
                <a:gd name="connsiteX1" fmla="*/ 580860 w 1318172"/>
                <a:gd name="connsiteY1" fmla="*/ 117202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74190 w 1318172"/>
                <a:gd name="connsiteY2" fmla="*/ 442354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6881 w 1324029"/>
                <a:gd name="connsiteY0" fmla="*/ 0 h 1068287"/>
                <a:gd name="connsiteX1" fmla="*/ 634387 w 1324029"/>
                <a:gd name="connsiteY1" fmla="*/ 130203 h 1068287"/>
                <a:gd name="connsiteX2" fmla="*/ 906049 w 1324029"/>
                <a:gd name="connsiteY2" fmla="*/ 485691 h 1068287"/>
                <a:gd name="connsiteX3" fmla="*/ 777786 w 1324029"/>
                <a:gd name="connsiteY3" fmla="*/ 458396 h 1068287"/>
                <a:gd name="connsiteX4" fmla="*/ 636133 w 1324029"/>
                <a:gd name="connsiteY4" fmla="*/ 609815 h 1068287"/>
                <a:gd name="connsiteX5" fmla="*/ 154969 w 1324029"/>
                <a:gd name="connsiteY5" fmla="*/ 651211 h 1068287"/>
                <a:gd name="connsiteX6" fmla="*/ 68102 w 1324029"/>
                <a:gd name="connsiteY6" fmla="*/ 813238 h 1068287"/>
                <a:gd name="connsiteX7" fmla="*/ 1091684 w 1324029"/>
                <a:gd name="connsiteY7" fmla="*/ 1058897 h 1068287"/>
                <a:gd name="connsiteX8" fmla="*/ 1323696 w 1324029"/>
                <a:gd name="connsiteY8" fmla="*/ 458396 h 1068287"/>
                <a:gd name="connsiteX9" fmla="*/ 1132627 w 1324029"/>
                <a:gd name="connsiteY9" fmla="*/ 117202 h 1068287"/>
                <a:gd name="connsiteX10" fmla="*/ 726881 w 1324029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00146 w 1297294"/>
                <a:gd name="connsiteY0" fmla="*/ 0 h 1068287"/>
                <a:gd name="connsiteX1" fmla="*/ 607652 w 1297294"/>
                <a:gd name="connsiteY1" fmla="*/ 130203 h 1068287"/>
                <a:gd name="connsiteX2" fmla="*/ 879314 w 1297294"/>
                <a:gd name="connsiteY2" fmla="*/ 485691 h 1068287"/>
                <a:gd name="connsiteX3" fmla="*/ 751051 w 1297294"/>
                <a:gd name="connsiteY3" fmla="*/ 458396 h 1068287"/>
                <a:gd name="connsiteX4" fmla="*/ 609398 w 1297294"/>
                <a:gd name="connsiteY4" fmla="*/ 609815 h 1068287"/>
                <a:gd name="connsiteX5" fmla="*/ 128234 w 1297294"/>
                <a:gd name="connsiteY5" fmla="*/ 651211 h 1068287"/>
                <a:gd name="connsiteX6" fmla="*/ 41367 w 1297294"/>
                <a:gd name="connsiteY6" fmla="*/ 813238 h 1068287"/>
                <a:gd name="connsiteX7" fmla="*/ 1064949 w 1297294"/>
                <a:gd name="connsiteY7" fmla="*/ 1058897 h 1068287"/>
                <a:gd name="connsiteX8" fmla="*/ 1296961 w 1297294"/>
                <a:gd name="connsiteY8" fmla="*/ 458396 h 1068287"/>
                <a:gd name="connsiteX9" fmla="*/ 1105892 w 1297294"/>
                <a:gd name="connsiteY9" fmla="*/ 117202 h 1068287"/>
                <a:gd name="connsiteX10" fmla="*/ 700146 w 1297294"/>
                <a:gd name="connsiteY10" fmla="*/ 0 h 1068287"/>
                <a:gd name="connsiteX0" fmla="*/ 571912 w 1169060"/>
                <a:gd name="connsiteY0" fmla="*/ 0 h 1076246"/>
                <a:gd name="connsiteX1" fmla="*/ 479418 w 1169060"/>
                <a:gd name="connsiteY1" fmla="*/ 130203 h 1076246"/>
                <a:gd name="connsiteX2" fmla="*/ 751080 w 1169060"/>
                <a:gd name="connsiteY2" fmla="*/ 485691 h 1076246"/>
                <a:gd name="connsiteX3" fmla="*/ 622817 w 1169060"/>
                <a:gd name="connsiteY3" fmla="*/ 458396 h 1076246"/>
                <a:gd name="connsiteX4" fmla="*/ 481164 w 1169060"/>
                <a:gd name="connsiteY4" fmla="*/ 609815 h 1076246"/>
                <a:gd name="connsiteX5" fmla="*/ 0 w 1169060"/>
                <a:gd name="connsiteY5" fmla="*/ 651211 h 1076246"/>
                <a:gd name="connsiteX6" fmla="*/ 272826 w 1169060"/>
                <a:gd name="connsiteY6" fmla="*/ 891244 h 1076246"/>
                <a:gd name="connsiteX7" fmla="*/ 936715 w 1169060"/>
                <a:gd name="connsiteY7" fmla="*/ 1058897 h 1076246"/>
                <a:gd name="connsiteX8" fmla="*/ 1168727 w 1169060"/>
                <a:gd name="connsiteY8" fmla="*/ 458396 h 1076246"/>
                <a:gd name="connsiteX9" fmla="*/ 977658 w 1169060"/>
                <a:gd name="connsiteY9" fmla="*/ 117202 h 1076246"/>
                <a:gd name="connsiteX10" fmla="*/ 571912 w 1169060"/>
                <a:gd name="connsiteY10" fmla="*/ 0 h 1076246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3394" h="1036736">
                  <a:moveTo>
                    <a:pt x="576246" y="0"/>
                  </a:moveTo>
                  <a:cubicBezTo>
                    <a:pt x="504595" y="9098"/>
                    <a:pt x="503997" y="34766"/>
                    <a:pt x="483752" y="130203"/>
                  </a:cubicBezTo>
                  <a:cubicBezTo>
                    <a:pt x="513614" y="319493"/>
                    <a:pt x="718514" y="361653"/>
                    <a:pt x="755414" y="485691"/>
                  </a:cubicBezTo>
                  <a:cubicBezTo>
                    <a:pt x="727309" y="531723"/>
                    <a:pt x="672137" y="437709"/>
                    <a:pt x="627151" y="458396"/>
                  </a:cubicBezTo>
                  <a:cubicBezTo>
                    <a:pt x="582165" y="479083"/>
                    <a:pt x="587856" y="587069"/>
                    <a:pt x="485498" y="609815"/>
                  </a:cubicBezTo>
                  <a:cubicBezTo>
                    <a:pt x="331135" y="623894"/>
                    <a:pt x="107674" y="621640"/>
                    <a:pt x="0" y="616542"/>
                  </a:cubicBezTo>
                  <a:cubicBezTo>
                    <a:pt x="100342" y="780456"/>
                    <a:pt x="128986" y="824741"/>
                    <a:pt x="277160" y="891244"/>
                  </a:cubicBezTo>
                  <a:cubicBezTo>
                    <a:pt x="425334" y="957747"/>
                    <a:pt x="739728" y="1087701"/>
                    <a:pt x="889045" y="1015560"/>
                  </a:cubicBezTo>
                  <a:cubicBezTo>
                    <a:pt x="1038362" y="943419"/>
                    <a:pt x="1166237" y="615345"/>
                    <a:pt x="1173061" y="458396"/>
                  </a:cubicBezTo>
                  <a:cubicBezTo>
                    <a:pt x="1179885" y="301447"/>
                    <a:pt x="1080938" y="209324"/>
                    <a:pt x="981992" y="117202"/>
                  </a:cubicBezTo>
                  <a:lnTo>
                    <a:pt x="576246" y="0"/>
                  </a:lnTo>
                  <a:close/>
                </a:path>
              </a:pathLst>
            </a:custGeom>
            <a:solidFill>
              <a:srgbClr val="FF5353">
                <a:alpha val="50196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79FCE8E-0B1C-C12B-5005-C89CC48F8D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112778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2FC2C7-F920-53A0-EF66-FFA3C431A5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Rectangle 89">
            <a:extLst>
              <a:ext uri="{FF2B5EF4-FFF2-40B4-BE49-F238E27FC236}">
                <a16:creationId xmlns:a16="http://schemas.microsoft.com/office/drawing/2014/main" id="{1FD5ABD2-DDD7-CC18-D010-9E22C42DD424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AA89F1E7-ADAB-C8C3-0D45-F94138F58C09}"/>
              </a:ext>
            </a:extLst>
          </p:cNvPr>
          <p:cNvGrpSpPr/>
          <p:nvPr/>
        </p:nvGrpSpPr>
        <p:grpSpPr>
          <a:xfrm>
            <a:off x="2682725" y="13864754"/>
            <a:ext cx="6019417" cy="1435571"/>
            <a:chOff x="4278776" y="13501083"/>
            <a:chExt cx="6019417" cy="143557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9EB442F-6A2E-C338-5B01-5B7CAA8DD0A1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2B4C01F-63CB-BA84-80DF-60117458171A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8249CD18-7752-BDCD-3652-D2FC7D347118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37DDD5E9-CD66-9BF1-04B1-15B3D06928E7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4AEB537F-0793-7537-797D-3C158FF28B3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EC55EC42-6126-FE58-0421-5CA778688C6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BE036587-3B6C-4336-9A6F-F772D67D5592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B1870843-1A09-F0E4-0E19-3DAB8CAF178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552B4201-4F76-A7E9-B07F-765690EB6A60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DD3BD7C-65DE-66EB-4AE4-19295781A07A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47D3574-D679-FD22-9FD0-14A429B1DE1B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D7F4D10-10F8-3789-68FF-248D0FF0A73E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22F5272-F24A-CED0-A3D0-52ED971E2204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ED9558D-9550-E4A7-94A2-E54FF87C0916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6B9D7F8A-0CAB-BDAE-12F7-9874B8BE4F46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2369B305-105E-E13C-DE1C-34104C9E5ABF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9DAE6CAD-C383-396D-C2D4-D5A1A74C6FC9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F13EED29-BC0A-7DEC-0EC9-BFCD380CEC48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091DF8FC-FA26-FCC6-194E-F6D02DAB5F0B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4565DC6D-C8E8-3919-0B38-1F1A51A8FEF5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E40228AB-4B0D-D3E3-F4C1-D7656E9DB72E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26167E1D-8A2A-6F17-6108-E134A3D27DE2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F4AA31A0-F1EA-5C2B-6A18-38A92FC111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BEC42BD5-D811-E01A-CDB3-7D1D9E3337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71002144-EBED-5383-51E6-336E1D80E1BD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12F12B2A-AF40-E0E0-14F3-EDB3BBE66D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934C09C1-1B19-B5E7-CB35-F63A6E42F7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AF731F2-0D84-249D-44B5-45824CE58C14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7BED932B-49F6-38DC-61FF-1FA1B7F08B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5D5409C8-29A7-E94C-59AC-8916FF3B899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954C88F8-704C-5D39-C29C-E6E454035DD9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6E89B4AC-A61A-813F-C222-21F50F28D7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3765D820-0BFC-05B8-8B94-420F7E01F30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2CF1FC14-B7EF-DD0E-790C-12C54881EC1D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7B3F4F5-A8CF-5F6A-5426-983A256647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C639EF20-3F0E-657F-5495-628364846E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CEBE2C3F-986D-AA24-C9CA-CA0AC80990B1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240015AA-6440-49F7-A596-4A0421C6D9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939005B1-9856-F69F-AE46-FBBA86924B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741F2A-961C-3598-FA36-6960B4D06A97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11087C9B-5182-8E0C-6576-C366BE1A71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BA75873-9F99-523D-0D83-8E61E0999D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AD64A1C-1151-AB3E-0D52-B482F521CC64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E3E047F2-196D-6585-0652-67C3F4C6CC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F15DEC81-6C41-E6CC-30A5-75E2D2F074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26328777-398F-30EC-CF70-1EEE08380290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B02DAD83-3F27-277C-F7AC-CC8FF531A6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3992F416-3F4F-0A3A-119C-82D04C83F91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EBC94BF1-935C-EC1E-B222-3F9E7B2862EF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D58FB431-5169-B7C7-924A-EDC2454D5D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A448B68D-00D2-D41F-933E-92608386EB7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4F31F0E0-1003-8D51-B522-9CF53AA463D4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2BE40CD7-6FEA-CFB2-07D7-D255FCB40D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4CC8955C-36F4-DAF0-255F-7AE2DB13BE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5912920D-93AB-80BD-E906-A223634879E5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78513151-F390-A4F0-1CC7-B94C2A31C3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0DCCF152-1DFD-B6E3-0812-18FC0FE438F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A329B475-A4C4-6987-1D52-58BA60D579F3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502C30AF-D423-DE06-A4E4-360AEDC242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881642F4-FF72-BB61-C203-0E45B78479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08F0736C-E1D8-FBB1-649B-F62D372EF34D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824C8440-24D0-9002-4C8D-5928CFF3414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79E7641F-1D96-2D59-B8BC-A297F7A4FC36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B74BD284-F214-7E53-CAEC-0484032C4D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1A84D050-8697-6AB2-9F44-1E56C6C031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BF76054E-4A83-DDD7-8E1E-CCDA154274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F167FE40-267B-FF68-E917-A9C22B4DDD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E1BB8147-AC63-52EA-90F7-21159DBC56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73CED7F6-5295-473C-40F3-77FDA2E204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08F264FB-6844-B6C1-2C74-481C358393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9CD1F80D-A4C6-988B-6418-89091D7528B0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8E5DBA12-BA22-A949-5136-4ED7B78991E8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24464209-82C8-81FD-75D3-D034692471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B61355B0-83EE-EF63-C1AA-615FBF4571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871AC6C-34BA-9979-2690-97CF187E10C0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0D9663F0-F6FE-9B94-FDE2-27E4D1BEA0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FD5FE280-42FF-2B6E-1516-91977AA32E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23DB8DB7-1FF6-D315-8BA4-C3F511A293C4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071930E9-DC1A-608D-01EC-FF5BC8B6D0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131A4D4C-E216-42C5-F1A0-6E1F32C4D8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E7BE5DF-3E8A-4C55-AE4E-B011945F2F56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9870BCE-DBD5-2DEE-20DB-906FE1F691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BF8881D1-FEB5-2DAD-5B68-5593DFF062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F148D79C-21D7-9ABD-3464-4A93F7642E9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2C2C5D7C-4CB7-FACD-D81E-AB83028CF2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80B510B2-9AE4-9432-6E8F-8F2E476727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CD790A9D-B3E2-5A35-9F9E-C2974ABA5F20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9571B443-2927-2322-FB6C-3259C1E3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260EA3F8-A9BB-767D-CD02-D020CECC08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E6AAF66-EE14-3B74-5356-E10E649A71BE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57E1B854-7E1D-BE27-E43D-DC81B7F7183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B70C6A89-08CC-0FBF-1B0C-33F19C03548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D02C0B0E-4FB2-F8FC-45DD-46A316B06DC8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03010BF9-6616-57CB-30BE-6FF4EDD928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12AAE986-A909-71C5-0B23-29CDE850AA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9FA69C77-CBB4-E56B-31DC-6F747B064564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765710AF-C0FD-A583-6200-9DBCA9D0BB0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1792A521-4CB9-8656-BCA9-F35CFA100E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B8F2C744-DB4F-B9DE-50D8-B9391845FC3F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34865584-CFBD-B024-91B8-0A594E6C44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3BD43C6A-57DD-7DE2-FC1C-155414E96A9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599E1C85-098A-7F01-0CA8-F6ECD8B5C1A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78404CEF-BB82-0BA0-43FD-13A779C48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40DD36CC-023C-F305-A7EF-7A2B01B2DA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AEB85CDD-3AA3-BC8F-BA30-8307D2914794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E6A0690B-4D18-B682-11CE-91BC09A12A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0E56A199-9395-8635-9C58-CB651A752C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C48A00EF-CB35-1723-233E-85CE613EA5F5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BC2F6940-1E37-9D9D-C5C4-F2AF729BA2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9B9A0BC8-E9DD-6F87-9C49-C8249E37E2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AB85F24F-4A6E-6481-82D5-23626EB2D123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2159BC21-CAA8-72D6-3BAA-C2179F829BEA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B506B51E-3E23-9054-DB65-285B723198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23DABF7E-E197-E3B5-B7D0-42E180CF8F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DF1DB7BC-054F-0CB3-B4FC-C2A54A1108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799F372A-F652-D1FF-43D8-773D42B9F2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3A523455-3390-2909-0B38-F2A004E60F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FD98A75C-F7DE-6E6B-F529-FB5242BEB7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28CD6417-47AF-32C2-B422-476AEC4A07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F6215FF9-139A-B8A3-631E-5C86E4F22A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52FD0CD9-A8AD-B601-87D3-8E5C04FCE534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92AB047B-EB3F-14C8-7871-463BDA1F3EC8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D3E71D38-067C-F8AA-9A08-54CDD86836B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DB0B4E94-57C3-FD19-A846-9D712034F15F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E33964FA-A36A-E181-732B-ACBEA3960E0D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C8DC5ABB-0122-E331-8791-00774B35767F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446F2BD3-0419-CDEE-F721-F53212C3D839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26BA328-2323-1BE6-D358-B6957C1193F5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3EF2B6E-6357-F5FB-C006-11366BBA1452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95E7AFB-F525-5872-07E3-06F93F0F902F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CE8C217-E000-DD4E-85AB-EFF5BB6C24F7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C068BA7-BC14-6007-8081-8D4B38B8E414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D8C29351-C8F6-394D-B45D-8E073C038FE0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CBDD81F-E0C0-4DA4-6213-FF10A6053750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45EE069-8D31-4347-5DA5-5540E560B42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5F75BEC-A30E-3647-1C93-1D412BE2F30D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DC3E834-2379-4520-1B53-08ECD567141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A865CE6-FE62-356F-F1E6-9919D25F49EE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FE50AE1-EA8D-0BCD-F350-75A25C471D60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722D30C-7E87-09DC-6C63-BB2FD5A36F64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D1AC007-5D0E-2D84-84B5-21A6C4A64DE8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50685BF-C721-99B4-C80A-1FCBD8A1570C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C3394E5-80E2-58DF-F2EE-0A0C1BC092FB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AAE51E2-43E0-B83F-2E03-3111A1BB31E5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9A5236E-1261-3A0B-EC0D-A420D88A5992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BC118007-5695-A652-28B1-BB294EBB75F3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B56CC1F-6C4D-3C4D-74F1-A2962CD8D588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7197899-A50C-39D0-378B-B0689CBA36A2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C6A2FA4-7FFE-5958-12AE-192B31DFDF43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764D37F-89D7-8BD2-4341-AC759F81185F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3EDD5445-0410-E58D-630E-E695D7748DA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200FBC3-32FD-2FF9-FC42-409C3D112069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01EC7EB-9D75-43E6-174F-05CBAE2F9BFF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0E74732-8FA1-75D2-592B-1FB9A2FA937E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4120286-5420-0872-9B82-46FBA5B02955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338188A-A551-F124-4791-27A8E08716A0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83D6113-56A4-B6BB-C407-C220CEB02DB4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786AAAF-D418-366B-4AB9-A6B625A26267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6523FF9-A077-1D10-5D8B-90DA46703F1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A61B250-2C4A-09E6-9729-63ACCE43CE44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81C8FEB-065B-760B-FEF4-02A512371FD3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E67BBAB-4997-0F0B-2A42-FCA24F4E4130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15EE9DA-CB6E-80E6-68E6-5EA914A244DD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2A048BC-65F1-DA3F-CD04-B86A10A091D5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68CE82E5-4A88-4D44-1418-9DF7652DFFD8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AFCDBD4-4567-F4F2-3374-DF5A4DC3C025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F3A1C3C-9B72-C088-F75C-40ABCAE9446A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436F90D-C9D0-68EF-8071-DFA28FF8C7A7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AA04C27-8C77-DC69-6B81-A37FA9231E0B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15FF16-A994-3DA5-A4AF-8C0CE894F917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0842631-3307-13AF-6411-8B0768B50778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476DC91D-9E7B-1755-2076-B030717DA48E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EB2A28D3-B645-A5F3-0D10-08030B06ABED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871216BB-0ADA-D481-2A04-F104A3A588A7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25C62BB4-65B3-077D-D292-88415C9C6960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7CD8343E-6435-A14A-0577-56F449ECA051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A239AAB7-AC1C-062B-8493-633C89C516CE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574596FE-BBED-9C71-5E08-1F9A74043442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6AF8C75B-B6D7-2C00-ECDA-4BBC91E61A9B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65D6876E-BC9B-4BB7-9971-6D74FC9D4D66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16BC885-D95D-B845-00C7-E73C8542BB23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E243A31-6610-FC98-5C02-C801A5961E4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649F16F7-3387-6BA1-29F9-AC9ECC5323DD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5DFB163-DCC1-6461-85AE-128E87EFBC5C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DA2BF70-C330-F984-13FD-D4EB0B61752A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5058557-F5B0-40B9-A125-BF9947EAFDFC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9A6F3E2-BD1A-24BF-CC60-71E10282F3D8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F50CE8F6-B510-77C6-F7A2-AE5E305CC77C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80D3967-B521-E7DC-3434-2A48CEC56D92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22D4FAC-5D3F-2BC7-EE07-7595F688C2DF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190E2AF4-B1A9-420E-771C-0090DB250D74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AE3BBA08-EEAA-A126-2EAA-B7C86AB6C436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F1C3DE0D-30BD-05E7-1305-77590CE85EC2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5211F622-4D27-8E6C-8757-506DE86F24FE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36AB896F-F674-82E7-8B82-2973D921DE22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1EDE348F-9F66-72E5-08AA-E38A067C1D3A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68A1819-B1D0-32EB-8B8D-7D93B59656B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E259045-BC16-B0E1-E2DD-E2E6EFF7D1D0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6EE0B3EE-F272-B94E-7B2B-FCE10F90DF0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56153A8-317E-7A2B-2578-9DF9790FCC1E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3B69F5E-0132-D48D-B0F5-BC11620E8C46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AC7EEC-10F9-5BF5-8450-D8032963D9C7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01CCF94E-B3F2-1DC2-D0FB-C6FE1E852C32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5BA4044C-9533-B25E-0D23-E27165DE8D4C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E3EB73C-DD4C-48C1-542F-313272F6CB79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7477C49D-CEEA-A352-0142-7EA6A833AF86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76921D-357A-A0A9-C656-A4D56BD83AD9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768CAEB-DE2C-8B0D-8DC3-1C6D9AC2E5D9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AE8BC7DD-21C1-BFCD-10AA-EF426F658D22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E8298465-648D-AD17-9422-5ADF17AA8EDD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7D086B27-B7E4-70B4-DB40-7462CC80DD4F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93E0CD95-7445-F108-2567-3C085F2DFE08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1A53AF0A-3474-314A-B2AD-DF38DC777221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6F7C886-063F-0756-04A8-D645DDD9034A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1A5B8859-BE1B-65F9-669F-854F47B284DE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87307E9D-B22B-65DE-2612-1E4D572A491A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54CA3F4A-AB43-CE25-76F3-A02C02105BA7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47DABD9B-3272-273B-DEE1-1517FDB7A54B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748FCF6A-5E09-09B9-0DC2-99025FA871C1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D0E72B1B-8996-5DCF-66FA-21DF309044D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6AB9B3BB-2A51-423D-0DA3-7285E0AFC53A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E6E7D9E3-1068-5716-8B4A-07594AC5FF1E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67416A9F-1B2E-F9CB-E311-F76CE2F09B83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BAE24942-4032-F586-0560-63941A855B14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20F8E12D-3B5B-4E1B-4626-F536C80AB136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7CA07923-1157-0717-4CEF-C2517D3F4F98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FEE0B97B-A023-3929-67F5-492F2EAB74EB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3ADE25F6-9F64-B179-3B5C-5574ED8DD32F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352B066C-0906-A12C-50A5-96D55E75F24B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0188B6E7-A589-73D0-5A80-8283AE2AEBF8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4F497849-D8E7-4714-8157-439B9A2842E2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DC8FB1B8-8EB3-AD5C-4E3E-EA4309C56967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89BA5A15-B38F-F500-8A5E-1929F5EA1A12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FBE9D13F-4D72-B122-65D4-0CD5AF8922D5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0A9DD422-9FBF-61C7-CFD5-5E2D14A29814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D869E330-4E43-1BB2-7F4B-AE16EC9C037B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C1F5CC10-7337-0320-6A75-457EEE916507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DABD3E56-0D33-DEAA-4A56-275F9B16AA53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A6FA91DB-F5E1-F60A-05A0-5C448FC06C82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8CF9B9C7-C6FA-0319-D4D5-A3A63CE93E56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650C0DC9-6AAD-E268-2EAE-D5B793E21828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73D3B8FF-0341-4866-41D2-6FE49B01562A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2FC627F-A9DC-1714-EEE2-4C912E4EC17A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6FD53B83-A4DE-3A73-4DC2-E6250217F29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D3AF2514-044D-B5BD-4F62-D756F9A83DFB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72076D52-C38E-1C4F-C063-07EEC4E10949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657BE155-8E6E-D7A1-D1F7-A2ED810DDFCE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47FC5480-27F9-6331-9C99-24E6BF33E4D1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23C6EB03-D666-C67F-853A-97BDF7835516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02D09B0B-733E-094A-22D1-09A1A161A79E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A7EEF8BC-8C8D-281C-A5A3-2B72283B3E08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F7CEB1-E596-AA17-6A16-A212DDB2A63E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2B148B5C-9AE4-333A-784E-8E6EA042DBF9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034D461-8D46-2283-7C75-49979BF6879A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3DE2DE51-728A-821C-C71B-1BFBEF8787B6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B943FB3-18FD-3005-2026-1EEC0FFA4D99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C0B544-7F00-0EF4-285F-F6BAB2F303E1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2A73A27F-866B-34E7-511A-534B75B9FFAD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F508AD70-B3DC-D3ED-93A0-EAC0A927A8C0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9127D6BE-4E0A-B3FA-88B3-9807B87F1B7A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1CEE83F-50CB-0F5A-0B82-4F895B483CDF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17896E72-6FF2-5B85-B7D7-1BB28DFC785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4B253BBC-6AC1-EA38-A784-DD1C8FA02FCE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1F35FBE4-CBE7-09D4-C53A-3913F0D7A522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11A9CE1E-6AAA-2343-4E0F-E092F21E3F8E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B2B08629-CDAB-F2BA-082A-7D894A32EE22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956A719A-2995-1B4C-01E0-6C7C60B796A8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47AD60B-660C-A156-9FE3-3249889F7CA7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F6AAB2D7-AE36-E3A4-BA05-C6D3FC2765AA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B9A0EC8F-A80D-E08C-F49E-66BEEC602E00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EB2AD264-4543-7441-EBC9-834D7F33C4C3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9E783F4C-4C59-382C-0EC9-BA512DDCB9BF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23C75ED-C9D2-A838-AC21-220582DA7BA2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4AFE7EC-5F94-7923-2005-01A102860F27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80B4201B-E39C-DB72-A84F-786E50A7F115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A1E40234-9577-AE20-7EBA-F212D3839611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F79DC27B-631D-20FC-EE87-6DD5B6041AC6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E6D4B554-7F53-A2B5-CE26-F8C9E2A2EFF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1737BEFA-2C3E-2EA1-C026-DDF9F15B300E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987FD2-1EA7-AD35-A02C-FD4830DD419E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89A8AF35-883E-EFC4-0185-508CB4A4B56F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F77979C2-C8FC-4E65-72E5-42AE1015E6C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A88587C-F280-6BF2-A3FF-6D542AAA71F9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EC7F3E9C-4EE0-A0AC-6173-F6FC95B32761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8860A53B-8543-F5AE-465E-C9DB36BC0B4C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95D25276-2A88-2071-3383-52493DD0F464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D38B11C0-123B-06BE-221F-BC58D896D077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C6F7257-FCC1-DF2B-3BE1-46047E365F51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2812789-0C30-2A0F-1479-96111DD77B50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E44ADE00-4077-CEA6-7869-1FC1A39B78D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1DE4ECF4-248F-8D57-8BAD-511B594D2EE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126FD95-7C33-8117-6EC6-16896E2337F4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7835F67-969B-DA26-9496-9E116205470C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47A2976F-C2BD-F498-EFC5-37AFBC8F5EF2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FFF472EB-B930-4D54-00BC-1E6C4BB16638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23518271-7C48-5CFE-CC16-CF61BE0D46F2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FBB54A84-52C0-277B-E5BD-6C779F9C5F65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6918C8C4-CA1B-5D26-FB07-D612A4EE777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250984AC-00F9-D55D-288C-29F00FDBB4A5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5229C76D-B781-A1C6-B8BF-A031B77F7AB5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EC4B9E50-48AE-2122-3F90-4F69426BC555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2B3CA55-3509-D40C-1F6F-21BB260347A2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71FFEC9E-6FBB-D34C-E677-6900532F109C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6D8E3AF-55E6-8541-79CA-281E41292746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076DAE5-BFF1-562E-2879-2F9E0F04B3A6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6F7FFF55-1C3C-750E-0CE2-23F0A4F01B7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51F86405-9E34-B221-48D9-891A32D870A1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DD7FDCB-D39A-A08A-AB83-E0EE572D6412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ECE0F36C-332E-D877-8D83-C1F640A90567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 hidden="1">
              <a:extLst>
                <a:ext uri="{FF2B5EF4-FFF2-40B4-BE49-F238E27FC236}">
                  <a16:creationId xmlns:a16="http://schemas.microsoft.com/office/drawing/2014/main" id="{EFDC0959-1B33-4DB1-605F-7502A1559F00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 hidden="1">
              <a:extLst>
                <a:ext uri="{FF2B5EF4-FFF2-40B4-BE49-F238E27FC236}">
                  <a16:creationId xmlns:a16="http://schemas.microsoft.com/office/drawing/2014/main" id="{E5953DD5-9256-A0D0-0263-22EB476C1590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 hidden="1">
              <a:extLst>
                <a:ext uri="{FF2B5EF4-FFF2-40B4-BE49-F238E27FC236}">
                  <a16:creationId xmlns:a16="http://schemas.microsoft.com/office/drawing/2014/main" id="{AFCEF08B-5522-F588-6E82-4AB6CC1E5CB3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 hidden="1">
              <a:extLst>
                <a:ext uri="{FF2B5EF4-FFF2-40B4-BE49-F238E27FC236}">
                  <a16:creationId xmlns:a16="http://schemas.microsoft.com/office/drawing/2014/main" id="{1A25B945-8165-A554-E2A5-D737F8FBD3E2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 hidden="1">
              <a:extLst>
                <a:ext uri="{FF2B5EF4-FFF2-40B4-BE49-F238E27FC236}">
                  <a16:creationId xmlns:a16="http://schemas.microsoft.com/office/drawing/2014/main" id="{53E9A362-27F1-BA17-BF3B-2AD448855DEB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C14BD564-6A54-E905-31DD-C67C2B339BAF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 hidden="1">
              <a:extLst>
                <a:ext uri="{FF2B5EF4-FFF2-40B4-BE49-F238E27FC236}">
                  <a16:creationId xmlns:a16="http://schemas.microsoft.com/office/drawing/2014/main" id="{8C4431AE-169F-CF38-F824-BEFC6792A15E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 hidden="1">
              <a:extLst>
                <a:ext uri="{FF2B5EF4-FFF2-40B4-BE49-F238E27FC236}">
                  <a16:creationId xmlns:a16="http://schemas.microsoft.com/office/drawing/2014/main" id="{C83C5E89-E92A-0D16-9351-036490F6575C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9A1A61E0-2E15-10C4-D94C-32ED5A4EAB9B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741271EB-755C-297B-93C2-152E4D2F2B3B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E9785607-FCA8-2EA4-092F-191EDC8289D4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CC909D10-4045-1D12-C04C-F43EC5609F93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91A83EEA-084B-4606-DB67-444559E34986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780396B3-B047-0D7D-E0CB-C91F98099EE8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52748C22-B606-CD7A-1152-E8D477751283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5B538745-F466-1316-488D-BC1E656EC574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72AF6669-EFD1-1535-F501-96928D71D0DE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9D8EDFAD-4386-4502-609F-8396F4CC46AA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A9229128-91F9-0A94-F1E8-D836067192DE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40F4CABE-3741-B174-5BBB-3DCBDF4F9785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2CDA3132-02DB-4E53-3C3F-5AD1D7CFBA94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6BC5BFB0-9E2B-5C11-8A05-41556D1CD0DC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DC700AC3-5892-95D9-56D9-56E64765E24F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94053386-F9C3-E3DB-D4FE-356134F30EAD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8CB83372-A3AF-99EC-7666-A38BB24691B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658F067E-C037-66BA-96B9-36EA8AF224B1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8D2DC5E3-7337-C25B-BDC5-492968A16CEE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88C31644-4064-FAE3-7D88-A369DF2E2C8D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1E09140-EE6C-BE8F-1967-59D82C5505A2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6B71663B-0733-20CE-8BE4-4DDA6E009C5E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A50692B-26B9-4600-7520-C2C6005E2430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1DE844FC-8575-E040-1AED-4855E9CDAA0D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D73D45D-D032-674D-8A54-BE0D74BDA6AC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33AF9981-4AA4-FC30-594A-A0752F097EEA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44C8BA18-AED1-ACF8-296F-9A1CAC7FA611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14E933B2-D154-2F25-A872-8144201A0CE9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38454E19-460C-AC85-8EF5-CAC14CFCED60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29FCBD50-3929-0FDC-4BDD-DF8CCAF4F076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D3E9661-6A57-3270-44C9-AAC31C22AFC6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DFCE9ACD-960F-1BC2-D433-703F10C7DF67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4BEAB4D5-D966-590A-1596-BF3CB2D6A61B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4AB88214-193F-4814-29BD-6C44A3FBDF08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7895BDD-74FD-A744-9DD9-D6C9D8DAAEF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118B8660-9852-BBA9-DD63-C899A8E2D810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B8F36E3F-11DE-F814-1609-FF5C0C6282C7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8D797C84-4C14-3D80-361D-4BD3495BB99D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5912B272-EB72-EC09-81F2-373590D4AE11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BA166685-4906-25F3-B814-34D605A4ED63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D25AE0-E725-61AD-71A3-32A31B0918E9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651E73F8-4A4C-5784-B8F9-43BF563586DA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01D897D3-6809-46E5-24D3-B9A91F31CE5F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F26CDA3F-983F-12F3-2EDB-5FA2B8EA6AA0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624B2642-C44C-859C-373D-3542610E4AC1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651D8FB0-4AA4-3B8D-E8BF-3776EB8D48D0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C3FEC5F5-198D-15AF-00F1-B37E2F4EB2E1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3C3F9B7-28A2-F8A1-F046-8F292899CA81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EEE543A-407A-503A-6C1A-9E56D8FDAE6A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2D9B7F5-C4F7-E56C-6F36-36CCE789A717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4C55171-7EFE-B43D-67C7-18A642E6CD6D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68700FD-C246-6261-F6F3-7080F643282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D9629180-40AA-D1DF-B88E-1A51619BAC7A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D46F252A-31AF-1E50-2015-7633C920D4DD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BE49D58-B8BC-7DF5-D645-646D48BF8132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36246AC-C5A2-3C61-A4E6-92B44150CAFD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813EAE7-C115-92E6-3DD4-B7E352B1545D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C8A87F4A-152F-3E24-B1B4-BD0425716BE7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07538B0-8606-9A5A-CE4B-682717411329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9BB400E8-216E-9DCC-3191-B222ED2FDF7B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4B0659F6-A53E-4C13-50E9-DD73B2AA6F7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8298F91D-BDAA-67AA-7B2D-B5D0D9A08E8A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FECE7919-AC79-D96C-1659-7EAF684BCC1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9B101A92-D58F-84AC-4869-7338BA9C2D65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D6490FE-1D53-CB64-8ADE-9534B9CBDAFC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9243C5E0-910F-A674-2D10-D364D939A206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FF862E8-FF3E-4F61-2567-691C75B92491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9FAAC44-5B14-3FDC-6F4B-9EDEB8A55703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A372B9C-9B74-3FAD-424B-9F21C3315FF7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4A62A3E-770A-AD4C-94DE-FBD2B0C054FF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9F05E9F-4471-411C-A7C0-64D55FDA97D6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BE82F3F4-4120-2AD5-5BCE-EC70794DBB0E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81145C78-9BF8-7522-FC94-EA8245B79266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9547A502-AF5E-E3A1-40FC-988B5B214011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F597AEE-9E6C-A36E-16BA-2C6205207BC0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A1F9B87-5A43-DDCF-B581-210CBADCAF02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292F9F4-5585-7502-244D-586D521973A7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D285E30A-5C13-38F3-74B1-405B36BC7B6B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873086BB-1245-CC46-15CD-BF7A388C0184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32E8E090-F9B5-7484-0F6B-9407FB099EDD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E7C287B6-AC81-3A0C-11F2-E960A3833082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2529A851-6A61-1866-DA41-4F706D2C9E34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00666B8-3A98-A0F4-9DA4-7A3E19C65E47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876940C9-59EC-1435-2663-72F238DCF8E3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0E085290-5659-E909-7065-88B16943459B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3FF8379-389F-FB94-047D-4DC7C2C8B723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CD06E26-8451-6388-E29E-8333C56EFF48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361740DF-272B-BCFB-E6C6-18037BDA6264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64504BEF-15E9-2A03-3FC2-ACD27B69EE2F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A56BB5A-01A6-01D2-CF29-B2859DEE6570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BCE44AF0-2A5F-D5C1-ED5A-FA1EBDD549E0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3F41773F-56A3-01D0-DD14-F936FD165A52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31A2E7A-AA32-E980-E302-ED0895B9767E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32E3430-7617-312A-B387-85553F5462C0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9B6773AF-837C-D812-85C3-073EC0057DEC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4A654372-2876-5493-C302-464B0279158C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CDDAD42-F880-C862-BF25-1F667990D8DD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64F06F4-A26C-0093-0414-51F4EAE44B3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16C55DDD-3376-2775-7AAB-E1DCAC759D8E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2F0E53-DB8D-F71F-3FB8-CD5922BDECEE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Pijn vanaf ½ sigmoid en rectum en deel bekkenorganen onder peritoneum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FBDFAC-7D87-2E69-E249-660A9295E31A}"/>
              </a:ext>
            </a:extLst>
          </p:cNvPr>
          <p:cNvSpPr/>
          <p:nvPr/>
        </p:nvSpPr>
        <p:spPr>
          <a:xfrm>
            <a:off x="6195025" y="9112827"/>
            <a:ext cx="851545" cy="2218459"/>
          </a:xfrm>
          <a:custGeom>
            <a:avLst/>
            <a:gdLst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39091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59873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085850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122218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6747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05823 w 819423"/>
              <a:gd name="connsiteY3" fmla="*/ 1044287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31114"/>
              <a:gd name="connsiteY0" fmla="*/ 0 h 2218459"/>
              <a:gd name="connsiteX1" fmla="*/ 818837 w 831114"/>
              <a:gd name="connsiteY1" fmla="*/ 602673 h 2218459"/>
              <a:gd name="connsiteX2" fmla="*/ 813641 w 831114"/>
              <a:gd name="connsiteY2" fmla="*/ 872837 h 2218459"/>
              <a:gd name="connsiteX3" fmla="*/ 605823 w 831114"/>
              <a:gd name="connsiteY3" fmla="*/ 1044287 h 2218459"/>
              <a:gd name="connsiteX4" fmla="*/ 273314 w 831114"/>
              <a:gd name="connsiteY4" fmla="*/ 1122218 h 2218459"/>
              <a:gd name="connsiteX5" fmla="*/ 34323 w 831114"/>
              <a:gd name="connsiteY5" fmla="*/ 971551 h 2218459"/>
              <a:gd name="connsiteX6" fmla="*/ 3150 w 831114"/>
              <a:gd name="connsiteY6" fmla="*/ 883228 h 2218459"/>
              <a:gd name="connsiteX7" fmla="*/ 49909 w 831114"/>
              <a:gd name="connsiteY7" fmla="*/ 1267691 h 2218459"/>
              <a:gd name="connsiteX8" fmla="*/ 101864 w 831114"/>
              <a:gd name="connsiteY8" fmla="*/ 1626178 h 2218459"/>
              <a:gd name="connsiteX9" fmla="*/ 491523 w 831114"/>
              <a:gd name="connsiteY9" fmla="*/ 2218459 h 2218459"/>
              <a:gd name="connsiteX0" fmla="*/ 808446 w 855376"/>
              <a:gd name="connsiteY0" fmla="*/ 0 h 2218459"/>
              <a:gd name="connsiteX1" fmla="*/ 855205 w 855376"/>
              <a:gd name="connsiteY1" fmla="*/ 602673 h 2218459"/>
              <a:gd name="connsiteX2" fmla="*/ 813641 w 855376"/>
              <a:gd name="connsiteY2" fmla="*/ 872837 h 2218459"/>
              <a:gd name="connsiteX3" fmla="*/ 605823 w 855376"/>
              <a:gd name="connsiteY3" fmla="*/ 1044287 h 2218459"/>
              <a:gd name="connsiteX4" fmla="*/ 273314 w 855376"/>
              <a:gd name="connsiteY4" fmla="*/ 1122218 h 2218459"/>
              <a:gd name="connsiteX5" fmla="*/ 34323 w 855376"/>
              <a:gd name="connsiteY5" fmla="*/ 971551 h 2218459"/>
              <a:gd name="connsiteX6" fmla="*/ 3150 w 855376"/>
              <a:gd name="connsiteY6" fmla="*/ 883228 h 2218459"/>
              <a:gd name="connsiteX7" fmla="*/ 49909 w 855376"/>
              <a:gd name="connsiteY7" fmla="*/ 1267691 h 2218459"/>
              <a:gd name="connsiteX8" fmla="*/ 101864 w 855376"/>
              <a:gd name="connsiteY8" fmla="*/ 1626178 h 2218459"/>
              <a:gd name="connsiteX9" fmla="*/ 491523 w 855376"/>
              <a:gd name="connsiteY9" fmla="*/ 2218459 h 2218459"/>
              <a:gd name="connsiteX0" fmla="*/ 839619 w 856048"/>
              <a:gd name="connsiteY0" fmla="*/ 0 h 2218459"/>
              <a:gd name="connsiteX1" fmla="*/ 855205 w 856048"/>
              <a:gd name="connsiteY1" fmla="*/ 602673 h 2218459"/>
              <a:gd name="connsiteX2" fmla="*/ 813641 w 856048"/>
              <a:gd name="connsiteY2" fmla="*/ 872837 h 2218459"/>
              <a:gd name="connsiteX3" fmla="*/ 605823 w 856048"/>
              <a:gd name="connsiteY3" fmla="*/ 1044287 h 2218459"/>
              <a:gd name="connsiteX4" fmla="*/ 273314 w 856048"/>
              <a:gd name="connsiteY4" fmla="*/ 1122218 h 2218459"/>
              <a:gd name="connsiteX5" fmla="*/ 34323 w 856048"/>
              <a:gd name="connsiteY5" fmla="*/ 971551 h 2218459"/>
              <a:gd name="connsiteX6" fmla="*/ 3150 w 856048"/>
              <a:gd name="connsiteY6" fmla="*/ 883228 h 2218459"/>
              <a:gd name="connsiteX7" fmla="*/ 49909 w 856048"/>
              <a:gd name="connsiteY7" fmla="*/ 1267691 h 2218459"/>
              <a:gd name="connsiteX8" fmla="*/ 101864 w 856048"/>
              <a:gd name="connsiteY8" fmla="*/ 1626178 h 2218459"/>
              <a:gd name="connsiteX9" fmla="*/ 491523 w 856048"/>
              <a:gd name="connsiteY9" fmla="*/ 2218459 h 2218459"/>
              <a:gd name="connsiteX0" fmla="*/ 839619 w 841447"/>
              <a:gd name="connsiteY0" fmla="*/ 0 h 2218459"/>
              <a:gd name="connsiteX1" fmla="*/ 829228 w 841447"/>
              <a:gd name="connsiteY1" fmla="*/ 602673 h 2218459"/>
              <a:gd name="connsiteX2" fmla="*/ 813641 w 841447"/>
              <a:gd name="connsiteY2" fmla="*/ 872837 h 2218459"/>
              <a:gd name="connsiteX3" fmla="*/ 605823 w 841447"/>
              <a:gd name="connsiteY3" fmla="*/ 1044287 h 2218459"/>
              <a:gd name="connsiteX4" fmla="*/ 273314 w 841447"/>
              <a:gd name="connsiteY4" fmla="*/ 1122218 h 2218459"/>
              <a:gd name="connsiteX5" fmla="*/ 34323 w 841447"/>
              <a:gd name="connsiteY5" fmla="*/ 971551 h 2218459"/>
              <a:gd name="connsiteX6" fmla="*/ 3150 w 841447"/>
              <a:gd name="connsiteY6" fmla="*/ 883228 h 2218459"/>
              <a:gd name="connsiteX7" fmla="*/ 49909 w 841447"/>
              <a:gd name="connsiteY7" fmla="*/ 1267691 h 2218459"/>
              <a:gd name="connsiteX8" fmla="*/ 101864 w 841447"/>
              <a:gd name="connsiteY8" fmla="*/ 1626178 h 2218459"/>
              <a:gd name="connsiteX9" fmla="*/ 491523 w 84144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872837 h 2218459"/>
              <a:gd name="connsiteX3" fmla="*/ 605823 w 846837"/>
              <a:gd name="connsiteY3" fmla="*/ 1044287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8387"/>
              <a:gd name="connsiteY0" fmla="*/ 0 h 2218459"/>
              <a:gd name="connsiteX1" fmla="*/ 844814 w 848387"/>
              <a:gd name="connsiteY1" fmla="*/ 602673 h 2218459"/>
              <a:gd name="connsiteX2" fmla="*/ 824032 w 848387"/>
              <a:gd name="connsiteY2" fmla="*/ 909205 h 2218459"/>
              <a:gd name="connsiteX3" fmla="*/ 605823 w 848387"/>
              <a:gd name="connsiteY3" fmla="*/ 1044287 h 2218459"/>
              <a:gd name="connsiteX4" fmla="*/ 273314 w 848387"/>
              <a:gd name="connsiteY4" fmla="*/ 1122218 h 2218459"/>
              <a:gd name="connsiteX5" fmla="*/ 34323 w 848387"/>
              <a:gd name="connsiteY5" fmla="*/ 971551 h 2218459"/>
              <a:gd name="connsiteX6" fmla="*/ 3150 w 848387"/>
              <a:gd name="connsiteY6" fmla="*/ 883228 h 2218459"/>
              <a:gd name="connsiteX7" fmla="*/ 49909 w 848387"/>
              <a:gd name="connsiteY7" fmla="*/ 1267691 h 2218459"/>
              <a:gd name="connsiteX8" fmla="*/ 101864 w 848387"/>
              <a:gd name="connsiteY8" fmla="*/ 1626178 h 2218459"/>
              <a:gd name="connsiteX9" fmla="*/ 491523 w 848387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05823 w 847606"/>
              <a:gd name="connsiteY3" fmla="*/ 1044287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17023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59874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76011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1545" h="2218459">
                <a:moveTo>
                  <a:pt x="839619" y="0"/>
                </a:moveTo>
                <a:cubicBezTo>
                  <a:pt x="846113" y="229033"/>
                  <a:pt x="846454" y="449377"/>
                  <a:pt x="844814" y="602673"/>
                </a:cubicBezTo>
                <a:cubicBezTo>
                  <a:pt x="843174" y="755969"/>
                  <a:pt x="868743" y="840889"/>
                  <a:pt x="829777" y="919779"/>
                </a:cubicBezTo>
                <a:cubicBezTo>
                  <a:pt x="790811" y="998669"/>
                  <a:pt x="703762" y="1043137"/>
                  <a:pt x="611018" y="1076011"/>
                </a:cubicBezTo>
                <a:cubicBezTo>
                  <a:pt x="518274" y="1108885"/>
                  <a:pt x="369430" y="1134433"/>
                  <a:pt x="273314" y="1117023"/>
                </a:cubicBezTo>
                <a:cubicBezTo>
                  <a:pt x="177198" y="1099613"/>
                  <a:pt x="79350" y="1010517"/>
                  <a:pt x="34323" y="971551"/>
                </a:cubicBezTo>
                <a:cubicBezTo>
                  <a:pt x="-10704" y="932585"/>
                  <a:pt x="552" y="833871"/>
                  <a:pt x="3150" y="883228"/>
                </a:cubicBezTo>
                <a:cubicBezTo>
                  <a:pt x="5748" y="932585"/>
                  <a:pt x="33457" y="1143866"/>
                  <a:pt x="49909" y="1267691"/>
                </a:cubicBezTo>
                <a:cubicBezTo>
                  <a:pt x="66361" y="1391516"/>
                  <a:pt x="28262" y="1467717"/>
                  <a:pt x="101864" y="1626178"/>
                </a:cubicBezTo>
                <a:cubicBezTo>
                  <a:pt x="175466" y="1784639"/>
                  <a:pt x="333494" y="2001549"/>
                  <a:pt x="491523" y="2218459"/>
                </a:cubicBezTo>
              </a:path>
            </a:pathLst>
          </a:custGeom>
          <a:noFill/>
          <a:ln w="12700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 hidden="1">
            <a:extLst>
              <a:ext uri="{FF2B5EF4-FFF2-40B4-BE49-F238E27FC236}">
                <a16:creationId xmlns:a16="http://schemas.microsoft.com/office/drawing/2014/main" id="{D132899F-C125-C738-B693-DD64623D3BF0}"/>
              </a:ext>
            </a:extLst>
          </p:cNvPr>
          <p:cNvSpPr/>
          <p:nvPr/>
        </p:nvSpPr>
        <p:spPr>
          <a:xfrm>
            <a:off x="6129689" y="7618928"/>
            <a:ext cx="2484376" cy="2351150"/>
          </a:xfrm>
          <a:custGeom>
            <a:avLst/>
            <a:gdLst>
              <a:gd name="connsiteX0" fmla="*/ 29996 w 2554987"/>
              <a:gd name="connsiteY0" fmla="*/ 2340560 h 2340560"/>
              <a:gd name="connsiteX1" fmla="*/ 29996 w 2554987"/>
              <a:gd name="connsiteY1" fmla="*/ 1914533 h 2340560"/>
              <a:gd name="connsiteX2" fmla="*/ 341724 w 2554987"/>
              <a:gd name="connsiteY2" fmla="*/ 1561242 h 2340560"/>
              <a:gd name="connsiteX3" fmla="*/ 840487 w 2554987"/>
              <a:gd name="connsiteY3" fmla="*/ 1181974 h 2340560"/>
              <a:gd name="connsiteX4" fmla="*/ 902833 w 2554987"/>
              <a:gd name="connsiteY4" fmla="*/ 309138 h 2340560"/>
              <a:gd name="connsiteX5" fmla="*/ 908028 w 2554987"/>
              <a:gd name="connsiteY5" fmla="*/ 28583 h 2340560"/>
              <a:gd name="connsiteX6" fmla="*/ 1110651 w 2554987"/>
              <a:gd name="connsiteY6" fmla="*/ 148078 h 2340560"/>
              <a:gd name="connsiteX7" fmla="*/ 2554987 w 2554987"/>
              <a:gd name="connsiteY7" fmla="*/ 1254710 h 2340560"/>
              <a:gd name="connsiteX0" fmla="*/ 25657 w 2550648"/>
              <a:gd name="connsiteY0" fmla="*/ 2340560 h 2340560"/>
              <a:gd name="connsiteX1" fmla="*/ 25657 w 2550648"/>
              <a:gd name="connsiteY1" fmla="*/ 1914533 h 2340560"/>
              <a:gd name="connsiteX2" fmla="*/ 275039 w 2550648"/>
              <a:gd name="connsiteY2" fmla="*/ 1509287 h 2340560"/>
              <a:gd name="connsiteX3" fmla="*/ 836148 w 2550648"/>
              <a:gd name="connsiteY3" fmla="*/ 1181974 h 2340560"/>
              <a:gd name="connsiteX4" fmla="*/ 898494 w 2550648"/>
              <a:gd name="connsiteY4" fmla="*/ 309138 h 2340560"/>
              <a:gd name="connsiteX5" fmla="*/ 903689 w 2550648"/>
              <a:gd name="connsiteY5" fmla="*/ 28583 h 2340560"/>
              <a:gd name="connsiteX6" fmla="*/ 1106312 w 2550648"/>
              <a:gd name="connsiteY6" fmla="*/ 148078 h 2340560"/>
              <a:gd name="connsiteX7" fmla="*/ 2550648 w 2550648"/>
              <a:gd name="connsiteY7" fmla="*/ 1254710 h 2340560"/>
              <a:gd name="connsiteX0" fmla="*/ 69709 w 2594700"/>
              <a:gd name="connsiteY0" fmla="*/ 2340560 h 2340560"/>
              <a:gd name="connsiteX1" fmla="*/ 12559 w 2594700"/>
              <a:gd name="connsiteY1" fmla="*/ 1909338 h 2340560"/>
              <a:gd name="connsiteX2" fmla="*/ 319091 w 2594700"/>
              <a:gd name="connsiteY2" fmla="*/ 1509287 h 2340560"/>
              <a:gd name="connsiteX3" fmla="*/ 880200 w 2594700"/>
              <a:gd name="connsiteY3" fmla="*/ 1181974 h 2340560"/>
              <a:gd name="connsiteX4" fmla="*/ 942546 w 2594700"/>
              <a:gd name="connsiteY4" fmla="*/ 309138 h 2340560"/>
              <a:gd name="connsiteX5" fmla="*/ 947741 w 2594700"/>
              <a:gd name="connsiteY5" fmla="*/ 28583 h 2340560"/>
              <a:gd name="connsiteX6" fmla="*/ 1150364 w 2594700"/>
              <a:gd name="connsiteY6" fmla="*/ 148078 h 2340560"/>
              <a:gd name="connsiteX7" fmla="*/ 2594700 w 259470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81930 w 2596430"/>
              <a:gd name="connsiteY3" fmla="*/ 1181974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45606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783216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098120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55954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53295 h 2353295"/>
              <a:gd name="connsiteX1" fmla="*/ 14289 w 2596430"/>
              <a:gd name="connsiteY1" fmla="*/ 1922073 h 2353295"/>
              <a:gd name="connsiteX2" fmla="*/ 346799 w 2596430"/>
              <a:gd name="connsiteY2" fmla="*/ 1522022 h 2353295"/>
              <a:gd name="connsiteX3" fmla="*/ 829975 w 2596430"/>
              <a:gd name="connsiteY3" fmla="*/ 1090800 h 2353295"/>
              <a:gd name="connsiteX4" fmla="*/ 855954 w 2596430"/>
              <a:gd name="connsiteY4" fmla="*/ 311482 h 2353295"/>
              <a:gd name="connsiteX5" fmla="*/ 928689 w 2596430"/>
              <a:gd name="connsiteY5" fmla="*/ 20536 h 2353295"/>
              <a:gd name="connsiteX6" fmla="*/ 1152094 w 2596430"/>
              <a:gd name="connsiteY6" fmla="*/ 160813 h 2353295"/>
              <a:gd name="connsiteX7" fmla="*/ 2596430 w 2596430"/>
              <a:gd name="connsiteY7" fmla="*/ 1267445 h 2353295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52994 h 2352994"/>
              <a:gd name="connsiteX1" fmla="*/ 14289 w 2596430"/>
              <a:gd name="connsiteY1" fmla="*/ 1921772 h 2352994"/>
              <a:gd name="connsiteX2" fmla="*/ 346799 w 2596430"/>
              <a:gd name="connsiteY2" fmla="*/ 1521721 h 2352994"/>
              <a:gd name="connsiteX3" fmla="*/ 829975 w 2596430"/>
              <a:gd name="connsiteY3" fmla="*/ 1090499 h 2352994"/>
              <a:gd name="connsiteX4" fmla="*/ 855954 w 2596430"/>
              <a:gd name="connsiteY4" fmla="*/ 311181 h 2352994"/>
              <a:gd name="connsiteX5" fmla="*/ 923494 w 2596430"/>
              <a:gd name="connsiteY5" fmla="*/ 35822 h 2352994"/>
              <a:gd name="connsiteX6" fmla="*/ 1172876 w 2596430"/>
              <a:gd name="connsiteY6" fmla="*/ 139730 h 2352994"/>
              <a:gd name="connsiteX7" fmla="*/ 2596430 w 2596430"/>
              <a:gd name="connsiteY7" fmla="*/ 1267144 h 2352994"/>
              <a:gd name="connsiteX0" fmla="*/ 71439 w 2596430"/>
              <a:gd name="connsiteY0" fmla="*/ 2340781 h 2340781"/>
              <a:gd name="connsiteX1" fmla="*/ 14289 w 2596430"/>
              <a:gd name="connsiteY1" fmla="*/ 1909559 h 2340781"/>
              <a:gd name="connsiteX2" fmla="*/ 346799 w 2596430"/>
              <a:gd name="connsiteY2" fmla="*/ 1509508 h 2340781"/>
              <a:gd name="connsiteX3" fmla="*/ 829975 w 2596430"/>
              <a:gd name="connsiteY3" fmla="*/ 1078286 h 2340781"/>
              <a:gd name="connsiteX4" fmla="*/ 855954 w 2596430"/>
              <a:gd name="connsiteY4" fmla="*/ 298968 h 2340781"/>
              <a:gd name="connsiteX5" fmla="*/ 923494 w 2596430"/>
              <a:gd name="connsiteY5" fmla="*/ 23609 h 2340781"/>
              <a:gd name="connsiteX6" fmla="*/ 1162485 w 2596430"/>
              <a:gd name="connsiteY6" fmla="*/ 153494 h 2340781"/>
              <a:gd name="connsiteX7" fmla="*/ 2596430 w 2596430"/>
              <a:gd name="connsiteY7" fmla="*/ 1254931 h 2340781"/>
              <a:gd name="connsiteX0" fmla="*/ 71439 w 2497717"/>
              <a:gd name="connsiteY0" fmla="*/ 2340781 h 2340781"/>
              <a:gd name="connsiteX1" fmla="*/ 14289 w 2497717"/>
              <a:gd name="connsiteY1" fmla="*/ 1909559 h 2340781"/>
              <a:gd name="connsiteX2" fmla="*/ 346799 w 2497717"/>
              <a:gd name="connsiteY2" fmla="*/ 1509508 h 2340781"/>
              <a:gd name="connsiteX3" fmla="*/ 829975 w 2497717"/>
              <a:gd name="connsiteY3" fmla="*/ 1078286 h 2340781"/>
              <a:gd name="connsiteX4" fmla="*/ 855954 w 2497717"/>
              <a:gd name="connsiteY4" fmla="*/ 298968 h 2340781"/>
              <a:gd name="connsiteX5" fmla="*/ 923494 w 2497717"/>
              <a:gd name="connsiteY5" fmla="*/ 23609 h 2340781"/>
              <a:gd name="connsiteX6" fmla="*/ 1162485 w 2497717"/>
              <a:gd name="connsiteY6" fmla="*/ 153494 h 2340781"/>
              <a:gd name="connsiteX7" fmla="*/ 2497717 w 2497717"/>
              <a:gd name="connsiteY7" fmla="*/ 1343254 h 2340781"/>
              <a:gd name="connsiteX0" fmla="*/ 71439 w 2497717"/>
              <a:gd name="connsiteY0" fmla="*/ 2317420 h 2317420"/>
              <a:gd name="connsiteX1" fmla="*/ 14289 w 2497717"/>
              <a:gd name="connsiteY1" fmla="*/ 1886198 h 2317420"/>
              <a:gd name="connsiteX2" fmla="*/ 346799 w 2497717"/>
              <a:gd name="connsiteY2" fmla="*/ 1486147 h 2317420"/>
              <a:gd name="connsiteX3" fmla="*/ 829975 w 2497717"/>
              <a:gd name="connsiteY3" fmla="*/ 1054925 h 2317420"/>
              <a:gd name="connsiteX4" fmla="*/ 855954 w 2497717"/>
              <a:gd name="connsiteY4" fmla="*/ 275607 h 2317420"/>
              <a:gd name="connsiteX5" fmla="*/ 923494 w 2497717"/>
              <a:gd name="connsiteY5" fmla="*/ 248 h 2317420"/>
              <a:gd name="connsiteX6" fmla="*/ 1183266 w 2497717"/>
              <a:gd name="connsiteY6" fmla="*/ 311974 h 2317420"/>
              <a:gd name="connsiteX7" fmla="*/ 2497717 w 2497717"/>
              <a:gd name="connsiteY7" fmla="*/ 1319893 h 2317420"/>
              <a:gd name="connsiteX0" fmla="*/ 71439 w 2497717"/>
              <a:gd name="connsiteY0" fmla="*/ 2325081 h 2325081"/>
              <a:gd name="connsiteX1" fmla="*/ 14289 w 2497717"/>
              <a:gd name="connsiteY1" fmla="*/ 1893859 h 2325081"/>
              <a:gd name="connsiteX2" fmla="*/ 346799 w 2497717"/>
              <a:gd name="connsiteY2" fmla="*/ 1493808 h 2325081"/>
              <a:gd name="connsiteX3" fmla="*/ 829975 w 2497717"/>
              <a:gd name="connsiteY3" fmla="*/ 1062586 h 2325081"/>
              <a:gd name="connsiteX4" fmla="*/ 855954 w 2497717"/>
              <a:gd name="connsiteY4" fmla="*/ 283268 h 2325081"/>
              <a:gd name="connsiteX5" fmla="*/ 923494 w 2497717"/>
              <a:gd name="connsiteY5" fmla="*/ 7909 h 2325081"/>
              <a:gd name="connsiteX6" fmla="*/ 975448 w 2497717"/>
              <a:gd name="connsiteY6" fmla="*/ 96229 h 2325081"/>
              <a:gd name="connsiteX7" fmla="*/ 1183266 w 2497717"/>
              <a:gd name="connsiteY7" fmla="*/ 319635 h 2325081"/>
              <a:gd name="connsiteX8" fmla="*/ 2497717 w 2497717"/>
              <a:gd name="connsiteY8" fmla="*/ 1327554 h 2325081"/>
              <a:gd name="connsiteX0" fmla="*/ 71439 w 2497717"/>
              <a:gd name="connsiteY0" fmla="*/ 2325850 h 2325850"/>
              <a:gd name="connsiteX1" fmla="*/ 14289 w 2497717"/>
              <a:gd name="connsiteY1" fmla="*/ 1894628 h 2325850"/>
              <a:gd name="connsiteX2" fmla="*/ 346799 w 2497717"/>
              <a:gd name="connsiteY2" fmla="*/ 1494577 h 2325850"/>
              <a:gd name="connsiteX3" fmla="*/ 829975 w 2497717"/>
              <a:gd name="connsiteY3" fmla="*/ 1063355 h 2325850"/>
              <a:gd name="connsiteX4" fmla="*/ 855954 w 2497717"/>
              <a:gd name="connsiteY4" fmla="*/ 284037 h 2325850"/>
              <a:gd name="connsiteX5" fmla="*/ 923494 w 2497717"/>
              <a:gd name="connsiteY5" fmla="*/ 8678 h 2325850"/>
              <a:gd name="connsiteX6" fmla="*/ 1022207 w 2497717"/>
              <a:gd name="connsiteY6" fmla="*/ 91802 h 2325850"/>
              <a:gd name="connsiteX7" fmla="*/ 1183266 w 2497717"/>
              <a:gd name="connsiteY7" fmla="*/ 320404 h 2325850"/>
              <a:gd name="connsiteX8" fmla="*/ 2497717 w 2497717"/>
              <a:gd name="connsiteY8" fmla="*/ 1328323 h 2325850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83266 w 2497717"/>
              <a:gd name="connsiteY7" fmla="*/ 34274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93657 w 2497717"/>
              <a:gd name="connsiteY7" fmla="*/ 332349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24829 w 2497717"/>
              <a:gd name="connsiteY7" fmla="*/ 311568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35171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58098 w 2484376"/>
              <a:gd name="connsiteY0" fmla="*/ 2351150 h 2351150"/>
              <a:gd name="connsiteX1" fmla="*/ 16534 w 2484376"/>
              <a:gd name="connsiteY1" fmla="*/ 1914733 h 2351150"/>
              <a:gd name="connsiteX2" fmla="*/ 333458 w 2484376"/>
              <a:gd name="connsiteY2" fmla="*/ 1519877 h 2351150"/>
              <a:gd name="connsiteX3" fmla="*/ 821830 w 2484376"/>
              <a:gd name="connsiteY3" fmla="*/ 1088655 h 2351150"/>
              <a:gd name="connsiteX4" fmla="*/ 842613 w 2484376"/>
              <a:gd name="connsiteY4" fmla="*/ 309337 h 2351150"/>
              <a:gd name="connsiteX5" fmla="*/ 884175 w 2484376"/>
              <a:gd name="connsiteY5" fmla="*/ 28783 h 2351150"/>
              <a:gd name="connsiteX6" fmla="*/ 1008865 w 2484376"/>
              <a:gd name="connsiteY6" fmla="*/ 44366 h 2351150"/>
              <a:gd name="connsiteX7" fmla="*/ 1195902 w 2484376"/>
              <a:gd name="connsiteY7" fmla="*/ 340510 h 2351150"/>
              <a:gd name="connsiteX8" fmla="*/ 2484376 w 2484376"/>
              <a:gd name="connsiteY8" fmla="*/ 1353623 h 235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376" h="2351150">
                <a:moveTo>
                  <a:pt x="58098" y="2351150"/>
                </a:moveTo>
                <a:cubicBezTo>
                  <a:pt x="32120" y="2203079"/>
                  <a:pt x="-29359" y="2053279"/>
                  <a:pt x="16534" y="1914733"/>
                </a:cubicBezTo>
                <a:cubicBezTo>
                  <a:pt x="62427" y="1776188"/>
                  <a:pt x="199242" y="1657557"/>
                  <a:pt x="333458" y="1519877"/>
                </a:cubicBezTo>
                <a:cubicBezTo>
                  <a:pt x="467674" y="1382197"/>
                  <a:pt x="736971" y="1290412"/>
                  <a:pt x="821830" y="1088655"/>
                </a:cubicBezTo>
                <a:cubicBezTo>
                  <a:pt x="906689" y="886898"/>
                  <a:pt x="832222" y="485982"/>
                  <a:pt x="842613" y="309337"/>
                </a:cubicBezTo>
                <a:cubicBezTo>
                  <a:pt x="853004" y="132692"/>
                  <a:pt x="856466" y="72945"/>
                  <a:pt x="884175" y="28783"/>
                </a:cubicBezTo>
                <a:cubicBezTo>
                  <a:pt x="911884" y="-15379"/>
                  <a:pt x="965570" y="-7588"/>
                  <a:pt x="1008865" y="44366"/>
                </a:cubicBezTo>
                <a:cubicBezTo>
                  <a:pt x="1052160" y="96320"/>
                  <a:pt x="978558" y="62552"/>
                  <a:pt x="1195902" y="340510"/>
                </a:cubicBezTo>
                <a:cubicBezTo>
                  <a:pt x="1470395" y="544864"/>
                  <a:pt x="1899454" y="902484"/>
                  <a:pt x="2484376" y="135362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D3C3334-C1CB-E615-048A-4F25378A2486}"/>
              </a:ext>
            </a:extLst>
          </p:cNvPr>
          <p:cNvGrpSpPr/>
          <p:nvPr/>
        </p:nvGrpSpPr>
        <p:grpSpPr>
          <a:xfrm>
            <a:off x="8924415" y="10141793"/>
            <a:ext cx="1761247" cy="1527851"/>
            <a:chOff x="8828163" y="11585582"/>
            <a:chExt cx="1761247" cy="1527851"/>
          </a:xfrm>
        </p:grpSpPr>
        <p:graphicFrame>
          <p:nvGraphicFramePr>
            <p:cNvPr id="489" name="Object 488">
              <a:extLst>
                <a:ext uri="{FF2B5EF4-FFF2-40B4-BE49-F238E27FC236}">
                  <a16:creationId xmlns:a16="http://schemas.microsoft.com/office/drawing/2014/main" id="{A670C833-ACBF-01C8-46EA-2A17CC829EA1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8828163" y="11585582"/>
            <a:ext cx="1761247" cy="152785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15" imgW="12355200" imgH="10717200" progId="">
                    <p:embed/>
                  </p:oleObj>
                </mc:Choice>
                <mc:Fallback>
                  <p:oleObj r:id="rId15" imgW="12355200" imgH="10717200" progId="">
                    <p:embed/>
                    <p:pic>
                      <p:nvPicPr>
                        <p:cNvPr id="489" name="Object 488">
                          <a:extLst>
                            <a:ext uri="{FF2B5EF4-FFF2-40B4-BE49-F238E27FC236}">
                              <a16:creationId xmlns:a16="http://schemas.microsoft.com/office/drawing/2014/main" id="{0F57EB1F-B404-4F66-ADA5-23D64DA19EB4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6"/>
                        <a:stretch>
                          <a:fillRect/>
                        </a:stretch>
                      </p:blipFill>
                      <p:spPr>
                        <a:xfrm>
                          <a:off x="8828163" y="11585582"/>
                          <a:ext cx="1761247" cy="152785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B6BD3C9F-9345-B2E8-BDFC-A528E78B098B}"/>
                </a:ext>
              </a:extLst>
            </p:cNvPr>
            <p:cNvSpPr/>
            <p:nvPr/>
          </p:nvSpPr>
          <p:spPr>
            <a:xfrm>
              <a:off x="9163569" y="11787565"/>
              <a:ext cx="1173394" cy="1036736"/>
            </a:xfrm>
            <a:custGeom>
              <a:avLst/>
              <a:gdLst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10" fmla="*/ 703690 w 1318172"/>
                <a:gd name="connsiteY10" fmla="*/ 0 h 1046928"/>
                <a:gd name="connsiteX0" fmla="*/ 721024 w 1318172"/>
                <a:gd name="connsiteY0" fmla="*/ 0 h 1068596"/>
                <a:gd name="connsiteX1" fmla="*/ 580860 w 1318172"/>
                <a:gd name="connsiteY1" fmla="*/ 117202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74190 w 1318172"/>
                <a:gd name="connsiteY2" fmla="*/ 442354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6881 w 1324029"/>
                <a:gd name="connsiteY0" fmla="*/ 0 h 1068287"/>
                <a:gd name="connsiteX1" fmla="*/ 634387 w 1324029"/>
                <a:gd name="connsiteY1" fmla="*/ 130203 h 1068287"/>
                <a:gd name="connsiteX2" fmla="*/ 906049 w 1324029"/>
                <a:gd name="connsiteY2" fmla="*/ 485691 h 1068287"/>
                <a:gd name="connsiteX3" fmla="*/ 777786 w 1324029"/>
                <a:gd name="connsiteY3" fmla="*/ 458396 h 1068287"/>
                <a:gd name="connsiteX4" fmla="*/ 636133 w 1324029"/>
                <a:gd name="connsiteY4" fmla="*/ 609815 h 1068287"/>
                <a:gd name="connsiteX5" fmla="*/ 154969 w 1324029"/>
                <a:gd name="connsiteY5" fmla="*/ 651211 h 1068287"/>
                <a:gd name="connsiteX6" fmla="*/ 68102 w 1324029"/>
                <a:gd name="connsiteY6" fmla="*/ 813238 h 1068287"/>
                <a:gd name="connsiteX7" fmla="*/ 1091684 w 1324029"/>
                <a:gd name="connsiteY7" fmla="*/ 1058897 h 1068287"/>
                <a:gd name="connsiteX8" fmla="*/ 1323696 w 1324029"/>
                <a:gd name="connsiteY8" fmla="*/ 458396 h 1068287"/>
                <a:gd name="connsiteX9" fmla="*/ 1132627 w 1324029"/>
                <a:gd name="connsiteY9" fmla="*/ 117202 h 1068287"/>
                <a:gd name="connsiteX10" fmla="*/ 726881 w 1324029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00146 w 1297294"/>
                <a:gd name="connsiteY0" fmla="*/ 0 h 1068287"/>
                <a:gd name="connsiteX1" fmla="*/ 607652 w 1297294"/>
                <a:gd name="connsiteY1" fmla="*/ 130203 h 1068287"/>
                <a:gd name="connsiteX2" fmla="*/ 879314 w 1297294"/>
                <a:gd name="connsiteY2" fmla="*/ 485691 h 1068287"/>
                <a:gd name="connsiteX3" fmla="*/ 751051 w 1297294"/>
                <a:gd name="connsiteY3" fmla="*/ 458396 h 1068287"/>
                <a:gd name="connsiteX4" fmla="*/ 609398 w 1297294"/>
                <a:gd name="connsiteY4" fmla="*/ 609815 h 1068287"/>
                <a:gd name="connsiteX5" fmla="*/ 128234 w 1297294"/>
                <a:gd name="connsiteY5" fmla="*/ 651211 h 1068287"/>
                <a:gd name="connsiteX6" fmla="*/ 41367 w 1297294"/>
                <a:gd name="connsiteY6" fmla="*/ 813238 h 1068287"/>
                <a:gd name="connsiteX7" fmla="*/ 1064949 w 1297294"/>
                <a:gd name="connsiteY7" fmla="*/ 1058897 h 1068287"/>
                <a:gd name="connsiteX8" fmla="*/ 1296961 w 1297294"/>
                <a:gd name="connsiteY8" fmla="*/ 458396 h 1068287"/>
                <a:gd name="connsiteX9" fmla="*/ 1105892 w 1297294"/>
                <a:gd name="connsiteY9" fmla="*/ 117202 h 1068287"/>
                <a:gd name="connsiteX10" fmla="*/ 700146 w 1297294"/>
                <a:gd name="connsiteY10" fmla="*/ 0 h 1068287"/>
                <a:gd name="connsiteX0" fmla="*/ 571912 w 1169060"/>
                <a:gd name="connsiteY0" fmla="*/ 0 h 1076246"/>
                <a:gd name="connsiteX1" fmla="*/ 479418 w 1169060"/>
                <a:gd name="connsiteY1" fmla="*/ 130203 h 1076246"/>
                <a:gd name="connsiteX2" fmla="*/ 751080 w 1169060"/>
                <a:gd name="connsiteY2" fmla="*/ 485691 h 1076246"/>
                <a:gd name="connsiteX3" fmla="*/ 622817 w 1169060"/>
                <a:gd name="connsiteY3" fmla="*/ 458396 h 1076246"/>
                <a:gd name="connsiteX4" fmla="*/ 481164 w 1169060"/>
                <a:gd name="connsiteY4" fmla="*/ 609815 h 1076246"/>
                <a:gd name="connsiteX5" fmla="*/ 0 w 1169060"/>
                <a:gd name="connsiteY5" fmla="*/ 651211 h 1076246"/>
                <a:gd name="connsiteX6" fmla="*/ 272826 w 1169060"/>
                <a:gd name="connsiteY6" fmla="*/ 891244 h 1076246"/>
                <a:gd name="connsiteX7" fmla="*/ 936715 w 1169060"/>
                <a:gd name="connsiteY7" fmla="*/ 1058897 h 1076246"/>
                <a:gd name="connsiteX8" fmla="*/ 1168727 w 1169060"/>
                <a:gd name="connsiteY8" fmla="*/ 458396 h 1076246"/>
                <a:gd name="connsiteX9" fmla="*/ 977658 w 1169060"/>
                <a:gd name="connsiteY9" fmla="*/ 117202 h 1076246"/>
                <a:gd name="connsiteX10" fmla="*/ 571912 w 1169060"/>
                <a:gd name="connsiteY10" fmla="*/ 0 h 1076246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3394" h="1036736">
                  <a:moveTo>
                    <a:pt x="576246" y="0"/>
                  </a:moveTo>
                  <a:cubicBezTo>
                    <a:pt x="504595" y="9098"/>
                    <a:pt x="503997" y="34766"/>
                    <a:pt x="483752" y="130203"/>
                  </a:cubicBezTo>
                  <a:cubicBezTo>
                    <a:pt x="513614" y="319493"/>
                    <a:pt x="718514" y="361653"/>
                    <a:pt x="755414" y="485691"/>
                  </a:cubicBezTo>
                  <a:cubicBezTo>
                    <a:pt x="727309" y="531723"/>
                    <a:pt x="672137" y="437709"/>
                    <a:pt x="627151" y="458396"/>
                  </a:cubicBezTo>
                  <a:cubicBezTo>
                    <a:pt x="582165" y="479083"/>
                    <a:pt x="587856" y="587069"/>
                    <a:pt x="485498" y="609815"/>
                  </a:cubicBezTo>
                  <a:cubicBezTo>
                    <a:pt x="331135" y="623894"/>
                    <a:pt x="107674" y="621640"/>
                    <a:pt x="0" y="616542"/>
                  </a:cubicBezTo>
                  <a:cubicBezTo>
                    <a:pt x="100342" y="780456"/>
                    <a:pt x="128986" y="824741"/>
                    <a:pt x="277160" y="891244"/>
                  </a:cubicBezTo>
                  <a:cubicBezTo>
                    <a:pt x="425334" y="957747"/>
                    <a:pt x="739728" y="1087701"/>
                    <a:pt x="889045" y="1015560"/>
                  </a:cubicBezTo>
                  <a:cubicBezTo>
                    <a:pt x="1038362" y="943419"/>
                    <a:pt x="1166237" y="615345"/>
                    <a:pt x="1173061" y="458396"/>
                  </a:cubicBezTo>
                  <a:cubicBezTo>
                    <a:pt x="1179885" y="301447"/>
                    <a:pt x="1080938" y="209324"/>
                    <a:pt x="981992" y="117202"/>
                  </a:cubicBezTo>
                  <a:lnTo>
                    <a:pt x="576246" y="0"/>
                  </a:lnTo>
                  <a:close/>
                </a:path>
              </a:pathLst>
            </a:custGeom>
            <a:solidFill>
              <a:srgbClr val="FF5353">
                <a:alpha val="50196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2" name="TextBox 491">
            <a:extLst>
              <a:ext uri="{FF2B5EF4-FFF2-40B4-BE49-F238E27FC236}">
                <a16:creationId xmlns:a16="http://schemas.microsoft.com/office/drawing/2014/main" id="{C58A8669-0F51-8BDF-DCC1-7ED607BB0492}"/>
              </a:ext>
            </a:extLst>
          </p:cNvPr>
          <p:cNvSpPr txBox="1"/>
          <p:nvPr/>
        </p:nvSpPr>
        <p:spPr>
          <a:xfrm>
            <a:off x="352913" y="1598612"/>
            <a:ext cx="578515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parasympathische zenuwen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(via pelviene splanchnische zenuwen </a:t>
            </a:r>
            <a:r>
              <a:rPr lang="en-GB" sz="3200" b="1">
                <a:solidFill>
                  <a:srgbClr val="C00000"/>
                </a:solidFill>
                <a:sym typeface="Wingdings" panose="05000000000000000000" pitchFamily="2" charset="2"/>
              </a:rPr>
              <a:t> </a:t>
            </a:r>
            <a:r>
              <a:rPr lang="en-GB" sz="3200" b="1">
                <a:solidFill>
                  <a:srgbClr val="C00000"/>
                </a:solidFill>
              </a:rPr>
              <a:t>S2-S4):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pijn van structuren </a:t>
            </a:r>
            <a:r>
              <a:rPr lang="en-GB" sz="3200" b="1" i="1">
                <a:solidFill>
                  <a:srgbClr val="C00000"/>
                </a:solidFill>
              </a:rPr>
              <a:t>onder</a:t>
            </a:r>
            <a:r>
              <a:rPr lang="en-GB" sz="3200" b="1">
                <a:solidFill>
                  <a:srgbClr val="C00000"/>
                </a:solidFill>
              </a:rPr>
              <a:t> de pijnlijn</a:t>
            </a:r>
            <a:endParaRPr lang="en-US" sz="3200" b="1">
              <a:solidFill>
                <a:srgbClr val="C00000"/>
              </a:solidFill>
            </a:endParaRPr>
          </a:p>
        </p:txBody>
      </p:sp>
      <p:grpSp>
        <p:nvGrpSpPr>
          <p:cNvPr id="493" name="Labels">
            <a:extLst>
              <a:ext uri="{FF2B5EF4-FFF2-40B4-BE49-F238E27FC236}">
                <a16:creationId xmlns:a16="http://schemas.microsoft.com/office/drawing/2014/main" id="{CC57D20F-A73A-EF9D-D31E-2562C2C5FFD8}"/>
              </a:ext>
            </a:extLst>
          </p:cNvPr>
          <p:cNvGrpSpPr/>
          <p:nvPr/>
        </p:nvGrpSpPr>
        <p:grpSpPr>
          <a:xfrm>
            <a:off x="278764" y="1215507"/>
            <a:ext cx="10315516" cy="9697653"/>
            <a:chOff x="278764" y="1215507"/>
            <a:chExt cx="10315516" cy="9697653"/>
          </a:xfrm>
        </p:grpSpPr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BA80D2C0-CB82-4C8E-797B-1D544A542043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26862FD4-F0A3-2654-F33F-E139020320CF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618BC088-A39D-7885-1D34-3D3495C5B9A9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 hidden="1">
              <a:extLst>
                <a:ext uri="{FF2B5EF4-FFF2-40B4-BE49-F238E27FC236}">
                  <a16:creationId xmlns:a16="http://schemas.microsoft.com/office/drawing/2014/main" id="{0765138B-E7F7-EB50-36D9-2C4D71EFEB21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FD996BB4-2412-19F3-72D5-281145B81B76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937B7F33-B332-8877-62D1-C8CA1080E32D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0" name="TextBox 499" hidden="1">
              <a:extLst>
                <a:ext uri="{FF2B5EF4-FFF2-40B4-BE49-F238E27FC236}">
                  <a16:creationId xmlns:a16="http://schemas.microsoft.com/office/drawing/2014/main" id="{3CDAA80A-7872-5B05-FF90-F0CD4F3C8BF8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C9C8CE4B-A5D0-6E39-4DD8-D9B2B5B9D2D1}"/>
                </a:ext>
              </a:extLst>
            </p:cNvPr>
            <p:cNvSpPr txBox="1"/>
            <p:nvPr/>
          </p:nvSpPr>
          <p:spPr>
            <a:xfrm>
              <a:off x="278764" y="9805090"/>
              <a:ext cx="496004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sacrales S2-S4, plexus sacralis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>
              <a:extLst>
                <a:ext uri="{FF2B5EF4-FFF2-40B4-BE49-F238E27FC236}">
                  <a16:creationId xmlns:a16="http://schemas.microsoft.com/office/drawing/2014/main" id="{BD23EF4A-4E3A-E814-B90C-62A384DE0A86}"/>
                </a:ext>
              </a:extLst>
            </p:cNvPr>
            <p:cNvSpPr txBox="1"/>
            <p:nvPr/>
          </p:nvSpPr>
          <p:spPr>
            <a:xfrm>
              <a:off x="1232094" y="861921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>
              <a:extLst>
                <a:ext uri="{FF2B5EF4-FFF2-40B4-BE49-F238E27FC236}">
                  <a16:creationId xmlns:a16="http://schemas.microsoft.com/office/drawing/2014/main" id="{A9FD06D6-04C4-4062-3382-9AF9021BAF79}"/>
                </a:ext>
              </a:extLst>
            </p:cNvPr>
            <p:cNvSpPr txBox="1"/>
            <p:nvPr/>
          </p:nvSpPr>
          <p:spPr>
            <a:xfrm>
              <a:off x="1251544" y="1051305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inf.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E60326AF-F818-8B38-28EA-B56C75D80D57}"/>
                </a:ext>
              </a:extLst>
            </p:cNvPr>
            <p:cNvSpPr txBox="1"/>
            <p:nvPr/>
          </p:nvSpPr>
          <p:spPr>
            <a:xfrm>
              <a:off x="756580" y="10215471"/>
              <a:ext cx="384610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CC66FF"/>
                  </a:solidFill>
                </a:rPr>
                <a:t>Pelviene splanchnische zenuwen</a:t>
              </a:r>
              <a:endParaRPr lang="en-US" sz="2000" b="1">
                <a:solidFill>
                  <a:srgbClr val="CC66FF"/>
                </a:solidFill>
              </a:endParaRPr>
            </a:p>
          </p:txBody>
        </p:sp>
        <p:sp>
          <p:nvSpPr>
            <p:cNvPr id="505" name="TextBox 504">
              <a:extLst>
                <a:ext uri="{FF2B5EF4-FFF2-40B4-BE49-F238E27FC236}">
                  <a16:creationId xmlns:a16="http://schemas.microsoft.com/office/drawing/2014/main" id="{1725697E-D8A1-8B96-A85D-15A14F7CE81F}"/>
                </a:ext>
              </a:extLst>
            </p:cNvPr>
            <p:cNvSpPr txBox="1"/>
            <p:nvPr/>
          </p:nvSpPr>
          <p:spPr>
            <a:xfrm>
              <a:off x="711763" y="9419861"/>
              <a:ext cx="384610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2060"/>
                  </a:solidFill>
                </a:rPr>
                <a:t>Sacrale parasymp. route</a:t>
              </a:r>
              <a:endParaRPr lang="en-US" sz="2000" b="1">
                <a:solidFill>
                  <a:srgbClr val="002060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14A0D774-5A6E-71E8-CE2C-43901CE79FC7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cxnSp>
        <p:nvCxnSpPr>
          <p:cNvPr id="531" name="Straight Arrow Connector 530">
            <a:extLst>
              <a:ext uri="{FF2B5EF4-FFF2-40B4-BE49-F238E27FC236}">
                <a16:creationId xmlns:a16="http://schemas.microsoft.com/office/drawing/2014/main" id="{99300488-F964-4255-BD95-CC3D2012C36B}"/>
              </a:ext>
            </a:extLst>
          </p:cNvPr>
          <p:cNvCxnSpPr>
            <a:cxnSpLocks/>
          </p:cNvCxnSpPr>
          <p:nvPr/>
        </p:nvCxnSpPr>
        <p:spPr>
          <a:xfrm flipH="1" flipV="1">
            <a:off x="265712" y="9300314"/>
            <a:ext cx="3394" cy="1389715"/>
          </a:xfrm>
          <a:prstGeom prst="straightConnector1">
            <a:avLst/>
          </a:prstGeom>
          <a:ln w="1270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2" name="TextBox 531">
            <a:extLst>
              <a:ext uri="{FF2B5EF4-FFF2-40B4-BE49-F238E27FC236}">
                <a16:creationId xmlns:a16="http://schemas.microsoft.com/office/drawing/2014/main" id="{F88B48D5-F0CE-D30D-6DC6-CFEEFD2ADBE7}"/>
              </a:ext>
            </a:extLst>
          </p:cNvPr>
          <p:cNvSpPr txBox="1"/>
          <p:nvPr/>
        </p:nvSpPr>
        <p:spPr>
          <a:xfrm>
            <a:off x="2726348" y="7464500"/>
            <a:ext cx="3568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>
                <a:solidFill>
                  <a:srgbClr val="FF0000"/>
                </a:solidFill>
              </a:rPr>
              <a:t>Prevertebraal / preaortaal:</a:t>
            </a:r>
          </a:p>
          <a:p>
            <a:pPr algn="ctr"/>
            <a:r>
              <a:rPr lang="en-GB" sz="1600" b="1">
                <a:solidFill>
                  <a:srgbClr val="FF0000"/>
                </a:solidFill>
              </a:rPr>
              <a:t>ganglion &amp; plexus mesent. inf. , n. hypogastricus, plexus hypogastr. sup.</a:t>
            </a:r>
            <a:endParaRPr lang="en-US" sz="1600" b="1">
              <a:solidFill>
                <a:srgbClr val="FF0000"/>
              </a:solidFill>
            </a:endParaRPr>
          </a:p>
        </p:txBody>
      </p:sp>
      <p:grpSp>
        <p:nvGrpSpPr>
          <p:cNvPr id="512" name="Group 511">
            <a:extLst>
              <a:ext uri="{FF2B5EF4-FFF2-40B4-BE49-F238E27FC236}">
                <a16:creationId xmlns:a16="http://schemas.microsoft.com/office/drawing/2014/main" id="{E69EBF57-593C-9AB9-9705-138CB90EDBB1}"/>
              </a:ext>
            </a:extLst>
          </p:cNvPr>
          <p:cNvGrpSpPr/>
          <p:nvPr/>
        </p:nvGrpSpPr>
        <p:grpSpPr>
          <a:xfrm>
            <a:off x="2220685" y="11208091"/>
            <a:ext cx="2116024" cy="2784723"/>
            <a:chOff x="157003" y="3971267"/>
            <a:chExt cx="2116024" cy="2784723"/>
          </a:xfrm>
        </p:grpSpPr>
        <p:pic>
          <p:nvPicPr>
            <p:cNvPr id="513" name="Picture 512">
              <a:extLst>
                <a:ext uri="{FF2B5EF4-FFF2-40B4-BE49-F238E27FC236}">
                  <a16:creationId xmlns:a16="http://schemas.microsoft.com/office/drawing/2014/main" id="{A52061CA-A485-A683-16DC-2DD56BE105A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6B07C1A-1D08-2BC8-6FAC-C1FD6DE09280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515" name="TextBox 514">
            <a:extLst>
              <a:ext uri="{FF2B5EF4-FFF2-40B4-BE49-F238E27FC236}">
                <a16:creationId xmlns:a16="http://schemas.microsoft.com/office/drawing/2014/main" id="{25E8A669-9CFE-CDD6-44AF-B912506E6337}"/>
              </a:ext>
            </a:extLst>
          </p:cNvPr>
          <p:cNvSpPr txBox="1"/>
          <p:nvPr/>
        </p:nvSpPr>
        <p:spPr>
          <a:xfrm>
            <a:off x="5721530" y="11912638"/>
            <a:ext cx="49476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</a:t>
            </a:r>
          </a:p>
        </p:txBody>
      </p:sp>
      <p:sp>
        <p:nvSpPr>
          <p:cNvPr id="50" name="Slide Number Placeholder 49">
            <a:extLst>
              <a:ext uri="{FF2B5EF4-FFF2-40B4-BE49-F238E27FC236}">
                <a16:creationId xmlns:a16="http://schemas.microsoft.com/office/drawing/2014/main" id="{0F4DC98A-7D40-94AD-D3DB-5217293687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118515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9BD519A-199D-4DD0-BBE2-D09E49281C9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8710" y="4374077"/>
            <a:ext cx="9314796" cy="10701088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GB" b="1"/>
              <a:t>Vanaf rompwand en ledematen (</a:t>
            </a:r>
            <a:r>
              <a:rPr lang="en-GB" b="1">
                <a:solidFill>
                  <a:srgbClr val="FF0066"/>
                </a:solidFill>
              </a:rPr>
              <a:t>somatisch</a:t>
            </a:r>
            <a:r>
              <a:rPr lang="en-GB" b="1"/>
              <a:t>)</a:t>
            </a:r>
          </a:p>
          <a:p>
            <a:pPr marL="0" indent="0">
              <a:buNone/>
            </a:pPr>
            <a:r>
              <a:rPr lang="en-GB" i="1"/>
              <a:t>of als parietale peritoneum aangedaan is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>
                <a:sym typeface="Wingdings" panose="05000000000000000000" pitchFamily="2" charset="2"/>
              </a:rPr>
              <a:t> </a:t>
            </a:r>
            <a:r>
              <a:rPr lang="en-GB" b="1">
                <a:solidFill>
                  <a:srgbClr val="FF0066"/>
                </a:solidFill>
                <a:sym typeface="Wingdings" panose="05000000000000000000" pitchFamily="2" charset="2"/>
              </a:rPr>
              <a:t>somatische pijn</a:t>
            </a:r>
          </a:p>
          <a:p>
            <a:r>
              <a:rPr lang="en-GB">
                <a:sym typeface="Wingdings" panose="05000000000000000000" pitchFamily="2" charset="2"/>
              </a:rPr>
              <a:t>verloopt via spinale zenuwen</a:t>
            </a:r>
          </a:p>
          <a:p>
            <a:r>
              <a:rPr lang="en-GB">
                <a:sym typeface="Wingdings" panose="05000000000000000000" pitchFamily="2" charset="2"/>
              </a:rPr>
              <a:t>scherpe, goed lokaliseerbare pijn</a:t>
            </a:r>
            <a:endParaRPr lang="en-GB"/>
          </a:p>
          <a:p>
            <a:pPr marL="0" indent="0">
              <a:buNone/>
            </a:pPr>
            <a:endParaRPr lang="en-GB" b="1"/>
          </a:p>
          <a:p>
            <a:pPr marL="0" indent="0">
              <a:buNone/>
            </a:pPr>
            <a:endParaRPr lang="en-GB" b="1"/>
          </a:p>
          <a:p>
            <a:pPr marL="0" indent="0">
              <a:buNone/>
            </a:pPr>
            <a:r>
              <a:rPr lang="en-GB" b="1"/>
              <a:t>Vanaf ingewanden (</a:t>
            </a:r>
            <a:r>
              <a:rPr lang="en-GB" b="1">
                <a:solidFill>
                  <a:srgbClr val="FF0066"/>
                </a:solidFill>
              </a:rPr>
              <a:t>visceraal</a:t>
            </a:r>
            <a:r>
              <a:rPr lang="en-GB" b="1"/>
              <a:t>)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>
                <a:sym typeface="Wingdings" panose="05000000000000000000" pitchFamily="2" charset="2"/>
              </a:rPr>
              <a:t> </a:t>
            </a:r>
            <a:r>
              <a:rPr lang="en-GB" b="1">
                <a:solidFill>
                  <a:srgbClr val="FF0066"/>
                </a:solidFill>
                <a:sym typeface="Wingdings" panose="05000000000000000000" pitchFamily="2" charset="2"/>
              </a:rPr>
              <a:t>viscerale pijn</a:t>
            </a:r>
            <a:r>
              <a:rPr lang="en-GB">
                <a:sym typeface="Wingdings" panose="05000000000000000000" pitchFamily="2" charset="2"/>
              </a:rPr>
              <a:t>: </a:t>
            </a:r>
          </a:p>
          <a:p>
            <a:r>
              <a:rPr lang="en-GB">
                <a:sym typeface="Wingdings" panose="05000000000000000000" pitchFamily="2" charset="2"/>
              </a:rPr>
              <a:t>vage, niet goed lokaliseerbare pijn in de mediaanlijn</a:t>
            </a:r>
          </a:p>
          <a:p>
            <a:r>
              <a:rPr lang="en-GB">
                <a:sym typeface="Wingdings" panose="05000000000000000000" pitchFamily="2" charset="2"/>
              </a:rPr>
              <a:t>gepaard gaand met </a:t>
            </a:r>
            <a:r>
              <a:rPr lang="nl-NL">
                <a:sym typeface="Wingdings" panose="05000000000000000000" pitchFamily="2" charset="2"/>
              </a:rPr>
              <a:t>autonome reacties </a:t>
            </a:r>
            <a:r>
              <a:rPr lang="nl-NL" sz="2400">
                <a:sym typeface="Wingdings" panose="05000000000000000000" pitchFamily="2" charset="2"/>
              </a:rPr>
              <a:t>(misselijkheid, algemeen ziek voelen, beinvloeding hartslag, ademhaling, bloeddruk, emotionele effecten)</a:t>
            </a:r>
          </a:p>
          <a:p>
            <a:r>
              <a:rPr kumimoji="0" lang="en-GB" sz="330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met referred pain</a:t>
            </a:r>
          </a:p>
          <a:p>
            <a:r>
              <a:rPr lang="en-GB">
                <a:solidFill>
                  <a:prstClr val="black"/>
                </a:solidFill>
                <a:latin typeface="Calibri" panose="020F0502020204030204"/>
                <a:sym typeface="Wingdings" panose="05000000000000000000" pitchFamily="2" charset="2"/>
              </a:rPr>
              <a:t>hypersensitiviteit huid</a:t>
            </a:r>
            <a:endParaRPr lang="nl-NL" sz="2400"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nl-NL" sz="2400"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nl-NL" sz="2400">
              <a:sym typeface="Wingdings" panose="05000000000000000000" pitchFamily="2" charset="2"/>
            </a:endParaRPr>
          </a:p>
          <a:p>
            <a:pPr marL="0" indent="0">
              <a:buNone/>
            </a:pPr>
            <a:r>
              <a:rPr lang="en-GB" sz="1400"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Ness TJ, Gebhart GF. </a:t>
            </a:r>
            <a:r>
              <a:rPr lang="en-GB" sz="1400" b="1"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Visceral pain: a review of experimental studies</a:t>
            </a:r>
            <a:r>
              <a:rPr lang="en-GB" sz="1400"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. Pain, 41 (1990) 167-234</a:t>
            </a:r>
            <a:endParaRPr lang="nl-NL" sz="1800">
              <a:latin typeface="+mj-lt"/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nl-NL" sz="2400"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nl-NL" sz="2400"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nl-NL" sz="2400">
              <a:sym typeface="Wingdings" panose="05000000000000000000" pitchFamily="2" charset="2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2FD0ED66-F814-4F1F-9C15-EBE7BCF215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Somatische pijn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vs.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Viscerale pijn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08F0D53-3AC5-90B0-F407-6A0A2F2735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368066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Object 45">
            <a:extLst>
              <a:ext uri="{FF2B5EF4-FFF2-40B4-BE49-F238E27FC236}">
                <a16:creationId xmlns:a16="http://schemas.microsoft.com/office/drawing/2014/main" id="{E6C4EEE9-8663-02D3-B315-8C92E4C0416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47565005"/>
              </p:ext>
            </p:extLst>
          </p:nvPr>
        </p:nvGraphicFramePr>
        <p:xfrm>
          <a:off x="8647777" y="9492916"/>
          <a:ext cx="1484733" cy="155959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3" imgW="4533120" imgH="4761720" progId="">
                  <p:embed/>
                </p:oleObj>
              </mc:Choice>
              <mc:Fallback>
                <p:oleObj r:id="rId3" imgW="4533120" imgH="4761720" progId="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8647777" y="9492916"/>
                        <a:ext cx="1484733" cy="155959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9">
            <a:extLst>
              <a:ext uri="{FF2B5EF4-FFF2-40B4-BE49-F238E27FC236}">
                <a16:creationId xmlns:a16="http://schemas.microsoft.com/office/drawing/2014/main" id="{4D505692-6B96-7F55-7A2D-20D2F9AFA9C1}"/>
              </a:ext>
            </a:extLst>
          </p:cNvPr>
          <p:cNvSpPr/>
          <p:nvPr/>
        </p:nvSpPr>
        <p:spPr>
          <a:xfrm>
            <a:off x="0" y="11678193"/>
            <a:ext cx="10799763" cy="3622132"/>
          </a:xfrm>
          <a:prstGeom prst="rect">
            <a:avLst/>
          </a:prstGeom>
          <a:solidFill>
            <a:srgbClr val="DAE3F3">
              <a:alpha val="5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" name="Credits">
            <a:extLst>
              <a:ext uri="{FF2B5EF4-FFF2-40B4-BE49-F238E27FC236}">
                <a16:creationId xmlns:a16="http://schemas.microsoft.com/office/drawing/2014/main" id="{93D59975-80D9-49C7-6DAD-40E92A236BD0}"/>
              </a:ext>
            </a:extLst>
          </p:cNvPr>
          <p:cNvGrpSpPr/>
          <p:nvPr/>
        </p:nvGrpSpPr>
        <p:grpSpPr>
          <a:xfrm>
            <a:off x="2669662" y="14020635"/>
            <a:ext cx="6019417" cy="1281683"/>
            <a:chOff x="4278776" y="13501083"/>
            <a:chExt cx="6019417" cy="1281683"/>
          </a:xfrm>
        </p:grpSpPr>
        <p:sp>
          <p:nvSpPr>
            <p:cNvPr id="454" name="TextBox 453">
              <a:extLst>
                <a:ext uri="{FF2B5EF4-FFF2-40B4-BE49-F238E27FC236}">
                  <a16:creationId xmlns:a16="http://schemas.microsoft.com/office/drawing/2014/main" id="{627657EB-9C3F-6506-38E7-E5F0AC6B9A1F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11D1F67A-19AB-4238-E9A4-B63BBAA4CA36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Colon and rectum anatomy and arteries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https://freesvg.org/meditation-man By OpenClipart PD</a:t>
              </a: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4B83FE1F-26D9-F642-5EB5-C710E73EE6E1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1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2" name="TextBox 491">
              <a:extLst>
                <a:ext uri="{FF2B5EF4-FFF2-40B4-BE49-F238E27FC236}">
                  <a16:creationId xmlns:a16="http://schemas.microsoft.com/office/drawing/2014/main" id="{4199BB7E-250B-8D6C-DFF0-1D48C94A030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322834" y="1215507"/>
            <a:ext cx="10271446" cy="10313206"/>
            <a:chOff x="322834" y="1215507"/>
            <a:chExt cx="10271446" cy="10313206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1232094" y="861921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1251544" y="10513050"/>
              <a:ext cx="309731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inf.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N. hypogastricus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sup.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756580" y="10215471"/>
              <a:ext cx="384610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CC66FF"/>
                  </a:solidFill>
                </a:rPr>
                <a:t>Pelviene splanchnische zenuwen</a:t>
              </a:r>
              <a:endParaRPr lang="en-US" sz="20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711763" y="9419861"/>
              <a:ext cx="384610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2060"/>
                  </a:solidFill>
                </a:rPr>
                <a:t>Sacrale parasymp. outflow</a:t>
              </a:r>
              <a:endParaRPr lang="en-US" sz="20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6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 hidden="1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 hidden="1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 hidden="1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 hidden="1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 hidden="1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 hidden="1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 hidden="1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6EABAE-5E3D-420A-9AAC-1A428FB45BE2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Parasympathisch naar einddarm (colon desc/sigmoid/rectum) 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00D0012-15C2-4C6C-80D2-F667B992267B}"/>
              </a:ext>
            </a:extLst>
          </p:cNvPr>
          <p:cNvSpPr/>
          <p:nvPr/>
        </p:nvSpPr>
        <p:spPr>
          <a:xfrm>
            <a:off x="6129689" y="7618928"/>
            <a:ext cx="2484376" cy="2351150"/>
          </a:xfrm>
          <a:custGeom>
            <a:avLst/>
            <a:gdLst>
              <a:gd name="connsiteX0" fmla="*/ 29996 w 2554987"/>
              <a:gd name="connsiteY0" fmla="*/ 2340560 h 2340560"/>
              <a:gd name="connsiteX1" fmla="*/ 29996 w 2554987"/>
              <a:gd name="connsiteY1" fmla="*/ 1914533 h 2340560"/>
              <a:gd name="connsiteX2" fmla="*/ 341724 w 2554987"/>
              <a:gd name="connsiteY2" fmla="*/ 1561242 h 2340560"/>
              <a:gd name="connsiteX3" fmla="*/ 840487 w 2554987"/>
              <a:gd name="connsiteY3" fmla="*/ 1181974 h 2340560"/>
              <a:gd name="connsiteX4" fmla="*/ 902833 w 2554987"/>
              <a:gd name="connsiteY4" fmla="*/ 309138 h 2340560"/>
              <a:gd name="connsiteX5" fmla="*/ 908028 w 2554987"/>
              <a:gd name="connsiteY5" fmla="*/ 28583 h 2340560"/>
              <a:gd name="connsiteX6" fmla="*/ 1110651 w 2554987"/>
              <a:gd name="connsiteY6" fmla="*/ 148078 h 2340560"/>
              <a:gd name="connsiteX7" fmla="*/ 2554987 w 2554987"/>
              <a:gd name="connsiteY7" fmla="*/ 1254710 h 2340560"/>
              <a:gd name="connsiteX0" fmla="*/ 25657 w 2550648"/>
              <a:gd name="connsiteY0" fmla="*/ 2340560 h 2340560"/>
              <a:gd name="connsiteX1" fmla="*/ 25657 w 2550648"/>
              <a:gd name="connsiteY1" fmla="*/ 1914533 h 2340560"/>
              <a:gd name="connsiteX2" fmla="*/ 275039 w 2550648"/>
              <a:gd name="connsiteY2" fmla="*/ 1509287 h 2340560"/>
              <a:gd name="connsiteX3" fmla="*/ 836148 w 2550648"/>
              <a:gd name="connsiteY3" fmla="*/ 1181974 h 2340560"/>
              <a:gd name="connsiteX4" fmla="*/ 898494 w 2550648"/>
              <a:gd name="connsiteY4" fmla="*/ 309138 h 2340560"/>
              <a:gd name="connsiteX5" fmla="*/ 903689 w 2550648"/>
              <a:gd name="connsiteY5" fmla="*/ 28583 h 2340560"/>
              <a:gd name="connsiteX6" fmla="*/ 1106312 w 2550648"/>
              <a:gd name="connsiteY6" fmla="*/ 148078 h 2340560"/>
              <a:gd name="connsiteX7" fmla="*/ 2550648 w 2550648"/>
              <a:gd name="connsiteY7" fmla="*/ 1254710 h 2340560"/>
              <a:gd name="connsiteX0" fmla="*/ 69709 w 2594700"/>
              <a:gd name="connsiteY0" fmla="*/ 2340560 h 2340560"/>
              <a:gd name="connsiteX1" fmla="*/ 12559 w 2594700"/>
              <a:gd name="connsiteY1" fmla="*/ 1909338 h 2340560"/>
              <a:gd name="connsiteX2" fmla="*/ 319091 w 2594700"/>
              <a:gd name="connsiteY2" fmla="*/ 1509287 h 2340560"/>
              <a:gd name="connsiteX3" fmla="*/ 880200 w 2594700"/>
              <a:gd name="connsiteY3" fmla="*/ 1181974 h 2340560"/>
              <a:gd name="connsiteX4" fmla="*/ 942546 w 2594700"/>
              <a:gd name="connsiteY4" fmla="*/ 309138 h 2340560"/>
              <a:gd name="connsiteX5" fmla="*/ 947741 w 2594700"/>
              <a:gd name="connsiteY5" fmla="*/ 28583 h 2340560"/>
              <a:gd name="connsiteX6" fmla="*/ 1150364 w 2594700"/>
              <a:gd name="connsiteY6" fmla="*/ 148078 h 2340560"/>
              <a:gd name="connsiteX7" fmla="*/ 2594700 w 259470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81930 w 2596430"/>
              <a:gd name="connsiteY3" fmla="*/ 1181974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45606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783216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098120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55954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53295 h 2353295"/>
              <a:gd name="connsiteX1" fmla="*/ 14289 w 2596430"/>
              <a:gd name="connsiteY1" fmla="*/ 1922073 h 2353295"/>
              <a:gd name="connsiteX2" fmla="*/ 346799 w 2596430"/>
              <a:gd name="connsiteY2" fmla="*/ 1522022 h 2353295"/>
              <a:gd name="connsiteX3" fmla="*/ 829975 w 2596430"/>
              <a:gd name="connsiteY3" fmla="*/ 1090800 h 2353295"/>
              <a:gd name="connsiteX4" fmla="*/ 855954 w 2596430"/>
              <a:gd name="connsiteY4" fmla="*/ 311482 h 2353295"/>
              <a:gd name="connsiteX5" fmla="*/ 928689 w 2596430"/>
              <a:gd name="connsiteY5" fmla="*/ 20536 h 2353295"/>
              <a:gd name="connsiteX6" fmla="*/ 1152094 w 2596430"/>
              <a:gd name="connsiteY6" fmla="*/ 160813 h 2353295"/>
              <a:gd name="connsiteX7" fmla="*/ 2596430 w 2596430"/>
              <a:gd name="connsiteY7" fmla="*/ 1267445 h 2353295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52994 h 2352994"/>
              <a:gd name="connsiteX1" fmla="*/ 14289 w 2596430"/>
              <a:gd name="connsiteY1" fmla="*/ 1921772 h 2352994"/>
              <a:gd name="connsiteX2" fmla="*/ 346799 w 2596430"/>
              <a:gd name="connsiteY2" fmla="*/ 1521721 h 2352994"/>
              <a:gd name="connsiteX3" fmla="*/ 829975 w 2596430"/>
              <a:gd name="connsiteY3" fmla="*/ 1090499 h 2352994"/>
              <a:gd name="connsiteX4" fmla="*/ 855954 w 2596430"/>
              <a:gd name="connsiteY4" fmla="*/ 311181 h 2352994"/>
              <a:gd name="connsiteX5" fmla="*/ 923494 w 2596430"/>
              <a:gd name="connsiteY5" fmla="*/ 35822 h 2352994"/>
              <a:gd name="connsiteX6" fmla="*/ 1172876 w 2596430"/>
              <a:gd name="connsiteY6" fmla="*/ 139730 h 2352994"/>
              <a:gd name="connsiteX7" fmla="*/ 2596430 w 2596430"/>
              <a:gd name="connsiteY7" fmla="*/ 1267144 h 2352994"/>
              <a:gd name="connsiteX0" fmla="*/ 71439 w 2596430"/>
              <a:gd name="connsiteY0" fmla="*/ 2340781 h 2340781"/>
              <a:gd name="connsiteX1" fmla="*/ 14289 w 2596430"/>
              <a:gd name="connsiteY1" fmla="*/ 1909559 h 2340781"/>
              <a:gd name="connsiteX2" fmla="*/ 346799 w 2596430"/>
              <a:gd name="connsiteY2" fmla="*/ 1509508 h 2340781"/>
              <a:gd name="connsiteX3" fmla="*/ 829975 w 2596430"/>
              <a:gd name="connsiteY3" fmla="*/ 1078286 h 2340781"/>
              <a:gd name="connsiteX4" fmla="*/ 855954 w 2596430"/>
              <a:gd name="connsiteY4" fmla="*/ 298968 h 2340781"/>
              <a:gd name="connsiteX5" fmla="*/ 923494 w 2596430"/>
              <a:gd name="connsiteY5" fmla="*/ 23609 h 2340781"/>
              <a:gd name="connsiteX6" fmla="*/ 1162485 w 2596430"/>
              <a:gd name="connsiteY6" fmla="*/ 153494 h 2340781"/>
              <a:gd name="connsiteX7" fmla="*/ 2596430 w 2596430"/>
              <a:gd name="connsiteY7" fmla="*/ 1254931 h 2340781"/>
              <a:gd name="connsiteX0" fmla="*/ 71439 w 2497717"/>
              <a:gd name="connsiteY0" fmla="*/ 2340781 h 2340781"/>
              <a:gd name="connsiteX1" fmla="*/ 14289 w 2497717"/>
              <a:gd name="connsiteY1" fmla="*/ 1909559 h 2340781"/>
              <a:gd name="connsiteX2" fmla="*/ 346799 w 2497717"/>
              <a:gd name="connsiteY2" fmla="*/ 1509508 h 2340781"/>
              <a:gd name="connsiteX3" fmla="*/ 829975 w 2497717"/>
              <a:gd name="connsiteY3" fmla="*/ 1078286 h 2340781"/>
              <a:gd name="connsiteX4" fmla="*/ 855954 w 2497717"/>
              <a:gd name="connsiteY4" fmla="*/ 298968 h 2340781"/>
              <a:gd name="connsiteX5" fmla="*/ 923494 w 2497717"/>
              <a:gd name="connsiteY5" fmla="*/ 23609 h 2340781"/>
              <a:gd name="connsiteX6" fmla="*/ 1162485 w 2497717"/>
              <a:gd name="connsiteY6" fmla="*/ 153494 h 2340781"/>
              <a:gd name="connsiteX7" fmla="*/ 2497717 w 2497717"/>
              <a:gd name="connsiteY7" fmla="*/ 1343254 h 2340781"/>
              <a:gd name="connsiteX0" fmla="*/ 71439 w 2497717"/>
              <a:gd name="connsiteY0" fmla="*/ 2317420 h 2317420"/>
              <a:gd name="connsiteX1" fmla="*/ 14289 w 2497717"/>
              <a:gd name="connsiteY1" fmla="*/ 1886198 h 2317420"/>
              <a:gd name="connsiteX2" fmla="*/ 346799 w 2497717"/>
              <a:gd name="connsiteY2" fmla="*/ 1486147 h 2317420"/>
              <a:gd name="connsiteX3" fmla="*/ 829975 w 2497717"/>
              <a:gd name="connsiteY3" fmla="*/ 1054925 h 2317420"/>
              <a:gd name="connsiteX4" fmla="*/ 855954 w 2497717"/>
              <a:gd name="connsiteY4" fmla="*/ 275607 h 2317420"/>
              <a:gd name="connsiteX5" fmla="*/ 923494 w 2497717"/>
              <a:gd name="connsiteY5" fmla="*/ 248 h 2317420"/>
              <a:gd name="connsiteX6" fmla="*/ 1183266 w 2497717"/>
              <a:gd name="connsiteY6" fmla="*/ 311974 h 2317420"/>
              <a:gd name="connsiteX7" fmla="*/ 2497717 w 2497717"/>
              <a:gd name="connsiteY7" fmla="*/ 1319893 h 2317420"/>
              <a:gd name="connsiteX0" fmla="*/ 71439 w 2497717"/>
              <a:gd name="connsiteY0" fmla="*/ 2325081 h 2325081"/>
              <a:gd name="connsiteX1" fmla="*/ 14289 w 2497717"/>
              <a:gd name="connsiteY1" fmla="*/ 1893859 h 2325081"/>
              <a:gd name="connsiteX2" fmla="*/ 346799 w 2497717"/>
              <a:gd name="connsiteY2" fmla="*/ 1493808 h 2325081"/>
              <a:gd name="connsiteX3" fmla="*/ 829975 w 2497717"/>
              <a:gd name="connsiteY3" fmla="*/ 1062586 h 2325081"/>
              <a:gd name="connsiteX4" fmla="*/ 855954 w 2497717"/>
              <a:gd name="connsiteY4" fmla="*/ 283268 h 2325081"/>
              <a:gd name="connsiteX5" fmla="*/ 923494 w 2497717"/>
              <a:gd name="connsiteY5" fmla="*/ 7909 h 2325081"/>
              <a:gd name="connsiteX6" fmla="*/ 975448 w 2497717"/>
              <a:gd name="connsiteY6" fmla="*/ 96229 h 2325081"/>
              <a:gd name="connsiteX7" fmla="*/ 1183266 w 2497717"/>
              <a:gd name="connsiteY7" fmla="*/ 319635 h 2325081"/>
              <a:gd name="connsiteX8" fmla="*/ 2497717 w 2497717"/>
              <a:gd name="connsiteY8" fmla="*/ 1327554 h 2325081"/>
              <a:gd name="connsiteX0" fmla="*/ 71439 w 2497717"/>
              <a:gd name="connsiteY0" fmla="*/ 2325850 h 2325850"/>
              <a:gd name="connsiteX1" fmla="*/ 14289 w 2497717"/>
              <a:gd name="connsiteY1" fmla="*/ 1894628 h 2325850"/>
              <a:gd name="connsiteX2" fmla="*/ 346799 w 2497717"/>
              <a:gd name="connsiteY2" fmla="*/ 1494577 h 2325850"/>
              <a:gd name="connsiteX3" fmla="*/ 829975 w 2497717"/>
              <a:gd name="connsiteY3" fmla="*/ 1063355 h 2325850"/>
              <a:gd name="connsiteX4" fmla="*/ 855954 w 2497717"/>
              <a:gd name="connsiteY4" fmla="*/ 284037 h 2325850"/>
              <a:gd name="connsiteX5" fmla="*/ 923494 w 2497717"/>
              <a:gd name="connsiteY5" fmla="*/ 8678 h 2325850"/>
              <a:gd name="connsiteX6" fmla="*/ 1022207 w 2497717"/>
              <a:gd name="connsiteY6" fmla="*/ 91802 h 2325850"/>
              <a:gd name="connsiteX7" fmla="*/ 1183266 w 2497717"/>
              <a:gd name="connsiteY7" fmla="*/ 320404 h 2325850"/>
              <a:gd name="connsiteX8" fmla="*/ 2497717 w 2497717"/>
              <a:gd name="connsiteY8" fmla="*/ 1328323 h 2325850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83266 w 2497717"/>
              <a:gd name="connsiteY7" fmla="*/ 34274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93657 w 2497717"/>
              <a:gd name="connsiteY7" fmla="*/ 332349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24829 w 2497717"/>
              <a:gd name="connsiteY7" fmla="*/ 311568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35171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58098 w 2484376"/>
              <a:gd name="connsiteY0" fmla="*/ 2351150 h 2351150"/>
              <a:gd name="connsiteX1" fmla="*/ 16534 w 2484376"/>
              <a:gd name="connsiteY1" fmla="*/ 1914733 h 2351150"/>
              <a:gd name="connsiteX2" fmla="*/ 333458 w 2484376"/>
              <a:gd name="connsiteY2" fmla="*/ 1519877 h 2351150"/>
              <a:gd name="connsiteX3" fmla="*/ 821830 w 2484376"/>
              <a:gd name="connsiteY3" fmla="*/ 1088655 h 2351150"/>
              <a:gd name="connsiteX4" fmla="*/ 842613 w 2484376"/>
              <a:gd name="connsiteY4" fmla="*/ 309337 h 2351150"/>
              <a:gd name="connsiteX5" fmla="*/ 884175 w 2484376"/>
              <a:gd name="connsiteY5" fmla="*/ 28783 h 2351150"/>
              <a:gd name="connsiteX6" fmla="*/ 1008865 w 2484376"/>
              <a:gd name="connsiteY6" fmla="*/ 44366 h 2351150"/>
              <a:gd name="connsiteX7" fmla="*/ 1195902 w 2484376"/>
              <a:gd name="connsiteY7" fmla="*/ 340510 h 2351150"/>
              <a:gd name="connsiteX8" fmla="*/ 2484376 w 2484376"/>
              <a:gd name="connsiteY8" fmla="*/ 1353623 h 235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376" h="2351150">
                <a:moveTo>
                  <a:pt x="58098" y="2351150"/>
                </a:moveTo>
                <a:cubicBezTo>
                  <a:pt x="32120" y="2203079"/>
                  <a:pt x="-29359" y="2053279"/>
                  <a:pt x="16534" y="1914733"/>
                </a:cubicBezTo>
                <a:cubicBezTo>
                  <a:pt x="62427" y="1776188"/>
                  <a:pt x="199242" y="1657557"/>
                  <a:pt x="333458" y="1519877"/>
                </a:cubicBezTo>
                <a:cubicBezTo>
                  <a:pt x="467674" y="1382197"/>
                  <a:pt x="736971" y="1290412"/>
                  <a:pt x="821830" y="1088655"/>
                </a:cubicBezTo>
                <a:cubicBezTo>
                  <a:pt x="906689" y="886898"/>
                  <a:pt x="832222" y="485982"/>
                  <a:pt x="842613" y="309337"/>
                </a:cubicBezTo>
                <a:cubicBezTo>
                  <a:pt x="853004" y="132692"/>
                  <a:pt x="856466" y="72945"/>
                  <a:pt x="884175" y="28783"/>
                </a:cubicBezTo>
                <a:cubicBezTo>
                  <a:pt x="911884" y="-15379"/>
                  <a:pt x="965570" y="-7588"/>
                  <a:pt x="1008865" y="44366"/>
                </a:cubicBezTo>
                <a:cubicBezTo>
                  <a:pt x="1052160" y="96320"/>
                  <a:pt x="978558" y="62552"/>
                  <a:pt x="1195902" y="340510"/>
                </a:cubicBezTo>
                <a:cubicBezTo>
                  <a:pt x="1470395" y="544864"/>
                  <a:pt x="1899454" y="902484"/>
                  <a:pt x="2484376" y="1353623"/>
                </a:cubicBezTo>
              </a:path>
            </a:pathLst>
          </a:custGeom>
          <a:noFill/>
          <a:ln w="88900">
            <a:solidFill>
              <a:schemeClr val="tx2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A021FA7C-D213-41E5-B3E5-AF405E1F343E}"/>
              </a:ext>
            </a:extLst>
          </p:cNvPr>
          <p:cNvSpPr txBox="1"/>
          <p:nvPr/>
        </p:nvSpPr>
        <p:spPr>
          <a:xfrm rot="2071906">
            <a:off x="7611655" y="8577386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2F353D80-0067-498C-823E-F6FB67485E6E}"/>
              </a:ext>
            </a:extLst>
          </p:cNvPr>
          <p:cNvSpPr txBox="1"/>
          <p:nvPr/>
        </p:nvSpPr>
        <p:spPr>
          <a:xfrm>
            <a:off x="354602" y="1941385"/>
            <a:ext cx="578515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002060"/>
                </a:solidFill>
              </a:rPr>
              <a:t>Parasympathische prikkels</a:t>
            </a:r>
          </a:p>
          <a:p>
            <a:pPr algn="ctr"/>
            <a:r>
              <a:rPr lang="en-GB" sz="3200" b="1">
                <a:solidFill>
                  <a:srgbClr val="002060"/>
                </a:solidFill>
              </a:rPr>
              <a:t>via S2-S4 </a:t>
            </a:r>
            <a:r>
              <a:rPr lang="en-GB" sz="3200" b="1">
                <a:solidFill>
                  <a:srgbClr val="002060"/>
                </a:solidFill>
                <a:sym typeface="Wingdings" panose="05000000000000000000" pitchFamily="2" charset="2"/>
              </a:rPr>
              <a:t> pelviene splanchnische zenuwen</a:t>
            </a:r>
            <a:endParaRPr lang="en-GB" sz="3200" b="1">
              <a:solidFill>
                <a:srgbClr val="002060"/>
              </a:solidFill>
            </a:endParaRPr>
          </a:p>
        </p:txBody>
      </p:sp>
      <p:cxnSp>
        <p:nvCxnSpPr>
          <p:cNvPr id="491" name="Straight Arrow Connector 490">
            <a:extLst>
              <a:ext uri="{FF2B5EF4-FFF2-40B4-BE49-F238E27FC236}">
                <a16:creationId xmlns:a16="http://schemas.microsoft.com/office/drawing/2014/main" id="{F9F248A3-D687-4A14-AF4F-36EFCF5DF737}"/>
              </a:ext>
            </a:extLst>
          </p:cNvPr>
          <p:cNvCxnSpPr>
            <a:cxnSpLocks/>
          </p:cNvCxnSpPr>
          <p:nvPr/>
        </p:nvCxnSpPr>
        <p:spPr>
          <a:xfrm flipV="1">
            <a:off x="169460" y="9565009"/>
            <a:ext cx="0" cy="1949212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FEC1F3E-4EA7-48AF-899C-1FF21F1A8D74}"/>
              </a:ext>
            </a:extLst>
          </p:cNvPr>
          <p:cNvSpPr/>
          <p:nvPr/>
        </p:nvSpPr>
        <p:spPr>
          <a:xfrm>
            <a:off x="6195025" y="9112826"/>
            <a:ext cx="851545" cy="1122656"/>
          </a:xfrm>
          <a:custGeom>
            <a:avLst/>
            <a:gdLst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39091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59873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085850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122218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6747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05823 w 819423"/>
              <a:gd name="connsiteY3" fmla="*/ 1044287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31114"/>
              <a:gd name="connsiteY0" fmla="*/ 0 h 2218459"/>
              <a:gd name="connsiteX1" fmla="*/ 818837 w 831114"/>
              <a:gd name="connsiteY1" fmla="*/ 602673 h 2218459"/>
              <a:gd name="connsiteX2" fmla="*/ 813641 w 831114"/>
              <a:gd name="connsiteY2" fmla="*/ 872837 h 2218459"/>
              <a:gd name="connsiteX3" fmla="*/ 605823 w 831114"/>
              <a:gd name="connsiteY3" fmla="*/ 1044287 h 2218459"/>
              <a:gd name="connsiteX4" fmla="*/ 273314 w 831114"/>
              <a:gd name="connsiteY4" fmla="*/ 1122218 h 2218459"/>
              <a:gd name="connsiteX5" fmla="*/ 34323 w 831114"/>
              <a:gd name="connsiteY5" fmla="*/ 971551 h 2218459"/>
              <a:gd name="connsiteX6" fmla="*/ 3150 w 831114"/>
              <a:gd name="connsiteY6" fmla="*/ 883228 h 2218459"/>
              <a:gd name="connsiteX7" fmla="*/ 49909 w 831114"/>
              <a:gd name="connsiteY7" fmla="*/ 1267691 h 2218459"/>
              <a:gd name="connsiteX8" fmla="*/ 101864 w 831114"/>
              <a:gd name="connsiteY8" fmla="*/ 1626178 h 2218459"/>
              <a:gd name="connsiteX9" fmla="*/ 491523 w 831114"/>
              <a:gd name="connsiteY9" fmla="*/ 2218459 h 2218459"/>
              <a:gd name="connsiteX0" fmla="*/ 808446 w 855376"/>
              <a:gd name="connsiteY0" fmla="*/ 0 h 2218459"/>
              <a:gd name="connsiteX1" fmla="*/ 855205 w 855376"/>
              <a:gd name="connsiteY1" fmla="*/ 602673 h 2218459"/>
              <a:gd name="connsiteX2" fmla="*/ 813641 w 855376"/>
              <a:gd name="connsiteY2" fmla="*/ 872837 h 2218459"/>
              <a:gd name="connsiteX3" fmla="*/ 605823 w 855376"/>
              <a:gd name="connsiteY3" fmla="*/ 1044287 h 2218459"/>
              <a:gd name="connsiteX4" fmla="*/ 273314 w 855376"/>
              <a:gd name="connsiteY4" fmla="*/ 1122218 h 2218459"/>
              <a:gd name="connsiteX5" fmla="*/ 34323 w 855376"/>
              <a:gd name="connsiteY5" fmla="*/ 971551 h 2218459"/>
              <a:gd name="connsiteX6" fmla="*/ 3150 w 855376"/>
              <a:gd name="connsiteY6" fmla="*/ 883228 h 2218459"/>
              <a:gd name="connsiteX7" fmla="*/ 49909 w 855376"/>
              <a:gd name="connsiteY7" fmla="*/ 1267691 h 2218459"/>
              <a:gd name="connsiteX8" fmla="*/ 101864 w 855376"/>
              <a:gd name="connsiteY8" fmla="*/ 1626178 h 2218459"/>
              <a:gd name="connsiteX9" fmla="*/ 491523 w 855376"/>
              <a:gd name="connsiteY9" fmla="*/ 2218459 h 2218459"/>
              <a:gd name="connsiteX0" fmla="*/ 839619 w 856048"/>
              <a:gd name="connsiteY0" fmla="*/ 0 h 2218459"/>
              <a:gd name="connsiteX1" fmla="*/ 855205 w 856048"/>
              <a:gd name="connsiteY1" fmla="*/ 602673 h 2218459"/>
              <a:gd name="connsiteX2" fmla="*/ 813641 w 856048"/>
              <a:gd name="connsiteY2" fmla="*/ 872837 h 2218459"/>
              <a:gd name="connsiteX3" fmla="*/ 605823 w 856048"/>
              <a:gd name="connsiteY3" fmla="*/ 1044287 h 2218459"/>
              <a:gd name="connsiteX4" fmla="*/ 273314 w 856048"/>
              <a:gd name="connsiteY4" fmla="*/ 1122218 h 2218459"/>
              <a:gd name="connsiteX5" fmla="*/ 34323 w 856048"/>
              <a:gd name="connsiteY5" fmla="*/ 971551 h 2218459"/>
              <a:gd name="connsiteX6" fmla="*/ 3150 w 856048"/>
              <a:gd name="connsiteY6" fmla="*/ 883228 h 2218459"/>
              <a:gd name="connsiteX7" fmla="*/ 49909 w 856048"/>
              <a:gd name="connsiteY7" fmla="*/ 1267691 h 2218459"/>
              <a:gd name="connsiteX8" fmla="*/ 101864 w 856048"/>
              <a:gd name="connsiteY8" fmla="*/ 1626178 h 2218459"/>
              <a:gd name="connsiteX9" fmla="*/ 491523 w 856048"/>
              <a:gd name="connsiteY9" fmla="*/ 2218459 h 2218459"/>
              <a:gd name="connsiteX0" fmla="*/ 839619 w 841447"/>
              <a:gd name="connsiteY0" fmla="*/ 0 h 2218459"/>
              <a:gd name="connsiteX1" fmla="*/ 829228 w 841447"/>
              <a:gd name="connsiteY1" fmla="*/ 602673 h 2218459"/>
              <a:gd name="connsiteX2" fmla="*/ 813641 w 841447"/>
              <a:gd name="connsiteY2" fmla="*/ 872837 h 2218459"/>
              <a:gd name="connsiteX3" fmla="*/ 605823 w 841447"/>
              <a:gd name="connsiteY3" fmla="*/ 1044287 h 2218459"/>
              <a:gd name="connsiteX4" fmla="*/ 273314 w 841447"/>
              <a:gd name="connsiteY4" fmla="*/ 1122218 h 2218459"/>
              <a:gd name="connsiteX5" fmla="*/ 34323 w 841447"/>
              <a:gd name="connsiteY5" fmla="*/ 971551 h 2218459"/>
              <a:gd name="connsiteX6" fmla="*/ 3150 w 841447"/>
              <a:gd name="connsiteY6" fmla="*/ 883228 h 2218459"/>
              <a:gd name="connsiteX7" fmla="*/ 49909 w 841447"/>
              <a:gd name="connsiteY7" fmla="*/ 1267691 h 2218459"/>
              <a:gd name="connsiteX8" fmla="*/ 101864 w 841447"/>
              <a:gd name="connsiteY8" fmla="*/ 1626178 h 2218459"/>
              <a:gd name="connsiteX9" fmla="*/ 491523 w 84144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872837 h 2218459"/>
              <a:gd name="connsiteX3" fmla="*/ 605823 w 846837"/>
              <a:gd name="connsiteY3" fmla="*/ 1044287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8387"/>
              <a:gd name="connsiteY0" fmla="*/ 0 h 2218459"/>
              <a:gd name="connsiteX1" fmla="*/ 844814 w 848387"/>
              <a:gd name="connsiteY1" fmla="*/ 602673 h 2218459"/>
              <a:gd name="connsiteX2" fmla="*/ 824032 w 848387"/>
              <a:gd name="connsiteY2" fmla="*/ 909205 h 2218459"/>
              <a:gd name="connsiteX3" fmla="*/ 605823 w 848387"/>
              <a:gd name="connsiteY3" fmla="*/ 1044287 h 2218459"/>
              <a:gd name="connsiteX4" fmla="*/ 273314 w 848387"/>
              <a:gd name="connsiteY4" fmla="*/ 1122218 h 2218459"/>
              <a:gd name="connsiteX5" fmla="*/ 34323 w 848387"/>
              <a:gd name="connsiteY5" fmla="*/ 971551 h 2218459"/>
              <a:gd name="connsiteX6" fmla="*/ 3150 w 848387"/>
              <a:gd name="connsiteY6" fmla="*/ 883228 h 2218459"/>
              <a:gd name="connsiteX7" fmla="*/ 49909 w 848387"/>
              <a:gd name="connsiteY7" fmla="*/ 1267691 h 2218459"/>
              <a:gd name="connsiteX8" fmla="*/ 101864 w 848387"/>
              <a:gd name="connsiteY8" fmla="*/ 1626178 h 2218459"/>
              <a:gd name="connsiteX9" fmla="*/ 491523 w 848387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05823 w 847606"/>
              <a:gd name="connsiteY3" fmla="*/ 1044287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17023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59874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76011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1626178"/>
              <a:gd name="connsiteX1" fmla="*/ 844814 w 851545"/>
              <a:gd name="connsiteY1" fmla="*/ 602673 h 1626178"/>
              <a:gd name="connsiteX2" fmla="*/ 829777 w 851545"/>
              <a:gd name="connsiteY2" fmla="*/ 919779 h 1626178"/>
              <a:gd name="connsiteX3" fmla="*/ 611018 w 851545"/>
              <a:gd name="connsiteY3" fmla="*/ 1076011 h 1626178"/>
              <a:gd name="connsiteX4" fmla="*/ 273314 w 851545"/>
              <a:gd name="connsiteY4" fmla="*/ 1117023 h 1626178"/>
              <a:gd name="connsiteX5" fmla="*/ 34323 w 851545"/>
              <a:gd name="connsiteY5" fmla="*/ 971551 h 1626178"/>
              <a:gd name="connsiteX6" fmla="*/ 3150 w 851545"/>
              <a:gd name="connsiteY6" fmla="*/ 883228 h 1626178"/>
              <a:gd name="connsiteX7" fmla="*/ 49909 w 851545"/>
              <a:gd name="connsiteY7" fmla="*/ 1267691 h 1626178"/>
              <a:gd name="connsiteX8" fmla="*/ 101864 w 851545"/>
              <a:gd name="connsiteY8" fmla="*/ 1626178 h 1626178"/>
              <a:gd name="connsiteX0" fmla="*/ 839619 w 851545"/>
              <a:gd name="connsiteY0" fmla="*/ 0 h 1267691"/>
              <a:gd name="connsiteX1" fmla="*/ 844814 w 851545"/>
              <a:gd name="connsiteY1" fmla="*/ 602673 h 1267691"/>
              <a:gd name="connsiteX2" fmla="*/ 829777 w 851545"/>
              <a:gd name="connsiteY2" fmla="*/ 919779 h 1267691"/>
              <a:gd name="connsiteX3" fmla="*/ 611018 w 851545"/>
              <a:gd name="connsiteY3" fmla="*/ 1076011 h 1267691"/>
              <a:gd name="connsiteX4" fmla="*/ 273314 w 851545"/>
              <a:gd name="connsiteY4" fmla="*/ 1117023 h 1267691"/>
              <a:gd name="connsiteX5" fmla="*/ 34323 w 851545"/>
              <a:gd name="connsiteY5" fmla="*/ 971551 h 1267691"/>
              <a:gd name="connsiteX6" fmla="*/ 3150 w 851545"/>
              <a:gd name="connsiteY6" fmla="*/ 883228 h 1267691"/>
              <a:gd name="connsiteX7" fmla="*/ 49909 w 851545"/>
              <a:gd name="connsiteY7" fmla="*/ 1267691 h 1267691"/>
              <a:gd name="connsiteX0" fmla="*/ 839619 w 851545"/>
              <a:gd name="connsiteY0" fmla="*/ 0 h 1303785"/>
              <a:gd name="connsiteX1" fmla="*/ 844814 w 851545"/>
              <a:gd name="connsiteY1" fmla="*/ 602673 h 1303785"/>
              <a:gd name="connsiteX2" fmla="*/ 829777 w 851545"/>
              <a:gd name="connsiteY2" fmla="*/ 919779 h 1303785"/>
              <a:gd name="connsiteX3" fmla="*/ 611018 w 851545"/>
              <a:gd name="connsiteY3" fmla="*/ 1076011 h 1303785"/>
              <a:gd name="connsiteX4" fmla="*/ 273314 w 851545"/>
              <a:gd name="connsiteY4" fmla="*/ 1117023 h 1303785"/>
              <a:gd name="connsiteX5" fmla="*/ 34323 w 851545"/>
              <a:gd name="connsiteY5" fmla="*/ 971551 h 1303785"/>
              <a:gd name="connsiteX6" fmla="*/ 3150 w 851545"/>
              <a:gd name="connsiteY6" fmla="*/ 883228 h 1303785"/>
              <a:gd name="connsiteX7" fmla="*/ 49909 w 851545"/>
              <a:gd name="connsiteY7" fmla="*/ 1303785 h 1303785"/>
              <a:gd name="connsiteX0" fmla="*/ 839619 w 851545"/>
              <a:gd name="connsiteY0" fmla="*/ 0 h 1122656"/>
              <a:gd name="connsiteX1" fmla="*/ 844814 w 851545"/>
              <a:gd name="connsiteY1" fmla="*/ 602673 h 1122656"/>
              <a:gd name="connsiteX2" fmla="*/ 829777 w 851545"/>
              <a:gd name="connsiteY2" fmla="*/ 919779 h 1122656"/>
              <a:gd name="connsiteX3" fmla="*/ 611018 w 851545"/>
              <a:gd name="connsiteY3" fmla="*/ 1076011 h 1122656"/>
              <a:gd name="connsiteX4" fmla="*/ 273314 w 851545"/>
              <a:gd name="connsiteY4" fmla="*/ 1117023 h 1122656"/>
              <a:gd name="connsiteX5" fmla="*/ 34323 w 851545"/>
              <a:gd name="connsiteY5" fmla="*/ 971551 h 1122656"/>
              <a:gd name="connsiteX6" fmla="*/ 3150 w 851545"/>
              <a:gd name="connsiteY6" fmla="*/ 883228 h 112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1545" h="1122656">
                <a:moveTo>
                  <a:pt x="839619" y="0"/>
                </a:moveTo>
                <a:cubicBezTo>
                  <a:pt x="846113" y="229033"/>
                  <a:pt x="846454" y="449377"/>
                  <a:pt x="844814" y="602673"/>
                </a:cubicBezTo>
                <a:cubicBezTo>
                  <a:pt x="843174" y="755969"/>
                  <a:pt x="868743" y="840889"/>
                  <a:pt x="829777" y="919779"/>
                </a:cubicBezTo>
                <a:cubicBezTo>
                  <a:pt x="790811" y="998669"/>
                  <a:pt x="703762" y="1043137"/>
                  <a:pt x="611018" y="1076011"/>
                </a:cubicBezTo>
                <a:cubicBezTo>
                  <a:pt x="518274" y="1108885"/>
                  <a:pt x="369430" y="1134433"/>
                  <a:pt x="273314" y="1117023"/>
                </a:cubicBezTo>
                <a:cubicBezTo>
                  <a:pt x="177198" y="1099613"/>
                  <a:pt x="79350" y="1010517"/>
                  <a:pt x="34323" y="971551"/>
                </a:cubicBezTo>
                <a:cubicBezTo>
                  <a:pt x="-10704" y="932585"/>
                  <a:pt x="552" y="827856"/>
                  <a:pt x="3150" y="883228"/>
                </a:cubicBezTo>
              </a:path>
            </a:pathLst>
          </a:custGeom>
          <a:noFill/>
          <a:ln w="793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34834E3-6C8D-2CA8-06A6-9CF7801D969C}"/>
              </a:ext>
            </a:extLst>
          </p:cNvPr>
          <p:cNvSpPr txBox="1"/>
          <p:nvPr/>
        </p:nvSpPr>
        <p:spPr>
          <a:xfrm>
            <a:off x="290796" y="9805090"/>
            <a:ext cx="4960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rgbClr val="00B0F0"/>
                </a:solidFill>
              </a:rPr>
              <a:t>Nn. sacrales S2-S4, plexus sacralis (spinaal)</a:t>
            </a:r>
            <a:endParaRPr lang="en-US" sz="2000" b="1">
              <a:solidFill>
                <a:srgbClr val="00B0F0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082DAA7-6AD0-35F7-1C7B-7EF2946C1094}"/>
              </a:ext>
            </a:extLst>
          </p:cNvPr>
          <p:cNvGrpSpPr/>
          <p:nvPr/>
        </p:nvGrpSpPr>
        <p:grpSpPr>
          <a:xfrm>
            <a:off x="4441372" y="11851479"/>
            <a:ext cx="2869609" cy="2210407"/>
            <a:chOff x="4441372" y="11851479"/>
            <a:chExt cx="2869609" cy="2210407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2AB1B80E-646B-B0AC-A421-9A16602B38A0}"/>
                </a:ext>
              </a:extLst>
            </p:cNvPr>
            <p:cNvSpPr txBox="1"/>
            <p:nvPr/>
          </p:nvSpPr>
          <p:spPr>
            <a:xfrm>
              <a:off x="4441372" y="13415555"/>
              <a:ext cx="286960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chemeClr val="tx2"/>
                  </a:solidFill>
                </a:rPr>
                <a:t>PARASYMP</a:t>
              </a:r>
            </a:p>
          </p:txBody>
        </p:sp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B63EA3A9-36EA-ACD2-5215-E5B8AD91625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0639" y="11851479"/>
              <a:ext cx="1646011" cy="1646011"/>
            </a:xfrm>
            <a:prstGeom prst="rect">
              <a:avLst/>
            </a:prstGeom>
          </p:spPr>
        </p:pic>
      </p:grpSp>
      <p:grpSp>
        <p:nvGrpSpPr>
          <p:cNvPr id="470" name="sacral parasymp outflow right">
            <a:extLst>
              <a:ext uri="{FF2B5EF4-FFF2-40B4-BE49-F238E27FC236}">
                <a16:creationId xmlns:a16="http://schemas.microsoft.com/office/drawing/2014/main" id="{5B1F8C13-8315-A920-62D2-50C340494195}"/>
              </a:ext>
            </a:extLst>
          </p:cNvPr>
          <p:cNvGrpSpPr/>
          <p:nvPr/>
        </p:nvGrpSpPr>
        <p:grpSpPr>
          <a:xfrm>
            <a:off x="6491972" y="9764086"/>
            <a:ext cx="231285" cy="751533"/>
            <a:chOff x="6456114" y="10070082"/>
            <a:chExt cx="231285" cy="751533"/>
          </a:xfrm>
        </p:grpSpPr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4208E34B-44BF-8C57-CF56-3041B6F20EAC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BAE6DC0-2BF7-9AD4-DF66-C8AC4145D630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F5D74BE-DDAB-0503-A90D-410F575E7D19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0" name="sacral parasymp outflow left">
            <a:extLst>
              <a:ext uri="{FF2B5EF4-FFF2-40B4-BE49-F238E27FC236}">
                <a16:creationId xmlns:a16="http://schemas.microsoft.com/office/drawing/2014/main" id="{0BF63D01-5DD5-6891-DAB5-FFDEDF0C8D88}"/>
              </a:ext>
            </a:extLst>
          </p:cNvPr>
          <p:cNvGrpSpPr/>
          <p:nvPr/>
        </p:nvGrpSpPr>
        <p:grpSpPr>
          <a:xfrm>
            <a:off x="7261179" y="9816454"/>
            <a:ext cx="207954" cy="734061"/>
            <a:chOff x="3531282" y="9376755"/>
            <a:chExt cx="163914" cy="734061"/>
          </a:xfrm>
        </p:grpSpPr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AF8AF9D8-BBCE-16E8-5261-FFCE82D4B183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0826DE76-F5DA-C573-4A79-F185BBDFB09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3D0A1D06-DE13-795D-F4F2-FC5BF59DD26C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41C92E2-B064-9F73-B33F-F156E3ADB3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60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C5E5B2F-5F48-DCBE-37F5-F8569EE1F255}"/>
              </a:ext>
            </a:extLst>
          </p:cNvPr>
          <p:cNvSpPr txBox="1"/>
          <p:nvPr/>
        </p:nvSpPr>
        <p:spPr>
          <a:xfrm>
            <a:off x="1966151" y="926465"/>
            <a:ext cx="31505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002060"/>
                </a:solidFill>
              </a:rPr>
              <a:t>Tweede route</a:t>
            </a:r>
          </a:p>
        </p:txBody>
      </p:sp>
    </p:spTree>
    <p:extLst>
      <p:ext uri="{BB962C8B-B14F-4D97-AF65-F5344CB8AC3E}">
        <p14:creationId xmlns:p14="http://schemas.microsoft.com/office/powerpoint/2010/main" val="184208145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>
            <a:extLst>
              <a:ext uri="{FF2B5EF4-FFF2-40B4-BE49-F238E27FC236}">
                <a16:creationId xmlns:a16="http://schemas.microsoft.com/office/drawing/2014/main" id="{254B79D9-D056-7749-1EAF-9D46A5C0707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01303081"/>
              </p:ext>
            </p:extLst>
          </p:nvPr>
        </p:nvGraphicFramePr>
        <p:xfrm>
          <a:off x="8647777" y="9492916"/>
          <a:ext cx="1484733" cy="155959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4533120" imgH="4761720" progId="">
                  <p:embed/>
                </p:oleObj>
              </mc:Choice>
              <mc:Fallback>
                <p:oleObj r:id="rId2" imgW="4533120" imgH="4761720" progId="">
                  <p:embed/>
                  <p:pic>
                    <p:nvPicPr>
                      <p:cNvPr id="46" name="Object 45">
                        <a:extLst>
                          <a:ext uri="{FF2B5EF4-FFF2-40B4-BE49-F238E27FC236}">
                            <a16:creationId xmlns:a16="http://schemas.microsoft.com/office/drawing/2014/main" id="{E6C4EEE9-8663-02D3-B315-8C92E4C0416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8647777" y="9492916"/>
                        <a:ext cx="1484733" cy="155959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Rectangle 49">
            <a:extLst>
              <a:ext uri="{FF2B5EF4-FFF2-40B4-BE49-F238E27FC236}">
                <a16:creationId xmlns:a16="http://schemas.microsoft.com/office/drawing/2014/main" id="{146DA226-11F7-DB3E-70BB-14B1D49A18C3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" name="Credits">
            <a:extLst>
              <a:ext uri="{FF2B5EF4-FFF2-40B4-BE49-F238E27FC236}">
                <a16:creationId xmlns:a16="http://schemas.microsoft.com/office/drawing/2014/main" id="{6C75A970-CA69-60C4-8B99-013B50B995B4}"/>
              </a:ext>
            </a:extLst>
          </p:cNvPr>
          <p:cNvGrpSpPr/>
          <p:nvPr/>
        </p:nvGrpSpPr>
        <p:grpSpPr>
          <a:xfrm>
            <a:off x="2694756" y="14018642"/>
            <a:ext cx="6019417" cy="1281683"/>
            <a:chOff x="4278776" y="13501083"/>
            <a:chExt cx="6019417" cy="1281683"/>
          </a:xfrm>
        </p:grpSpPr>
        <p:sp>
          <p:nvSpPr>
            <p:cNvPr id="454" name="TextBox 453">
              <a:extLst>
                <a:ext uri="{FF2B5EF4-FFF2-40B4-BE49-F238E27FC236}">
                  <a16:creationId xmlns:a16="http://schemas.microsoft.com/office/drawing/2014/main" id="{6B381408-4D60-00C4-9C21-A93991DBA3FE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70FD555E-64D4-9105-CD44-548CE6897E9A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Colon and rectum anatomy and arteries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26C06A47-1B59-279E-0608-9DA53CF02FA8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1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3B4A26E1-1FBB-9DEE-0FDB-45222C7DA6F6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513" name="Group 512">
            <a:extLst>
              <a:ext uri="{FF2B5EF4-FFF2-40B4-BE49-F238E27FC236}">
                <a16:creationId xmlns:a16="http://schemas.microsoft.com/office/drawing/2014/main" id="{E2C8E956-74AA-E626-19A6-9F2A4FC26F70}"/>
              </a:ext>
            </a:extLst>
          </p:cNvPr>
          <p:cNvGrpSpPr/>
          <p:nvPr/>
        </p:nvGrpSpPr>
        <p:grpSpPr>
          <a:xfrm>
            <a:off x="3676506" y="11364501"/>
            <a:ext cx="2116024" cy="2784723"/>
            <a:chOff x="157003" y="3971267"/>
            <a:chExt cx="2116024" cy="2784723"/>
          </a:xfrm>
        </p:grpSpPr>
        <p:pic>
          <p:nvPicPr>
            <p:cNvPr id="514" name="Picture 513">
              <a:extLst>
                <a:ext uri="{FF2B5EF4-FFF2-40B4-BE49-F238E27FC236}">
                  <a16:creationId xmlns:a16="http://schemas.microsoft.com/office/drawing/2014/main" id="{89181656-49DD-808A-CD28-1757078C4C43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E48DFA22-78DF-D585-E2F4-7BC14AC799A6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516" name="TextBox 515">
            <a:extLst>
              <a:ext uri="{FF2B5EF4-FFF2-40B4-BE49-F238E27FC236}">
                <a16:creationId xmlns:a16="http://schemas.microsoft.com/office/drawing/2014/main" id="{40510E02-1D74-45B8-F02C-EBAA25F8DB98}"/>
              </a:ext>
            </a:extLst>
          </p:cNvPr>
          <p:cNvSpPr txBox="1"/>
          <p:nvPr/>
        </p:nvSpPr>
        <p:spPr>
          <a:xfrm>
            <a:off x="5673404" y="11732165"/>
            <a:ext cx="49476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pijn: </a:t>
            </a:r>
          </a:p>
          <a:p>
            <a:r>
              <a:rPr lang="en-US" sz="3600">
                <a:solidFill>
                  <a:srgbClr val="FF0066"/>
                </a:solidFill>
              </a:rPr>
              <a:t>slecht lokaliseerbaar, gepaard gaan met autonome verschijnselen</a:t>
            </a:r>
          </a:p>
        </p:txBody>
      </p: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6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 hidden="1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 hidden="1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 hidden="1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 hidden="1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 hidden="1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 hidden="1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 hidden="1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6EABAE-5E3D-420A-9AAC-1A428FB45BE2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Pijn vanaf ½ sigmoid en rectum en deel bekkenorganen onder peritoneum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FEC1F3E-4EA7-48AF-899C-1FF21F1A8D74}"/>
              </a:ext>
            </a:extLst>
          </p:cNvPr>
          <p:cNvSpPr/>
          <p:nvPr/>
        </p:nvSpPr>
        <p:spPr>
          <a:xfrm>
            <a:off x="6195025" y="9112826"/>
            <a:ext cx="851545" cy="1122656"/>
          </a:xfrm>
          <a:custGeom>
            <a:avLst/>
            <a:gdLst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39091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59873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085850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122218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6747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05823 w 819423"/>
              <a:gd name="connsiteY3" fmla="*/ 1044287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31114"/>
              <a:gd name="connsiteY0" fmla="*/ 0 h 2218459"/>
              <a:gd name="connsiteX1" fmla="*/ 818837 w 831114"/>
              <a:gd name="connsiteY1" fmla="*/ 602673 h 2218459"/>
              <a:gd name="connsiteX2" fmla="*/ 813641 w 831114"/>
              <a:gd name="connsiteY2" fmla="*/ 872837 h 2218459"/>
              <a:gd name="connsiteX3" fmla="*/ 605823 w 831114"/>
              <a:gd name="connsiteY3" fmla="*/ 1044287 h 2218459"/>
              <a:gd name="connsiteX4" fmla="*/ 273314 w 831114"/>
              <a:gd name="connsiteY4" fmla="*/ 1122218 h 2218459"/>
              <a:gd name="connsiteX5" fmla="*/ 34323 w 831114"/>
              <a:gd name="connsiteY5" fmla="*/ 971551 h 2218459"/>
              <a:gd name="connsiteX6" fmla="*/ 3150 w 831114"/>
              <a:gd name="connsiteY6" fmla="*/ 883228 h 2218459"/>
              <a:gd name="connsiteX7" fmla="*/ 49909 w 831114"/>
              <a:gd name="connsiteY7" fmla="*/ 1267691 h 2218459"/>
              <a:gd name="connsiteX8" fmla="*/ 101864 w 831114"/>
              <a:gd name="connsiteY8" fmla="*/ 1626178 h 2218459"/>
              <a:gd name="connsiteX9" fmla="*/ 491523 w 831114"/>
              <a:gd name="connsiteY9" fmla="*/ 2218459 h 2218459"/>
              <a:gd name="connsiteX0" fmla="*/ 808446 w 855376"/>
              <a:gd name="connsiteY0" fmla="*/ 0 h 2218459"/>
              <a:gd name="connsiteX1" fmla="*/ 855205 w 855376"/>
              <a:gd name="connsiteY1" fmla="*/ 602673 h 2218459"/>
              <a:gd name="connsiteX2" fmla="*/ 813641 w 855376"/>
              <a:gd name="connsiteY2" fmla="*/ 872837 h 2218459"/>
              <a:gd name="connsiteX3" fmla="*/ 605823 w 855376"/>
              <a:gd name="connsiteY3" fmla="*/ 1044287 h 2218459"/>
              <a:gd name="connsiteX4" fmla="*/ 273314 w 855376"/>
              <a:gd name="connsiteY4" fmla="*/ 1122218 h 2218459"/>
              <a:gd name="connsiteX5" fmla="*/ 34323 w 855376"/>
              <a:gd name="connsiteY5" fmla="*/ 971551 h 2218459"/>
              <a:gd name="connsiteX6" fmla="*/ 3150 w 855376"/>
              <a:gd name="connsiteY6" fmla="*/ 883228 h 2218459"/>
              <a:gd name="connsiteX7" fmla="*/ 49909 w 855376"/>
              <a:gd name="connsiteY7" fmla="*/ 1267691 h 2218459"/>
              <a:gd name="connsiteX8" fmla="*/ 101864 w 855376"/>
              <a:gd name="connsiteY8" fmla="*/ 1626178 h 2218459"/>
              <a:gd name="connsiteX9" fmla="*/ 491523 w 855376"/>
              <a:gd name="connsiteY9" fmla="*/ 2218459 h 2218459"/>
              <a:gd name="connsiteX0" fmla="*/ 839619 w 856048"/>
              <a:gd name="connsiteY0" fmla="*/ 0 h 2218459"/>
              <a:gd name="connsiteX1" fmla="*/ 855205 w 856048"/>
              <a:gd name="connsiteY1" fmla="*/ 602673 h 2218459"/>
              <a:gd name="connsiteX2" fmla="*/ 813641 w 856048"/>
              <a:gd name="connsiteY2" fmla="*/ 872837 h 2218459"/>
              <a:gd name="connsiteX3" fmla="*/ 605823 w 856048"/>
              <a:gd name="connsiteY3" fmla="*/ 1044287 h 2218459"/>
              <a:gd name="connsiteX4" fmla="*/ 273314 w 856048"/>
              <a:gd name="connsiteY4" fmla="*/ 1122218 h 2218459"/>
              <a:gd name="connsiteX5" fmla="*/ 34323 w 856048"/>
              <a:gd name="connsiteY5" fmla="*/ 971551 h 2218459"/>
              <a:gd name="connsiteX6" fmla="*/ 3150 w 856048"/>
              <a:gd name="connsiteY6" fmla="*/ 883228 h 2218459"/>
              <a:gd name="connsiteX7" fmla="*/ 49909 w 856048"/>
              <a:gd name="connsiteY7" fmla="*/ 1267691 h 2218459"/>
              <a:gd name="connsiteX8" fmla="*/ 101864 w 856048"/>
              <a:gd name="connsiteY8" fmla="*/ 1626178 h 2218459"/>
              <a:gd name="connsiteX9" fmla="*/ 491523 w 856048"/>
              <a:gd name="connsiteY9" fmla="*/ 2218459 h 2218459"/>
              <a:gd name="connsiteX0" fmla="*/ 839619 w 841447"/>
              <a:gd name="connsiteY0" fmla="*/ 0 h 2218459"/>
              <a:gd name="connsiteX1" fmla="*/ 829228 w 841447"/>
              <a:gd name="connsiteY1" fmla="*/ 602673 h 2218459"/>
              <a:gd name="connsiteX2" fmla="*/ 813641 w 841447"/>
              <a:gd name="connsiteY2" fmla="*/ 872837 h 2218459"/>
              <a:gd name="connsiteX3" fmla="*/ 605823 w 841447"/>
              <a:gd name="connsiteY3" fmla="*/ 1044287 h 2218459"/>
              <a:gd name="connsiteX4" fmla="*/ 273314 w 841447"/>
              <a:gd name="connsiteY4" fmla="*/ 1122218 h 2218459"/>
              <a:gd name="connsiteX5" fmla="*/ 34323 w 841447"/>
              <a:gd name="connsiteY5" fmla="*/ 971551 h 2218459"/>
              <a:gd name="connsiteX6" fmla="*/ 3150 w 841447"/>
              <a:gd name="connsiteY6" fmla="*/ 883228 h 2218459"/>
              <a:gd name="connsiteX7" fmla="*/ 49909 w 841447"/>
              <a:gd name="connsiteY7" fmla="*/ 1267691 h 2218459"/>
              <a:gd name="connsiteX8" fmla="*/ 101864 w 841447"/>
              <a:gd name="connsiteY8" fmla="*/ 1626178 h 2218459"/>
              <a:gd name="connsiteX9" fmla="*/ 491523 w 84144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872837 h 2218459"/>
              <a:gd name="connsiteX3" fmla="*/ 605823 w 846837"/>
              <a:gd name="connsiteY3" fmla="*/ 1044287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8387"/>
              <a:gd name="connsiteY0" fmla="*/ 0 h 2218459"/>
              <a:gd name="connsiteX1" fmla="*/ 844814 w 848387"/>
              <a:gd name="connsiteY1" fmla="*/ 602673 h 2218459"/>
              <a:gd name="connsiteX2" fmla="*/ 824032 w 848387"/>
              <a:gd name="connsiteY2" fmla="*/ 909205 h 2218459"/>
              <a:gd name="connsiteX3" fmla="*/ 605823 w 848387"/>
              <a:gd name="connsiteY3" fmla="*/ 1044287 h 2218459"/>
              <a:gd name="connsiteX4" fmla="*/ 273314 w 848387"/>
              <a:gd name="connsiteY4" fmla="*/ 1122218 h 2218459"/>
              <a:gd name="connsiteX5" fmla="*/ 34323 w 848387"/>
              <a:gd name="connsiteY5" fmla="*/ 971551 h 2218459"/>
              <a:gd name="connsiteX6" fmla="*/ 3150 w 848387"/>
              <a:gd name="connsiteY6" fmla="*/ 883228 h 2218459"/>
              <a:gd name="connsiteX7" fmla="*/ 49909 w 848387"/>
              <a:gd name="connsiteY7" fmla="*/ 1267691 h 2218459"/>
              <a:gd name="connsiteX8" fmla="*/ 101864 w 848387"/>
              <a:gd name="connsiteY8" fmla="*/ 1626178 h 2218459"/>
              <a:gd name="connsiteX9" fmla="*/ 491523 w 848387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05823 w 847606"/>
              <a:gd name="connsiteY3" fmla="*/ 1044287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17023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59874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76011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1626178"/>
              <a:gd name="connsiteX1" fmla="*/ 844814 w 851545"/>
              <a:gd name="connsiteY1" fmla="*/ 602673 h 1626178"/>
              <a:gd name="connsiteX2" fmla="*/ 829777 w 851545"/>
              <a:gd name="connsiteY2" fmla="*/ 919779 h 1626178"/>
              <a:gd name="connsiteX3" fmla="*/ 611018 w 851545"/>
              <a:gd name="connsiteY3" fmla="*/ 1076011 h 1626178"/>
              <a:gd name="connsiteX4" fmla="*/ 273314 w 851545"/>
              <a:gd name="connsiteY4" fmla="*/ 1117023 h 1626178"/>
              <a:gd name="connsiteX5" fmla="*/ 34323 w 851545"/>
              <a:gd name="connsiteY5" fmla="*/ 971551 h 1626178"/>
              <a:gd name="connsiteX6" fmla="*/ 3150 w 851545"/>
              <a:gd name="connsiteY6" fmla="*/ 883228 h 1626178"/>
              <a:gd name="connsiteX7" fmla="*/ 49909 w 851545"/>
              <a:gd name="connsiteY7" fmla="*/ 1267691 h 1626178"/>
              <a:gd name="connsiteX8" fmla="*/ 101864 w 851545"/>
              <a:gd name="connsiteY8" fmla="*/ 1626178 h 1626178"/>
              <a:gd name="connsiteX0" fmla="*/ 839619 w 851545"/>
              <a:gd name="connsiteY0" fmla="*/ 0 h 1267691"/>
              <a:gd name="connsiteX1" fmla="*/ 844814 w 851545"/>
              <a:gd name="connsiteY1" fmla="*/ 602673 h 1267691"/>
              <a:gd name="connsiteX2" fmla="*/ 829777 w 851545"/>
              <a:gd name="connsiteY2" fmla="*/ 919779 h 1267691"/>
              <a:gd name="connsiteX3" fmla="*/ 611018 w 851545"/>
              <a:gd name="connsiteY3" fmla="*/ 1076011 h 1267691"/>
              <a:gd name="connsiteX4" fmla="*/ 273314 w 851545"/>
              <a:gd name="connsiteY4" fmla="*/ 1117023 h 1267691"/>
              <a:gd name="connsiteX5" fmla="*/ 34323 w 851545"/>
              <a:gd name="connsiteY5" fmla="*/ 971551 h 1267691"/>
              <a:gd name="connsiteX6" fmla="*/ 3150 w 851545"/>
              <a:gd name="connsiteY6" fmla="*/ 883228 h 1267691"/>
              <a:gd name="connsiteX7" fmla="*/ 49909 w 851545"/>
              <a:gd name="connsiteY7" fmla="*/ 1267691 h 1267691"/>
              <a:gd name="connsiteX0" fmla="*/ 839619 w 851545"/>
              <a:gd name="connsiteY0" fmla="*/ 0 h 1122656"/>
              <a:gd name="connsiteX1" fmla="*/ 844814 w 851545"/>
              <a:gd name="connsiteY1" fmla="*/ 602673 h 1122656"/>
              <a:gd name="connsiteX2" fmla="*/ 829777 w 851545"/>
              <a:gd name="connsiteY2" fmla="*/ 919779 h 1122656"/>
              <a:gd name="connsiteX3" fmla="*/ 611018 w 851545"/>
              <a:gd name="connsiteY3" fmla="*/ 1076011 h 1122656"/>
              <a:gd name="connsiteX4" fmla="*/ 273314 w 851545"/>
              <a:gd name="connsiteY4" fmla="*/ 1117023 h 1122656"/>
              <a:gd name="connsiteX5" fmla="*/ 34323 w 851545"/>
              <a:gd name="connsiteY5" fmla="*/ 971551 h 1122656"/>
              <a:gd name="connsiteX6" fmla="*/ 3150 w 851545"/>
              <a:gd name="connsiteY6" fmla="*/ 883228 h 112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1545" h="1122656">
                <a:moveTo>
                  <a:pt x="839619" y="0"/>
                </a:moveTo>
                <a:cubicBezTo>
                  <a:pt x="846113" y="229033"/>
                  <a:pt x="846454" y="449377"/>
                  <a:pt x="844814" y="602673"/>
                </a:cubicBezTo>
                <a:cubicBezTo>
                  <a:pt x="843174" y="755969"/>
                  <a:pt x="868743" y="840889"/>
                  <a:pt x="829777" y="919779"/>
                </a:cubicBezTo>
                <a:cubicBezTo>
                  <a:pt x="790811" y="998669"/>
                  <a:pt x="703762" y="1043137"/>
                  <a:pt x="611018" y="1076011"/>
                </a:cubicBezTo>
                <a:cubicBezTo>
                  <a:pt x="518274" y="1108885"/>
                  <a:pt x="369430" y="1134433"/>
                  <a:pt x="273314" y="1117023"/>
                </a:cubicBezTo>
                <a:cubicBezTo>
                  <a:pt x="177198" y="1099613"/>
                  <a:pt x="79350" y="1010517"/>
                  <a:pt x="34323" y="971551"/>
                </a:cubicBezTo>
                <a:cubicBezTo>
                  <a:pt x="-10704" y="932585"/>
                  <a:pt x="552" y="833871"/>
                  <a:pt x="3150" y="883228"/>
                </a:cubicBezTo>
              </a:path>
            </a:pathLst>
          </a:custGeom>
          <a:noFill/>
          <a:ln w="8890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00D0012-15C2-4C6C-80D2-F667B992267B}"/>
              </a:ext>
            </a:extLst>
          </p:cNvPr>
          <p:cNvSpPr/>
          <p:nvPr/>
        </p:nvSpPr>
        <p:spPr>
          <a:xfrm>
            <a:off x="6129689" y="7618928"/>
            <a:ext cx="2484376" cy="2351150"/>
          </a:xfrm>
          <a:custGeom>
            <a:avLst/>
            <a:gdLst>
              <a:gd name="connsiteX0" fmla="*/ 29996 w 2554987"/>
              <a:gd name="connsiteY0" fmla="*/ 2340560 h 2340560"/>
              <a:gd name="connsiteX1" fmla="*/ 29996 w 2554987"/>
              <a:gd name="connsiteY1" fmla="*/ 1914533 h 2340560"/>
              <a:gd name="connsiteX2" fmla="*/ 341724 w 2554987"/>
              <a:gd name="connsiteY2" fmla="*/ 1561242 h 2340560"/>
              <a:gd name="connsiteX3" fmla="*/ 840487 w 2554987"/>
              <a:gd name="connsiteY3" fmla="*/ 1181974 h 2340560"/>
              <a:gd name="connsiteX4" fmla="*/ 902833 w 2554987"/>
              <a:gd name="connsiteY4" fmla="*/ 309138 h 2340560"/>
              <a:gd name="connsiteX5" fmla="*/ 908028 w 2554987"/>
              <a:gd name="connsiteY5" fmla="*/ 28583 h 2340560"/>
              <a:gd name="connsiteX6" fmla="*/ 1110651 w 2554987"/>
              <a:gd name="connsiteY6" fmla="*/ 148078 h 2340560"/>
              <a:gd name="connsiteX7" fmla="*/ 2554987 w 2554987"/>
              <a:gd name="connsiteY7" fmla="*/ 1254710 h 2340560"/>
              <a:gd name="connsiteX0" fmla="*/ 25657 w 2550648"/>
              <a:gd name="connsiteY0" fmla="*/ 2340560 h 2340560"/>
              <a:gd name="connsiteX1" fmla="*/ 25657 w 2550648"/>
              <a:gd name="connsiteY1" fmla="*/ 1914533 h 2340560"/>
              <a:gd name="connsiteX2" fmla="*/ 275039 w 2550648"/>
              <a:gd name="connsiteY2" fmla="*/ 1509287 h 2340560"/>
              <a:gd name="connsiteX3" fmla="*/ 836148 w 2550648"/>
              <a:gd name="connsiteY3" fmla="*/ 1181974 h 2340560"/>
              <a:gd name="connsiteX4" fmla="*/ 898494 w 2550648"/>
              <a:gd name="connsiteY4" fmla="*/ 309138 h 2340560"/>
              <a:gd name="connsiteX5" fmla="*/ 903689 w 2550648"/>
              <a:gd name="connsiteY5" fmla="*/ 28583 h 2340560"/>
              <a:gd name="connsiteX6" fmla="*/ 1106312 w 2550648"/>
              <a:gd name="connsiteY6" fmla="*/ 148078 h 2340560"/>
              <a:gd name="connsiteX7" fmla="*/ 2550648 w 2550648"/>
              <a:gd name="connsiteY7" fmla="*/ 1254710 h 2340560"/>
              <a:gd name="connsiteX0" fmla="*/ 69709 w 2594700"/>
              <a:gd name="connsiteY0" fmla="*/ 2340560 h 2340560"/>
              <a:gd name="connsiteX1" fmla="*/ 12559 w 2594700"/>
              <a:gd name="connsiteY1" fmla="*/ 1909338 h 2340560"/>
              <a:gd name="connsiteX2" fmla="*/ 319091 w 2594700"/>
              <a:gd name="connsiteY2" fmla="*/ 1509287 h 2340560"/>
              <a:gd name="connsiteX3" fmla="*/ 880200 w 2594700"/>
              <a:gd name="connsiteY3" fmla="*/ 1181974 h 2340560"/>
              <a:gd name="connsiteX4" fmla="*/ 942546 w 2594700"/>
              <a:gd name="connsiteY4" fmla="*/ 309138 h 2340560"/>
              <a:gd name="connsiteX5" fmla="*/ 947741 w 2594700"/>
              <a:gd name="connsiteY5" fmla="*/ 28583 h 2340560"/>
              <a:gd name="connsiteX6" fmla="*/ 1150364 w 2594700"/>
              <a:gd name="connsiteY6" fmla="*/ 148078 h 2340560"/>
              <a:gd name="connsiteX7" fmla="*/ 2594700 w 259470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81930 w 2596430"/>
              <a:gd name="connsiteY3" fmla="*/ 1181974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45606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783216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098120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55954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53295 h 2353295"/>
              <a:gd name="connsiteX1" fmla="*/ 14289 w 2596430"/>
              <a:gd name="connsiteY1" fmla="*/ 1922073 h 2353295"/>
              <a:gd name="connsiteX2" fmla="*/ 346799 w 2596430"/>
              <a:gd name="connsiteY2" fmla="*/ 1522022 h 2353295"/>
              <a:gd name="connsiteX3" fmla="*/ 829975 w 2596430"/>
              <a:gd name="connsiteY3" fmla="*/ 1090800 h 2353295"/>
              <a:gd name="connsiteX4" fmla="*/ 855954 w 2596430"/>
              <a:gd name="connsiteY4" fmla="*/ 311482 h 2353295"/>
              <a:gd name="connsiteX5" fmla="*/ 928689 w 2596430"/>
              <a:gd name="connsiteY5" fmla="*/ 20536 h 2353295"/>
              <a:gd name="connsiteX6" fmla="*/ 1152094 w 2596430"/>
              <a:gd name="connsiteY6" fmla="*/ 160813 h 2353295"/>
              <a:gd name="connsiteX7" fmla="*/ 2596430 w 2596430"/>
              <a:gd name="connsiteY7" fmla="*/ 1267445 h 2353295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52994 h 2352994"/>
              <a:gd name="connsiteX1" fmla="*/ 14289 w 2596430"/>
              <a:gd name="connsiteY1" fmla="*/ 1921772 h 2352994"/>
              <a:gd name="connsiteX2" fmla="*/ 346799 w 2596430"/>
              <a:gd name="connsiteY2" fmla="*/ 1521721 h 2352994"/>
              <a:gd name="connsiteX3" fmla="*/ 829975 w 2596430"/>
              <a:gd name="connsiteY3" fmla="*/ 1090499 h 2352994"/>
              <a:gd name="connsiteX4" fmla="*/ 855954 w 2596430"/>
              <a:gd name="connsiteY4" fmla="*/ 311181 h 2352994"/>
              <a:gd name="connsiteX5" fmla="*/ 923494 w 2596430"/>
              <a:gd name="connsiteY5" fmla="*/ 35822 h 2352994"/>
              <a:gd name="connsiteX6" fmla="*/ 1172876 w 2596430"/>
              <a:gd name="connsiteY6" fmla="*/ 139730 h 2352994"/>
              <a:gd name="connsiteX7" fmla="*/ 2596430 w 2596430"/>
              <a:gd name="connsiteY7" fmla="*/ 1267144 h 2352994"/>
              <a:gd name="connsiteX0" fmla="*/ 71439 w 2596430"/>
              <a:gd name="connsiteY0" fmla="*/ 2340781 h 2340781"/>
              <a:gd name="connsiteX1" fmla="*/ 14289 w 2596430"/>
              <a:gd name="connsiteY1" fmla="*/ 1909559 h 2340781"/>
              <a:gd name="connsiteX2" fmla="*/ 346799 w 2596430"/>
              <a:gd name="connsiteY2" fmla="*/ 1509508 h 2340781"/>
              <a:gd name="connsiteX3" fmla="*/ 829975 w 2596430"/>
              <a:gd name="connsiteY3" fmla="*/ 1078286 h 2340781"/>
              <a:gd name="connsiteX4" fmla="*/ 855954 w 2596430"/>
              <a:gd name="connsiteY4" fmla="*/ 298968 h 2340781"/>
              <a:gd name="connsiteX5" fmla="*/ 923494 w 2596430"/>
              <a:gd name="connsiteY5" fmla="*/ 23609 h 2340781"/>
              <a:gd name="connsiteX6" fmla="*/ 1162485 w 2596430"/>
              <a:gd name="connsiteY6" fmla="*/ 153494 h 2340781"/>
              <a:gd name="connsiteX7" fmla="*/ 2596430 w 2596430"/>
              <a:gd name="connsiteY7" fmla="*/ 1254931 h 2340781"/>
              <a:gd name="connsiteX0" fmla="*/ 71439 w 2497717"/>
              <a:gd name="connsiteY0" fmla="*/ 2340781 h 2340781"/>
              <a:gd name="connsiteX1" fmla="*/ 14289 w 2497717"/>
              <a:gd name="connsiteY1" fmla="*/ 1909559 h 2340781"/>
              <a:gd name="connsiteX2" fmla="*/ 346799 w 2497717"/>
              <a:gd name="connsiteY2" fmla="*/ 1509508 h 2340781"/>
              <a:gd name="connsiteX3" fmla="*/ 829975 w 2497717"/>
              <a:gd name="connsiteY3" fmla="*/ 1078286 h 2340781"/>
              <a:gd name="connsiteX4" fmla="*/ 855954 w 2497717"/>
              <a:gd name="connsiteY4" fmla="*/ 298968 h 2340781"/>
              <a:gd name="connsiteX5" fmla="*/ 923494 w 2497717"/>
              <a:gd name="connsiteY5" fmla="*/ 23609 h 2340781"/>
              <a:gd name="connsiteX6" fmla="*/ 1162485 w 2497717"/>
              <a:gd name="connsiteY6" fmla="*/ 153494 h 2340781"/>
              <a:gd name="connsiteX7" fmla="*/ 2497717 w 2497717"/>
              <a:gd name="connsiteY7" fmla="*/ 1343254 h 2340781"/>
              <a:gd name="connsiteX0" fmla="*/ 71439 w 2497717"/>
              <a:gd name="connsiteY0" fmla="*/ 2317420 h 2317420"/>
              <a:gd name="connsiteX1" fmla="*/ 14289 w 2497717"/>
              <a:gd name="connsiteY1" fmla="*/ 1886198 h 2317420"/>
              <a:gd name="connsiteX2" fmla="*/ 346799 w 2497717"/>
              <a:gd name="connsiteY2" fmla="*/ 1486147 h 2317420"/>
              <a:gd name="connsiteX3" fmla="*/ 829975 w 2497717"/>
              <a:gd name="connsiteY3" fmla="*/ 1054925 h 2317420"/>
              <a:gd name="connsiteX4" fmla="*/ 855954 w 2497717"/>
              <a:gd name="connsiteY4" fmla="*/ 275607 h 2317420"/>
              <a:gd name="connsiteX5" fmla="*/ 923494 w 2497717"/>
              <a:gd name="connsiteY5" fmla="*/ 248 h 2317420"/>
              <a:gd name="connsiteX6" fmla="*/ 1183266 w 2497717"/>
              <a:gd name="connsiteY6" fmla="*/ 311974 h 2317420"/>
              <a:gd name="connsiteX7" fmla="*/ 2497717 w 2497717"/>
              <a:gd name="connsiteY7" fmla="*/ 1319893 h 2317420"/>
              <a:gd name="connsiteX0" fmla="*/ 71439 w 2497717"/>
              <a:gd name="connsiteY0" fmla="*/ 2325081 h 2325081"/>
              <a:gd name="connsiteX1" fmla="*/ 14289 w 2497717"/>
              <a:gd name="connsiteY1" fmla="*/ 1893859 h 2325081"/>
              <a:gd name="connsiteX2" fmla="*/ 346799 w 2497717"/>
              <a:gd name="connsiteY2" fmla="*/ 1493808 h 2325081"/>
              <a:gd name="connsiteX3" fmla="*/ 829975 w 2497717"/>
              <a:gd name="connsiteY3" fmla="*/ 1062586 h 2325081"/>
              <a:gd name="connsiteX4" fmla="*/ 855954 w 2497717"/>
              <a:gd name="connsiteY4" fmla="*/ 283268 h 2325081"/>
              <a:gd name="connsiteX5" fmla="*/ 923494 w 2497717"/>
              <a:gd name="connsiteY5" fmla="*/ 7909 h 2325081"/>
              <a:gd name="connsiteX6" fmla="*/ 975448 w 2497717"/>
              <a:gd name="connsiteY6" fmla="*/ 96229 h 2325081"/>
              <a:gd name="connsiteX7" fmla="*/ 1183266 w 2497717"/>
              <a:gd name="connsiteY7" fmla="*/ 319635 h 2325081"/>
              <a:gd name="connsiteX8" fmla="*/ 2497717 w 2497717"/>
              <a:gd name="connsiteY8" fmla="*/ 1327554 h 2325081"/>
              <a:gd name="connsiteX0" fmla="*/ 71439 w 2497717"/>
              <a:gd name="connsiteY0" fmla="*/ 2325850 h 2325850"/>
              <a:gd name="connsiteX1" fmla="*/ 14289 w 2497717"/>
              <a:gd name="connsiteY1" fmla="*/ 1894628 h 2325850"/>
              <a:gd name="connsiteX2" fmla="*/ 346799 w 2497717"/>
              <a:gd name="connsiteY2" fmla="*/ 1494577 h 2325850"/>
              <a:gd name="connsiteX3" fmla="*/ 829975 w 2497717"/>
              <a:gd name="connsiteY3" fmla="*/ 1063355 h 2325850"/>
              <a:gd name="connsiteX4" fmla="*/ 855954 w 2497717"/>
              <a:gd name="connsiteY4" fmla="*/ 284037 h 2325850"/>
              <a:gd name="connsiteX5" fmla="*/ 923494 w 2497717"/>
              <a:gd name="connsiteY5" fmla="*/ 8678 h 2325850"/>
              <a:gd name="connsiteX6" fmla="*/ 1022207 w 2497717"/>
              <a:gd name="connsiteY6" fmla="*/ 91802 h 2325850"/>
              <a:gd name="connsiteX7" fmla="*/ 1183266 w 2497717"/>
              <a:gd name="connsiteY7" fmla="*/ 320404 h 2325850"/>
              <a:gd name="connsiteX8" fmla="*/ 2497717 w 2497717"/>
              <a:gd name="connsiteY8" fmla="*/ 1328323 h 2325850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83266 w 2497717"/>
              <a:gd name="connsiteY7" fmla="*/ 34274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93657 w 2497717"/>
              <a:gd name="connsiteY7" fmla="*/ 332349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24829 w 2497717"/>
              <a:gd name="connsiteY7" fmla="*/ 311568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35171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58098 w 2484376"/>
              <a:gd name="connsiteY0" fmla="*/ 2351150 h 2351150"/>
              <a:gd name="connsiteX1" fmla="*/ 16534 w 2484376"/>
              <a:gd name="connsiteY1" fmla="*/ 1914733 h 2351150"/>
              <a:gd name="connsiteX2" fmla="*/ 333458 w 2484376"/>
              <a:gd name="connsiteY2" fmla="*/ 1519877 h 2351150"/>
              <a:gd name="connsiteX3" fmla="*/ 821830 w 2484376"/>
              <a:gd name="connsiteY3" fmla="*/ 1088655 h 2351150"/>
              <a:gd name="connsiteX4" fmla="*/ 842613 w 2484376"/>
              <a:gd name="connsiteY4" fmla="*/ 309337 h 2351150"/>
              <a:gd name="connsiteX5" fmla="*/ 884175 w 2484376"/>
              <a:gd name="connsiteY5" fmla="*/ 28783 h 2351150"/>
              <a:gd name="connsiteX6" fmla="*/ 1008865 w 2484376"/>
              <a:gd name="connsiteY6" fmla="*/ 44366 h 2351150"/>
              <a:gd name="connsiteX7" fmla="*/ 1195902 w 2484376"/>
              <a:gd name="connsiteY7" fmla="*/ 340510 h 2351150"/>
              <a:gd name="connsiteX8" fmla="*/ 2484376 w 2484376"/>
              <a:gd name="connsiteY8" fmla="*/ 1353623 h 235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376" h="2351150">
                <a:moveTo>
                  <a:pt x="58098" y="2351150"/>
                </a:moveTo>
                <a:cubicBezTo>
                  <a:pt x="32120" y="2203079"/>
                  <a:pt x="-29359" y="2053279"/>
                  <a:pt x="16534" y="1914733"/>
                </a:cubicBezTo>
                <a:cubicBezTo>
                  <a:pt x="62427" y="1776188"/>
                  <a:pt x="199242" y="1657557"/>
                  <a:pt x="333458" y="1519877"/>
                </a:cubicBezTo>
                <a:cubicBezTo>
                  <a:pt x="467674" y="1382197"/>
                  <a:pt x="736971" y="1290412"/>
                  <a:pt x="821830" y="1088655"/>
                </a:cubicBezTo>
                <a:cubicBezTo>
                  <a:pt x="906689" y="886898"/>
                  <a:pt x="832222" y="485982"/>
                  <a:pt x="842613" y="309337"/>
                </a:cubicBezTo>
                <a:cubicBezTo>
                  <a:pt x="853004" y="132692"/>
                  <a:pt x="856466" y="72945"/>
                  <a:pt x="884175" y="28783"/>
                </a:cubicBezTo>
                <a:cubicBezTo>
                  <a:pt x="911884" y="-15379"/>
                  <a:pt x="965570" y="-7588"/>
                  <a:pt x="1008865" y="44366"/>
                </a:cubicBezTo>
                <a:cubicBezTo>
                  <a:pt x="1052160" y="96320"/>
                  <a:pt x="978558" y="62552"/>
                  <a:pt x="1195902" y="340510"/>
                </a:cubicBezTo>
                <a:cubicBezTo>
                  <a:pt x="1470395" y="544864"/>
                  <a:pt x="1899454" y="902484"/>
                  <a:pt x="2484376" y="1353623"/>
                </a:cubicBezTo>
              </a:path>
            </a:pathLst>
          </a:custGeom>
          <a:noFill/>
          <a:ln w="889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A021FA7C-D213-41E5-B3E5-AF405E1F343E}"/>
              </a:ext>
            </a:extLst>
          </p:cNvPr>
          <p:cNvSpPr txBox="1"/>
          <p:nvPr/>
        </p:nvSpPr>
        <p:spPr>
          <a:xfrm rot="2071906">
            <a:off x="7611655" y="8577386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1DC3FC0C-839A-4759-AE84-CD82C6C4EB1A}"/>
              </a:ext>
            </a:extLst>
          </p:cNvPr>
          <p:cNvSpPr txBox="1"/>
          <p:nvPr/>
        </p:nvSpPr>
        <p:spPr>
          <a:xfrm>
            <a:off x="352913" y="1598612"/>
            <a:ext cx="578515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parasympathische zenuwen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(via pelviene splanchnische zenuwen </a:t>
            </a:r>
            <a:r>
              <a:rPr lang="en-GB" sz="3200" b="1">
                <a:solidFill>
                  <a:srgbClr val="C00000"/>
                </a:solidFill>
                <a:sym typeface="Wingdings" panose="05000000000000000000" pitchFamily="2" charset="2"/>
              </a:rPr>
              <a:t> </a:t>
            </a:r>
            <a:r>
              <a:rPr lang="en-GB" sz="3200" b="1">
                <a:solidFill>
                  <a:srgbClr val="C00000"/>
                </a:solidFill>
              </a:rPr>
              <a:t>S2-S4):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pijn van structuren </a:t>
            </a:r>
            <a:r>
              <a:rPr lang="en-GB" sz="3200" b="1" i="1">
                <a:solidFill>
                  <a:srgbClr val="C00000"/>
                </a:solidFill>
              </a:rPr>
              <a:t>onder</a:t>
            </a:r>
            <a:r>
              <a:rPr lang="en-GB" sz="3200" b="1">
                <a:solidFill>
                  <a:srgbClr val="C00000"/>
                </a:solidFill>
              </a:rPr>
              <a:t> de pijnlijn</a:t>
            </a:r>
            <a:endParaRPr lang="en-US" sz="3200" b="1">
              <a:solidFill>
                <a:srgbClr val="C00000"/>
              </a:solidFill>
            </a:endParaRPr>
          </a:p>
        </p:txBody>
      </p:sp>
      <p:grpSp>
        <p:nvGrpSpPr>
          <p:cNvPr id="493" name="Labels">
            <a:extLst>
              <a:ext uri="{FF2B5EF4-FFF2-40B4-BE49-F238E27FC236}">
                <a16:creationId xmlns:a16="http://schemas.microsoft.com/office/drawing/2014/main" id="{614EC440-72F5-4831-8CFF-30A7E14E94B1}"/>
              </a:ext>
            </a:extLst>
          </p:cNvPr>
          <p:cNvGrpSpPr/>
          <p:nvPr/>
        </p:nvGrpSpPr>
        <p:grpSpPr>
          <a:xfrm>
            <a:off x="290796" y="1215507"/>
            <a:ext cx="10303484" cy="10620982"/>
            <a:chOff x="290796" y="1215507"/>
            <a:chExt cx="10303484" cy="10620982"/>
          </a:xfrm>
        </p:grpSpPr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E5EDEFAE-1FE3-4233-BDC5-0DCB51D2B48A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BE5AFCE4-E6D6-4F1B-B080-C04294FC7B9A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2EA6798A-307B-4AEE-822E-4307331B4716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 hidden="1">
              <a:extLst>
                <a:ext uri="{FF2B5EF4-FFF2-40B4-BE49-F238E27FC236}">
                  <a16:creationId xmlns:a16="http://schemas.microsoft.com/office/drawing/2014/main" id="{10DC9305-4C72-4380-B7F0-536D829AC593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A45B6A24-7EC0-424B-AA2F-021EA03DC0BB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D0960A28-6286-4241-8AA1-45C5A9DE8661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0" name="TextBox 499" hidden="1">
              <a:extLst>
                <a:ext uri="{FF2B5EF4-FFF2-40B4-BE49-F238E27FC236}">
                  <a16:creationId xmlns:a16="http://schemas.microsoft.com/office/drawing/2014/main" id="{06B8CA26-D651-4EAA-AF6D-163DF3E414DA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B3753515-8A95-41B2-8C5D-025CE63774DE}"/>
                </a:ext>
              </a:extLst>
            </p:cNvPr>
            <p:cNvSpPr txBox="1"/>
            <p:nvPr/>
          </p:nvSpPr>
          <p:spPr>
            <a:xfrm>
              <a:off x="290796" y="9805090"/>
              <a:ext cx="496004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sacrales S2-S4, plexus sacralis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>
              <a:extLst>
                <a:ext uri="{FF2B5EF4-FFF2-40B4-BE49-F238E27FC236}">
                  <a16:creationId xmlns:a16="http://schemas.microsoft.com/office/drawing/2014/main" id="{E2E86C72-9DFE-4679-93DF-4FFD9E6A7221}"/>
                </a:ext>
              </a:extLst>
            </p:cNvPr>
            <p:cNvSpPr txBox="1"/>
            <p:nvPr/>
          </p:nvSpPr>
          <p:spPr>
            <a:xfrm>
              <a:off x="1232094" y="861921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>
              <a:extLst>
                <a:ext uri="{FF2B5EF4-FFF2-40B4-BE49-F238E27FC236}">
                  <a16:creationId xmlns:a16="http://schemas.microsoft.com/office/drawing/2014/main" id="{ED884ACA-1DC9-43C7-A31B-561906F89F61}"/>
                </a:ext>
              </a:extLst>
            </p:cNvPr>
            <p:cNvSpPr txBox="1"/>
            <p:nvPr/>
          </p:nvSpPr>
          <p:spPr>
            <a:xfrm>
              <a:off x="1251544" y="10513050"/>
              <a:ext cx="3097312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inf.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N. hypogastricus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sup.</a:t>
              </a:r>
              <a:endParaRPr lang="en-US" sz="2000" b="1">
                <a:solidFill>
                  <a:srgbClr val="FF0000"/>
                </a:solidFill>
              </a:endParaRPr>
            </a:p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AFCD29A0-0203-4C64-95E1-5BECE7178067}"/>
                </a:ext>
              </a:extLst>
            </p:cNvPr>
            <p:cNvSpPr txBox="1"/>
            <p:nvPr/>
          </p:nvSpPr>
          <p:spPr>
            <a:xfrm>
              <a:off x="756580" y="10215471"/>
              <a:ext cx="384610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CC66FF"/>
                  </a:solidFill>
                </a:rPr>
                <a:t>Pelviene splanchnische zenuwen</a:t>
              </a:r>
              <a:endParaRPr lang="en-US" sz="2000" b="1">
                <a:solidFill>
                  <a:srgbClr val="CC66FF"/>
                </a:solidFill>
              </a:endParaRPr>
            </a:p>
          </p:txBody>
        </p:sp>
        <p:sp>
          <p:nvSpPr>
            <p:cNvPr id="505" name="TextBox 504">
              <a:extLst>
                <a:ext uri="{FF2B5EF4-FFF2-40B4-BE49-F238E27FC236}">
                  <a16:creationId xmlns:a16="http://schemas.microsoft.com/office/drawing/2014/main" id="{EA32C8DF-E8F1-4F88-9009-A4A2071844B6}"/>
                </a:ext>
              </a:extLst>
            </p:cNvPr>
            <p:cNvSpPr txBox="1"/>
            <p:nvPr/>
          </p:nvSpPr>
          <p:spPr>
            <a:xfrm>
              <a:off x="711763" y="9419861"/>
              <a:ext cx="384610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2060"/>
                  </a:solidFill>
                </a:rPr>
                <a:t>Sacrale parasymp. route</a:t>
              </a:r>
              <a:endParaRPr lang="en-US" sz="2000" b="1">
                <a:solidFill>
                  <a:srgbClr val="002060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9D30BE50-B9AE-40DD-8B7A-A30032FFB5B4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cxnSp>
        <p:nvCxnSpPr>
          <p:cNvPr id="531" name="Straight Arrow Connector 530">
            <a:extLst>
              <a:ext uri="{FF2B5EF4-FFF2-40B4-BE49-F238E27FC236}">
                <a16:creationId xmlns:a16="http://schemas.microsoft.com/office/drawing/2014/main" id="{787AB342-B4F0-468B-AAAA-056FF483AE9B}"/>
              </a:ext>
            </a:extLst>
          </p:cNvPr>
          <p:cNvCxnSpPr>
            <a:cxnSpLocks/>
          </p:cNvCxnSpPr>
          <p:nvPr/>
        </p:nvCxnSpPr>
        <p:spPr>
          <a:xfrm flipV="1">
            <a:off x="313838" y="9324378"/>
            <a:ext cx="0" cy="2093590"/>
          </a:xfrm>
          <a:prstGeom prst="straightConnector1">
            <a:avLst/>
          </a:prstGeom>
          <a:ln w="1270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Slide Number Placeholder 36">
            <a:extLst>
              <a:ext uri="{FF2B5EF4-FFF2-40B4-BE49-F238E27FC236}">
                <a16:creationId xmlns:a16="http://schemas.microsoft.com/office/drawing/2014/main" id="{9BC53565-439F-3453-9298-C76246ABD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61</a:t>
            </a:fld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5E3F905-5C4B-DF5C-E2BC-AC771E5217A5}"/>
              </a:ext>
            </a:extLst>
          </p:cNvPr>
          <p:cNvSpPr txBox="1"/>
          <p:nvPr/>
        </p:nvSpPr>
        <p:spPr>
          <a:xfrm>
            <a:off x="1966151" y="926465"/>
            <a:ext cx="31505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002060"/>
                </a:solidFill>
              </a:rPr>
              <a:t>Tweede route</a:t>
            </a:r>
          </a:p>
        </p:txBody>
      </p:sp>
    </p:spTree>
    <p:extLst>
      <p:ext uri="{BB962C8B-B14F-4D97-AF65-F5344CB8AC3E}">
        <p14:creationId xmlns:p14="http://schemas.microsoft.com/office/powerpoint/2010/main" val="305567021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Klinische toepassingen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 b="1"/>
          </a:p>
          <a:p>
            <a:r>
              <a:rPr lang="en-GB" b="1"/>
              <a:t>Palliatieve pijnbestrijding bij incurabel pancreaskopcarcinoom</a:t>
            </a:r>
            <a:br>
              <a:rPr lang="en-GB" b="1"/>
            </a:br>
            <a:endParaRPr lang="en-GB" b="1"/>
          </a:p>
          <a:p>
            <a:r>
              <a:rPr lang="en-GB" b="1"/>
              <a:t>Pijnbestrijding in de obstetrie</a:t>
            </a:r>
            <a:endParaRPr lang="en-GB"/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63AFAD-DDA9-486E-9E48-5A6475FE7F24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75736A7-B984-DC9F-AA7E-D31016D7EF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961566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Klinische toepassingen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 b="1"/>
          </a:p>
          <a:p>
            <a:r>
              <a:rPr lang="en-GB" b="1">
                <a:solidFill>
                  <a:srgbClr val="FF0066"/>
                </a:solidFill>
              </a:rPr>
              <a:t>Palliatieve pijnbestrijding bij incurabel pancreaskopcarcinoom</a:t>
            </a:r>
            <a:br>
              <a:rPr lang="en-GB" b="1"/>
            </a:br>
            <a:endParaRPr lang="en-GB" b="1"/>
          </a:p>
          <a:p>
            <a:r>
              <a:rPr lang="en-GB" b="1"/>
              <a:t>Pijnbestrijding in de obstetrie</a:t>
            </a:r>
            <a:endParaRPr lang="en-GB"/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63AFAD-DDA9-486E-9E48-5A6475FE7F24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C5F39F-D194-75B9-AF0A-AEADD21B5A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729931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1440091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Palliatieve pijnbestrijding –</a:t>
            </a:r>
          </a:p>
          <a:p>
            <a:pPr algn="ctr"/>
            <a:r>
              <a:rPr lang="en-GB" b="1">
                <a:solidFill>
                  <a:schemeClr val="bg1"/>
                </a:solidFill>
              </a:rPr>
              <a:t>Plexus coeliacus ablatie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1396" y="14485721"/>
            <a:ext cx="1010981" cy="35371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669C77A-0FD7-4A87-A268-9DAC2D12946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" y="2254695"/>
            <a:ext cx="10799762" cy="3433596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D332528-FC6D-409A-874B-3D469BF3D08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15235" y="6093921"/>
            <a:ext cx="7169290" cy="9206404"/>
          </a:xfrm>
          <a:prstGeom prst="rect">
            <a:avLst/>
          </a:prstGeom>
        </p:spPr>
      </p:pic>
      <p:sp>
        <p:nvSpPr>
          <p:cNvPr id="19" name="Equals 18">
            <a:extLst>
              <a:ext uri="{FF2B5EF4-FFF2-40B4-BE49-F238E27FC236}">
                <a16:creationId xmlns:a16="http://schemas.microsoft.com/office/drawing/2014/main" id="{C50C794A-DEF2-4AE7-8709-6D7C014DC77A}"/>
              </a:ext>
            </a:extLst>
          </p:cNvPr>
          <p:cNvSpPr/>
          <p:nvPr/>
        </p:nvSpPr>
        <p:spPr>
          <a:xfrm rot="20432131">
            <a:off x="5615365" y="10844141"/>
            <a:ext cx="1014829" cy="772102"/>
          </a:xfrm>
          <a:prstGeom prst="mathEqual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8B5F713-A5CE-4DCA-AB55-B95EFDDD741D}"/>
              </a:ext>
            </a:extLst>
          </p:cNvPr>
          <p:cNvSpPr txBox="1"/>
          <p:nvPr/>
        </p:nvSpPr>
        <p:spPr>
          <a:xfrm>
            <a:off x="4276845" y="10368436"/>
            <a:ext cx="3691868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sz="2800" b="1"/>
              <a:t>Plexus coeliacus ablatie</a:t>
            </a:r>
            <a:endParaRPr lang="en-US" sz="28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EA5314E-1621-4188-9EBC-819F938CC830}"/>
              </a:ext>
            </a:extLst>
          </p:cNvPr>
          <p:cNvSpPr txBox="1"/>
          <p:nvPr/>
        </p:nvSpPr>
        <p:spPr>
          <a:xfrm>
            <a:off x="492591" y="14961771"/>
            <a:ext cx="1051710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>
                <a:solidFill>
                  <a:schemeClr val="bg1">
                    <a:lumMod val="75000"/>
                  </a:schemeClr>
                </a:solidFill>
              </a:rPr>
              <a:t>https://www.avl.nl/alles-over-kanker/overzicht-van-alle-behandelingen/pijnbehandeling-blokkade-plexus-coeliacus/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450CEC6-F8CC-B991-2C6C-02F32FF37E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95916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Klinische toepassingen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 b="1"/>
          </a:p>
          <a:p>
            <a:r>
              <a:rPr lang="en-GB" b="1"/>
              <a:t>Palliatieve pijnbestrijding bij incurabel pancreaskopcarcinoom</a:t>
            </a:r>
            <a:br>
              <a:rPr lang="en-GB" b="1"/>
            </a:br>
            <a:endParaRPr lang="en-GB" b="1"/>
          </a:p>
          <a:p>
            <a:r>
              <a:rPr lang="en-GB" b="1">
                <a:solidFill>
                  <a:srgbClr val="FF0066"/>
                </a:solidFill>
              </a:rPr>
              <a:t>Pijnbestrijding in de obstetrie</a:t>
            </a:r>
            <a:endParaRPr lang="en-GB">
              <a:solidFill>
                <a:srgbClr val="FF0066"/>
              </a:solidFill>
            </a:endParaRP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63AFAD-DDA9-486E-9E48-5A6475FE7F24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5AE38C-F8ED-0FB6-52CF-53CDC26F11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17530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2957356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Bevalling</a:t>
            </a:r>
          </a:p>
          <a:p>
            <a:pPr algn="ctr"/>
            <a:r>
              <a:rPr lang="en-GB" b="1">
                <a:solidFill>
                  <a:schemeClr val="bg1"/>
                </a:solidFill>
              </a:rPr>
              <a:t>weëen </a:t>
            </a:r>
            <a:r>
              <a:rPr lang="en-GB" b="1">
                <a:solidFill>
                  <a:schemeClr val="bg1"/>
                </a:solidFill>
                <a:sym typeface="Symbol" panose="05050102010706020507" pitchFamily="18" charset="2"/>
              </a:rPr>
              <a:t>pijn uit uterus</a:t>
            </a:r>
          </a:p>
          <a:p>
            <a:pPr algn="ctr"/>
            <a:r>
              <a:rPr lang="en-GB" b="1">
                <a:solidFill>
                  <a:schemeClr val="bg1"/>
                </a:solidFill>
              </a:rPr>
              <a:t>uitdrijving</a:t>
            </a:r>
            <a:r>
              <a:rPr lang="en-GB" b="1">
                <a:solidFill>
                  <a:schemeClr val="bg1"/>
                </a:solidFill>
                <a:sym typeface="Symbol" panose="05050102010706020507" pitchFamily="18" charset="2"/>
              </a:rPr>
              <a:t> pijn uit cervix en perineum 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6" name="CC icon">
            <a:extLst>
              <a:ext uri="{FF2B5EF4-FFF2-40B4-BE49-F238E27FC236}">
                <a16:creationId xmlns:a16="http://schemas.microsoft.com/office/drawing/2014/main" id="{F9AF76A3-1C0E-4775-B4DC-FFA7AAFBAB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67307"/>
            <a:ext cx="1010981" cy="35371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3965744" y="14876152"/>
            <a:ext cx="302460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https://freesvg.org/1548372461 By Libby.Pearson PD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FD1F282-8FAD-DFF3-75D3-7DD7C3892CD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6769" y="5115986"/>
            <a:ext cx="7619047" cy="7619047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5BEA654-2A5C-6B8C-FC47-A57C7C49C8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76452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05D352F-E9DE-4ADD-9FAC-D0D79EA98BA2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1440091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Pijnbestrijding in de obstetrie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01032186-3B1F-48A5-A49F-17CC73A75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B85C4ED-E006-4B71-99C4-EE828BB0C35E}"/>
              </a:ext>
            </a:extLst>
          </p:cNvPr>
          <p:cNvSpPr txBox="1"/>
          <p:nvPr/>
        </p:nvSpPr>
        <p:spPr>
          <a:xfrm>
            <a:off x="2119745" y="14901736"/>
            <a:ext cx="656027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"Leiden - Drawing Nociceptive pathways in the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14" name="CC icon">
            <a:extLst>
              <a:ext uri="{FF2B5EF4-FFF2-40B4-BE49-F238E27FC236}">
                <a16:creationId xmlns:a16="http://schemas.microsoft.com/office/drawing/2014/main" id="{0241FC5B-7FAF-4A87-BE63-43C429BF18D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0749" y="14819882"/>
            <a:ext cx="1010981" cy="35371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B0DE978-6DE0-40E6-A50D-ECD70952B36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254695"/>
            <a:ext cx="10799763" cy="11962814"/>
          </a:xfrm>
          <a:prstGeom prst="rect">
            <a:avLst/>
          </a:prstGeom>
        </p:spPr>
      </p:pic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C6D69CD-99E2-471F-918D-C631E40E4F26}"/>
              </a:ext>
            </a:extLst>
          </p:cNvPr>
          <p:cNvSpPr/>
          <p:nvPr/>
        </p:nvSpPr>
        <p:spPr>
          <a:xfrm rot="2695389">
            <a:off x="7419160" y="5652458"/>
            <a:ext cx="1628288" cy="3426170"/>
          </a:xfrm>
          <a:custGeom>
            <a:avLst/>
            <a:gdLst>
              <a:gd name="connsiteX0" fmla="*/ 300250 w 572076"/>
              <a:gd name="connsiteY0" fmla="*/ 3138985 h 3214710"/>
              <a:gd name="connsiteX1" fmla="*/ 382137 w 572076"/>
              <a:gd name="connsiteY1" fmla="*/ 2988860 h 3214710"/>
              <a:gd name="connsiteX2" fmla="*/ 559558 w 572076"/>
              <a:gd name="connsiteY2" fmla="*/ 1241946 h 3214710"/>
              <a:gd name="connsiteX3" fmla="*/ 0 w 572076"/>
              <a:gd name="connsiteY3" fmla="*/ 0 h 3214710"/>
              <a:gd name="connsiteX0" fmla="*/ 1248246 w 1520072"/>
              <a:gd name="connsiteY0" fmla="*/ 3414192 h 3489917"/>
              <a:gd name="connsiteX1" fmla="*/ 1330133 w 1520072"/>
              <a:gd name="connsiteY1" fmla="*/ 3264067 h 3489917"/>
              <a:gd name="connsiteX2" fmla="*/ 1507554 w 1520072"/>
              <a:gd name="connsiteY2" fmla="*/ 1517153 h 3489917"/>
              <a:gd name="connsiteX3" fmla="*/ 0 w 1520072"/>
              <a:gd name="connsiteY3" fmla="*/ 1 h 3489917"/>
              <a:gd name="connsiteX0" fmla="*/ 1248246 w 1335661"/>
              <a:gd name="connsiteY0" fmla="*/ 3414191 h 3476529"/>
              <a:gd name="connsiteX1" fmla="*/ 1330133 w 1335661"/>
              <a:gd name="connsiteY1" fmla="*/ 3264066 h 3476529"/>
              <a:gd name="connsiteX2" fmla="*/ 1076213 w 1335661"/>
              <a:gd name="connsiteY2" fmla="*/ 1765338 h 3476529"/>
              <a:gd name="connsiteX3" fmla="*/ 0 w 1335661"/>
              <a:gd name="connsiteY3" fmla="*/ 0 h 3476529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302085 w 1402069"/>
              <a:gd name="connsiteY0" fmla="*/ 3451605 h 3549638"/>
              <a:gd name="connsiteX1" fmla="*/ 1383972 w 1402069"/>
              <a:gd name="connsiteY1" fmla="*/ 3301480 h 3549638"/>
              <a:gd name="connsiteX2" fmla="*/ 915249 w 1402069"/>
              <a:gd name="connsiteY2" fmla="*/ 1180285 h 3549638"/>
              <a:gd name="connsiteX3" fmla="*/ 0 w 1402069"/>
              <a:gd name="connsiteY3" fmla="*/ 1 h 3549638"/>
              <a:gd name="connsiteX0" fmla="*/ 1248131 w 1348115"/>
              <a:gd name="connsiteY0" fmla="*/ 3513733 h 3611766"/>
              <a:gd name="connsiteX1" fmla="*/ 1330018 w 1348115"/>
              <a:gd name="connsiteY1" fmla="*/ 3363608 h 3611766"/>
              <a:gd name="connsiteX2" fmla="*/ 861295 w 1348115"/>
              <a:gd name="connsiteY2" fmla="*/ 1242413 h 3611766"/>
              <a:gd name="connsiteX3" fmla="*/ 0 w 1348115"/>
              <a:gd name="connsiteY3" fmla="*/ 0 h 3611766"/>
              <a:gd name="connsiteX0" fmla="*/ 1248131 w 1348115"/>
              <a:gd name="connsiteY0" fmla="*/ 3513733 h 3611766"/>
              <a:gd name="connsiteX1" fmla="*/ 1330018 w 1348115"/>
              <a:gd name="connsiteY1" fmla="*/ 3363608 h 3611766"/>
              <a:gd name="connsiteX2" fmla="*/ 861295 w 1348115"/>
              <a:gd name="connsiteY2" fmla="*/ 1242413 h 3611766"/>
              <a:gd name="connsiteX3" fmla="*/ 0 w 1348115"/>
              <a:gd name="connsiteY3" fmla="*/ 0 h 3611766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330018 w 1330018"/>
              <a:gd name="connsiteY0" fmla="*/ 3363608 h 3363608"/>
              <a:gd name="connsiteX1" fmla="*/ 990697 w 1330018"/>
              <a:gd name="connsiteY1" fmla="*/ 1167958 h 3363608"/>
              <a:gd name="connsiteX2" fmla="*/ 0 w 1330018"/>
              <a:gd name="connsiteY2" fmla="*/ 0 h 336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0018" h="3363608">
                <a:moveTo>
                  <a:pt x="1330018" y="3363608"/>
                </a:moveTo>
                <a:cubicBezTo>
                  <a:pt x="1287112" y="2972646"/>
                  <a:pt x="1388032" y="2027455"/>
                  <a:pt x="990697" y="1167958"/>
                </a:cubicBezTo>
                <a:cubicBezTo>
                  <a:pt x="625416" y="544920"/>
                  <a:pt x="538909" y="359910"/>
                  <a:pt x="0" y="0"/>
                </a:cubicBez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F643013-801C-6339-9B21-61363B4287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67</a:t>
            </a:fld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39AAFCC5-323E-DB08-34C0-7E30F53D8495}"/>
              </a:ext>
            </a:extLst>
          </p:cNvPr>
          <p:cNvSpPr/>
          <p:nvPr/>
        </p:nvSpPr>
        <p:spPr>
          <a:xfrm rot="2568985">
            <a:off x="5977630" y="2431506"/>
            <a:ext cx="904057" cy="2899359"/>
          </a:xfrm>
          <a:custGeom>
            <a:avLst/>
            <a:gdLst>
              <a:gd name="connsiteX0" fmla="*/ 300250 w 572076"/>
              <a:gd name="connsiteY0" fmla="*/ 3138985 h 3214710"/>
              <a:gd name="connsiteX1" fmla="*/ 382137 w 572076"/>
              <a:gd name="connsiteY1" fmla="*/ 2988860 h 3214710"/>
              <a:gd name="connsiteX2" fmla="*/ 559558 w 572076"/>
              <a:gd name="connsiteY2" fmla="*/ 1241946 h 3214710"/>
              <a:gd name="connsiteX3" fmla="*/ 0 w 572076"/>
              <a:gd name="connsiteY3" fmla="*/ 0 h 3214710"/>
              <a:gd name="connsiteX0" fmla="*/ 300250 w 468068"/>
              <a:gd name="connsiteY0" fmla="*/ 3138985 h 3198725"/>
              <a:gd name="connsiteX1" fmla="*/ 382137 w 468068"/>
              <a:gd name="connsiteY1" fmla="*/ 2988860 h 3198725"/>
              <a:gd name="connsiteX2" fmla="*/ 447831 w 468068"/>
              <a:gd name="connsiteY2" fmla="*/ 1541736 h 3198725"/>
              <a:gd name="connsiteX3" fmla="*/ 0 w 468068"/>
              <a:gd name="connsiteY3" fmla="*/ 0 h 3198725"/>
              <a:gd name="connsiteX0" fmla="*/ 404076 w 571894"/>
              <a:gd name="connsiteY0" fmla="*/ 2945330 h 3005070"/>
              <a:gd name="connsiteX1" fmla="*/ 485963 w 571894"/>
              <a:gd name="connsiteY1" fmla="*/ 2795205 h 3005070"/>
              <a:gd name="connsiteX2" fmla="*/ 551657 w 571894"/>
              <a:gd name="connsiteY2" fmla="*/ 1348081 h 3005070"/>
              <a:gd name="connsiteX3" fmla="*/ 0 w 571894"/>
              <a:gd name="connsiteY3" fmla="*/ 0 h 3005070"/>
              <a:gd name="connsiteX0" fmla="*/ 404076 w 508567"/>
              <a:gd name="connsiteY0" fmla="*/ 2945330 h 3000210"/>
              <a:gd name="connsiteX1" fmla="*/ 485963 w 508567"/>
              <a:gd name="connsiteY1" fmla="*/ 2795205 h 3000210"/>
              <a:gd name="connsiteX2" fmla="*/ 473158 w 508567"/>
              <a:gd name="connsiteY2" fmla="*/ 1448798 h 3000210"/>
              <a:gd name="connsiteX3" fmla="*/ 0 w 508567"/>
              <a:gd name="connsiteY3" fmla="*/ 0 h 3000210"/>
              <a:gd name="connsiteX0" fmla="*/ 404076 w 508567"/>
              <a:gd name="connsiteY0" fmla="*/ 2945330 h 3000210"/>
              <a:gd name="connsiteX1" fmla="*/ 485963 w 508567"/>
              <a:gd name="connsiteY1" fmla="*/ 2795205 h 3000210"/>
              <a:gd name="connsiteX2" fmla="*/ 473158 w 508567"/>
              <a:gd name="connsiteY2" fmla="*/ 1448798 h 3000210"/>
              <a:gd name="connsiteX3" fmla="*/ 0 w 508567"/>
              <a:gd name="connsiteY3" fmla="*/ 0 h 3000210"/>
              <a:gd name="connsiteX0" fmla="*/ 404076 w 508567"/>
              <a:gd name="connsiteY0" fmla="*/ 2945330 h 3000210"/>
              <a:gd name="connsiteX1" fmla="*/ 485963 w 508567"/>
              <a:gd name="connsiteY1" fmla="*/ 2795205 h 3000210"/>
              <a:gd name="connsiteX2" fmla="*/ 473158 w 508567"/>
              <a:gd name="connsiteY2" fmla="*/ 1448798 h 3000210"/>
              <a:gd name="connsiteX3" fmla="*/ 0 w 508567"/>
              <a:gd name="connsiteY3" fmla="*/ 0 h 3000210"/>
              <a:gd name="connsiteX0" fmla="*/ 485963 w 508567"/>
              <a:gd name="connsiteY0" fmla="*/ 2795205 h 2795205"/>
              <a:gd name="connsiteX1" fmla="*/ 473158 w 508567"/>
              <a:gd name="connsiteY1" fmla="*/ 1448798 h 2795205"/>
              <a:gd name="connsiteX2" fmla="*/ 0 w 508567"/>
              <a:gd name="connsiteY2" fmla="*/ 0 h 2795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567" h="2795205">
                <a:moveTo>
                  <a:pt x="485963" y="2795205"/>
                </a:moveTo>
                <a:cubicBezTo>
                  <a:pt x="497477" y="2545783"/>
                  <a:pt x="536848" y="1946941"/>
                  <a:pt x="473158" y="1448798"/>
                </a:cubicBezTo>
                <a:cubicBezTo>
                  <a:pt x="416922" y="868205"/>
                  <a:pt x="247934" y="371901"/>
                  <a:pt x="0" y="0"/>
                </a:cubicBez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ADB285D-FA53-9939-FD4C-6685F7EEBA45}"/>
              </a:ext>
            </a:extLst>
          </p:cNvPr>
          <p:cNvSpPr/>
          <p:nvPr/>
        </p:nvSpPr>
        <p:spPr>
          <a:xfrm rot="3586715">
            <a:off x="6218978" y="6132242"/>
            <a:ext cx="3783187" cy="4348796"/>
          </a:xfrm>
          <a:custGeom>
            <a:avLst/>
            <a:gdLst>
              <a:gd name="connsiteX0" fmla="*/ 300250 w 572076"/>
              <a:gd name="connsiteY0" fmla="*/ 3138985 h 3214710"/>
              <a:gd name="connsiteX1" fmla="*/ 382137 w 572076"/>
              <a:gd name="connsiteY1" fmla="*/ 2988860 h 3214710"/>
              <a:gd name="connsiteX2" fmla="*/ 559558 w 572076"/>
              <a:gd name="connsiteY2" fmla="*/ 1241946 h 3214710"/>
              <a:gd name="connsiteX3" fmla="*/ 0 w 572076"/>
              <a:gd name="connsiteY3" fmla="*/ 0 h 3214710"/>
              <a:gd name="connsiteX0" fmla="*/ 1248246 w 1520072"/>
              <a:gd name="connsiteY0" fmla="*/ 3414192 h 3489917"/>
              <a:gd name="connsiteX1" fmla="*/ 1330133 w 1520072"/>
              <a:gd name="connsiteY1" fmla="*/ 3264067 h 3489917"/>
              <a:gd name="connsiteX2" fmla="*/ 1507554 w 1520072"/>
              <a:gd name="connsiteY2" fmla="*/ 1517153 h 3489917"/>
              <a:gd name="connsiteX3" fmla="*/ 0 w 1520072"/>
              <a:gd name="connsiteY3" fmla="*/ 1 h 3489917"/>
              <a:gd name="connsiteX0" fmla="*/ 1248246 w 1335661"/>
              <a:gd name="connsiteY0" fmla="*/ 3414191 h 3476529"/>
              <a:gd name="connsiteX1" fmla="*/ 1330133 w 1335661"/>
              <a:gd name="connsiteY1" fmla="*/ 3264066 h 3476529"/>
              <a:gd name="connsiteX2" fmla="*/ 1076213 w 1335661"/>
              <a:gd name="connsiteY2" fmla="*/ 1765338 h 3476529"/>
              <a:gd name="connsiteX3" fmla="*/ 0 w 1335661"/>
              <a:gd name="connsiteY3" fmla="*/ 0 h 3476529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302085 w 1402069"/>
              <a:gd name="connsiteY0" fmla="*/ 3451605 h 3549638"/>
              <a:gd name="connsiteX1" fmla="*/ 1383972 w 1402069"/>
              <a:gd name="connsiteY1" fmla="*/ 3301480 h 3549638"/>
              <a:gd name="connsiteX2" fmla="*/ 915249 w 1402069"/>
              <a:gd name="connsiteY2" fmla="*/ 1180285 h 3549638"/>
              <a:gd name="connsiteX3" fmla="*/ 0 w 1402069"/>
              <a:gd name="connsiteY3" fmla="*/ 1 h 3549638"/>
              <a:gd name="connsiteX0" fmla="*/ 1248131 w 1348115"/>
              <a:gd name="connsiteY0" fmla="*/ 3513733 h 3611766"/>
              <a:gd name="connsiteX1" fmla="*/ 1330018 w 1348115"/>
              <a:gd name="connsiteY1" fmla="*/ 3363608 h 3611766"/>
              <a:gd name="connsiteX2" fmla="*/ 861295 w 1348115"/>
              <a:gd name="connsiteY2" fmla="*/ 1242413 h 3611766"/>
              <a:gd name="connsiteX3" fmla="*/ 0 w 1348115"/>
              <a:gd name="connsiteY3" fmla="*/ 0 h 3611766"/>
              <a:gd name="connsiteX0" fmla="*/ 1248131 w 1348115"/>
              <a:gd name="connsiteY0" fmla="*/ 3513733 h 3611766"/>
              <a:gd name="connsiteX1" fmla="*/ 1330018 w 1348115"/>
              <a:gd name="connsiteY1" fmla="*/ 3363608 h 3611766"/>
              <a:gd name="connsiteX2" fmla="*/ 861295 w 1348115"/>
              <a:gd name="connsiteY2" fmla="*/ 1242413 h 3611766"/>
              <a:gd name="connsiteX3" fmla="*/ 0 w 1348115"/>
              <a:gd name="connsiteY3" fmla="*/ 0 h 3611766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330018 w 1330018"/>
              <a:gd name="connsiteY0" fmla="*/ 3363608 h 3363608"/>
              <a:gd name="connsiteX1" fmla="*/ 990697 w 1330018"/>
              <a:gd name="connsiteY1" fmla="*/ 1167958 h 3363608"/>
              <a:gd name="connsiteX2" fmla="*/ 0 w 1330018"/>
              <a:gd name="connsiteY2" fmla="*/ 0 h 3363608"/>
              <a:gd name="connsiteX0" fmla="*/ 1330018 w 1330018"/>
              <a:gd name="connsiteY0" fmla="*/ 3363608 h 3363608"/>
              <a:gd name="connsiteX1" fmla="*/ 984089 w 1330018"/>
              <a:gd name="connsiteY1" fmla="*/ 982150 h 3363608"/>
              <a:gd name="connsiteX2" fmla="*/ 0 w 1330018"/>
              <a:gd name="connsiteY2" fmla="*/ 0 h 3363608"/>
              <a:gd name="connsiteX0" fmla="*/ 1330018 w 1330018"/>
              <a:gd name="connsiteY0" fmla="*/ 3363608 h 3363608"/>
              <a:gd name="connsiteX1" fmla="*/ 927365 w 1330018"/>
              <a:gd name="connsiteY1" fmla="*/ 868529 h 3363608"/>
              <a:gd name="connsiteX2" fmla="*/ 0 w 1330018"/>
              <a:gd name="connsiteY2" fmla="*/ 0 h 3363608"/>
              <a:gd name="connsiteX0" fmla="*/ 1330018 w 1330018"/>
              <a:gd name="connsiteY0" fmla="*/ 3363608 h 3363608"/>
              <a:gd name="connsiteX1" fmla="*/ 927365 w 1330018"/>
              <a:gd name="connsiteY1" fmla="*/ 868529 h 3363608"/>
              <a:gd name="connsiteX2" fmla="*/ 0 w 1330018"/>
              <a:gd name="connsiteY2" fmla="*/ 0 h 3363608"/>
              <a:gd name="connsiteX0" fmla="*/ 1330018 w 1330018"/>
              <a:gd name="connsiteY0" fmla="*/ 3363608 h 3363608"/>
              <a:gd name="connsiteX1" fmla="*/ 927365 w 1330018"/>
              <a:gd name="connsiteY1" fmla="*/ 868529 h 3363608"/>
              <a:gd name="connsiteX2" fmla="*/ 0 w 1330018"/>
              <a:gd name="connsiteY2" fmla="*/ 0 h 3363608"/>
              <a:gd name="connsiteX0" fmla="*/ 1330018 w 1330018"/>
              <a:gd name="connsiteY0" fmla="*/ 3363608 h 3363608"/>
              <a:gd name="connsiteX1" fmla="*/ 926960 w 1330018"/>
              <a:gd name="connsiteY1" fmla="*/ 799803 h 3363608"/>
              <a:gd name="connsiteX2" fmla="*/ 0 w 1330018"/>
              <a:gd name="connsiteY2" fmla="*/ 0 h 336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0018" h="3363608">
                <a:moveTo>
                  <a:pt x="1330018" y="3363608"/>
                </a:moveTo>
                <a:cubicBezTo>
                  <a:pt x="1319069" y="2781695"/>
                  <a:pt x="1324295" y="1659300"/>
                  <a:pt x="926960" y="799803"/>
                </a:cubicBezTo>
                <a:cubicBezTo>
                  <a:pt x="561679" y="176765"/>
                  <a:pt x="311295" y="95490"/>
                  <a:pt x="0" y="0"/>
                </a:cubicBez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899494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4EA3D4-61F7-2E98-94BA-4EEB5307A5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94DA0A99-1B5F-6175-A98A-ADD6AD8C264E}"/>
              </a:ext>
            </a:extLst>
          </p:cNvPr>
          <p:cNvSpPr txBox="1">
            <a:spLocks/>
          </p:cNvSpPr>
          <p:nvPr/>
        </p:nvSpPr>
        <p:spPr>
          <a:xfrm>
            <a:off x="-1" y="814604"/>
            <a:ext cx="10799763" cy="1440091"/>
          </a:xfrm>
          <a:prstGeom prst="rect">
            <a:avLst/>
          </a:prstGeom>
          <a:solidFill>
            <a:srgbClr val="007CC2"/>
          </a:solidFill>
        </p:spPr>
        <p:txBody>
          <a:bodyPr anchor="ctr"/>
          <a:lstStyle>
            <a:lvl1pPr algn="l" defTabSz="1079998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19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>
                <a:solidFill>
                  <a:schemeClr val="bg1"/>
                </a:solidFill>
              </a:rPr>
              <a:t>Pijnbestrijding in de obstetrie</a:t>
            </a:r>
          </a:p>
        </p:txBody>
      </p:sp>
      <p:pic>
        <p:nvPicPr>
          <p:cNvPr id="5" name="LUMC logo">
            <a:extLst>
              <a:ext uri="{FF2B5EF4-FFF2-40B4-BE49-F238E27FC236}">
                <a16:creationId xmlns:a16="http://schemas.microsoft.com/office/drawing/2014/main" id="{CF8CC7C5-B15A-9BBE-799D-E7016E12D2D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F76623A-EDD7-2755-4ECD-C3D672242235}"/>
              </a:ext>
            </a:extLst>
          </p:cNvPr>
          <p:cNvSpPr txBox="1"/>
          <p:nvPr/>
        </p:nvSpPr>
        <p:spPr>
          <a:xfrm>
            <a:off x="2119745" y="14901736"/>
            <a:ext cx="656027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"Leiden - Drawing Nociceptive pathways in the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14" name="CC icon">
            <a:extLst>
              <a:ext uri="{FF2B5EF4-FFF2-40B4-BE49-F238E27FC236}">
                <a16:creationId xmlns:a16="http://schemas.microsoft.com/office/drawing/2014/main" id="{1A120B11-06BC-2BDD-47D7-402CFE20CAE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0749" y="14819882"/>
            <a:ext cx="1010981" cy="35371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27E1304-E43A-B568-C312-DC522E53E7F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254695"/>
            <a:ext cx="10799763" cy="11962814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D6A781F0-6ACD-7433-B1A3-D5490F61640C}"/>
              </a:ext>
            </a:extLst>
          </p:cNvPr>
          <p:cNvSpPr txBox="1"/>
          <p:nvPr/>
        </p:nvSpPr>
        <p:spPr>
          <a:xfrm>
            <a:off x="8073646" y="4376477"/>
            <a:ext cx="2492445" cy="95410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sz="2800"/>
              <a:t>Epiduraal block</a:t>
            </a:r>
          </a:p>
          <a:p>
            <a:pPr algn="ctr"/>
            <a:r>
              <a:rPr lang="en-US" sz="2800"/>
              <a:t>sacraal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F96A410-81F8-A0B6-CA11-B4CF9CA9217E}"/>
              </a:ext>
            </a:extLst>
          </p:cNvPr>
          <p:cNvSpPr txBox="1"/>
          <p:nvPr/>
        </p:nvSpPr>
        <p:spPr>
          <a:xfrm>
            <a:off x="6547644" y="11392351"/>
            <a:ext cx="3052003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sz="2800"/>
              <a:t>N. pudendus block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1460953-6E72-3D16-64A2-DE780A092EB3}"/>
              </a:ext>
            </a:extLst>
          </p:cNvPr>
          <p:cNvSpPr/>
          <p:nvPr/>
        </p:nvSpPr>
        <p:spPr>
          <a:xfrm rot="2695389">
            <a:off x="7419160" y="5652458"/>
            <a:ext cx="1628288" cy="3426170"/>
          </a:xfrm>
          <a:custGeom>
            <a:avLst/>
            <a:gdLst>
              <a:gd name="connsiteX0" fmla="*/ 300250 w 572076"/>
              <a:gd name="connsiteY0" fmla="*/ 3138985 h 3214710"/>
              <a:gd name="connsiteX1" fmla="*/ 382137 w 572076"/>
              <a:gd name="connsiteY1" fmla="*/ 2988860 h 3214710"/>
              <a:gd name="connsiteX2" fmla="*/ 559558 w 572076"/>
              <a:gd name="connsiteY2" fmla="*/ 1241946 h 3214710"/>
              <a:gd name="connsiteX3" fmla="*/ 0 w 572076"/>
              <a:gd name="connsiteY3" fmla="*/ 0 h 3214710"/>
              <a:gd name="connsiteX0" fmla="*/ 1248246 w 1520072"/>
              <a:gd name="connsiteY0" fmla="*/ 3414192 h 3489917"/>
              <a:gd name="connsiteX1" fmla="*/ 1330133 w 1520072"/>
              <a:gd name="connsiteY1" fmla="*/ 3264067 h 3489917"/>
              <a:gd name="connsiteX2" fmla="*/ 1507554 w 1520072"/>
              <a:gd name="connsiteY2" fmla="*/ 1517153 h 3489917"/>
              <a:gd name="connsiteX3" fmla="*/ 0 w 1520072"/>
              <a:gd name="connsiteY3" fmla="*/ 1 h 3489917"/>
              <a:gd name="connsiteX0" fmla="*/ 1248246 w 1335661"/>
              <a:gd name="connsiteY0" fmla="*/ 3414191 h 3476529"/>
              <a:gd name="connsiteX1" fmla="*/ 1330133 w 1335661"/>
              <a:gd name="connsiteY1" fmla="*/ 3264066 h 3476529"/>
              <a:gd name="connsiteX2" fmla="*/ 1076213 w 1335661"/>
              <a:gd name="connsiteY2" fmla="*/ 1765338 h 3476529"/>
              <a:gd name="connsiteX3" fmla="*/ 0 w 1335661"/>
              <a:gd name="connsiteY3" fmla="*/ 0 h 3476529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302085 w 1402069"/>
              <a:gd name="connsiteY0" fmla="*/ 3451605 h 3549638"/>
              <a:gd name="connsiteX1" fmla="*/ 1383972 w 1402069"/>
              <a:gd name="connsiteY1" fmla="*/ 3301480 h 3549638"/>
              <a:gd name="connsiteX2" fmla="*/ 915249 w 1402069"/>
              <a:gd name="connsiteY2" fmla="*/ 1180285 h 3549638"/>
              <a:gd name="connsiteX3" fmla="*/ 0 w 1402069"/>
              <a:gd name="connsiteY3" fmla="*/ 1 h 3549638"/>
              <a:gd name="connsiteX0" fmla="*/ 1248131 w 1348115"/>
              <a:gd name="connsiteY0" fmla="*/ 3513733 h 3611766"/>
              <a:gd name="connsiteX1" fmla="*/ 1330018 w 1348115"/>
              <a:gd name="connsiteY1" fmla="*/ 3363608 h 3611766"/>
              <a:gd name="connsiteX2" fmla="*/ 861295 w 1348115"/>
              <a:gd name="connsiteY2" fmla="*/ 1242413 h 3611766"/>
              <a:gd name="connsiteX3" fmla="*/ 0 w 1348115"/>
              <a:gd name="connsiteY3" fmla="*/ 0 h 3611766"/>
              <a:gd name="connsiteX0" fmla="*/ 1248131 w 1348115"/>
              <a:gd name="connsiteY0" fmla="*/ 3513733 h 3611766"/>
              <a:gd name="connsiteX1" fmla="*/ 1330018 w 1348115"/>
              <a:gd name="connsiteY1" fmla="*/ 3363608 h 3611766"/>
              <a:gd name="connsiteX2" fmla="*/ 861295 w 1348115"/>
              <a:gd name="connsiteY2" fmla="*/ 1242413 h 3611766"/>
              <a:gd name="connsiteX3" fmla="*/ 0 w 1348115"/>
              <a:gd name="connsiteY3" fmla="*/ 0 h 3611766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330018 w 1330018"/>
              <a:gd name="connsiteY0" fmla="*/ 3363608 h 3363608"/>
              <a:gd name="connsiteX1" fmla="*/ 990697 w 1330018"/>
              <a:gd name="connsiteY1" fmla="*/ 1167958 h 3363608"/>
              <a:gd name="connsiteX2" fmla="*/ 0 w 1330018"/>
              <a:gd name="connsiteY2" fmla="*/ 0 h 336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0018" h="3363608">
                <a:moveTo>
                  <a:pt x="1330018" y="3363608"/>
                </a:moveTo>
                <a:cubicBezTo>
                  <a:pt x="1287112" y="2972646"/>
                  <a:pt x="1388032" y="2027455"/>
                  <a:pt x="990697" y="1167958"/>
                </a:cubicBezTo>
                <a:cubicBezTo>
                  <a:pt x="625416" y="544920"/>
                  <a:pt x="538909" y="359910"/>
                  <a:pt x="0" y="0"/>
                </a:cubicBez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5009C55-9273-2297-C58E-39DF1DD16E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68</a:t>
            </a:fld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1BA4017-77D5-FE5B-625F-C28DC4F6E7DB}"/>
              </a:ext>
            </a:extLst>
          </p:cNvPr>
          <p:cNvSpPr/>
          <p:nvPr/>
        </p:nvSpPr>
        <p:spPr>
          <a:xfrm rot="2568985">
            <a:off x="5977630" y="2431506"/>
            <a:ext cx="904057" cy="2899359"/>
          </a:xfrm>
          <a:custGeom>
            <a:avLst/>
            <a:gdLst>
              <a:gd name="connsiteX0" fmla="*/ 300250 w 572076"/>
              <a:gd name="connsiteY0" fmla="*/ 3138985 h 3214710"/>
              <a:gd name="connsiteX1" fmla="*/ 382137 w 572076"/>
              <a:gd name="connsiteY1" fmla="*/ 2988860 h 3214710"/>
              <a:gd name="connsiteX2" fmla="*/ 559558 w 572076"/>
              <a:gd name="connsiteY2" fmla="*/ 1241946 h 3214710"/>
              <a:gd name="connsiteX3" fmla="*/ 0 w 572076"/>
              <a:gd name="connsiteY3" fmla="*/ 0 h 3214710"/>
              <a:gd name="connsiteX0" fmla="*/ 300250 w 468068"/>
              <a:gd name="connsiteY0" fmla="*/ 3138985 h 3198725"/>
              <a:gd name="connsiteX1" fmla="*/ 382137 w 468068"/>
              <a:gd name="connsiteY1" fmla="*/ 2988860 h 3198725"/>
              <a:gd name="connsiteX2" fmla="*/ 447831 w 468068"/>
              <a:gd name="connsiteY2" fmla="*/ 1541736 h 3198725"/>
              <a:gd name="connsiteX3" fmla="*/ 0 w 468068"/>
              <a:gd name="connsiteY3" fmla="*/ 0 h 3198725"/>
              <a:gd name="connsiteX0" fmla="*/ 404076 w 571894"/>
              <a:gd name="connsiteY0" fmla="*/ 2945330 h 3005070"/>
              <a:gd name="connsiteX1" fmla="*/ 485963 w 571894"/>
              <a:gd name="connsiteY1" fmla="*/ 2795205 h 3005070"/>
              <a:gd name="connsiteX2" fmla="*/ 551657 w 571894"/>
              <a:gd name="connsiteY2" fmla="*/ 1348081 h 3005070"/>
              <a:gd name="connsiteX3" fmla="*/ 0 w 571894"/>
              <a:gd name="connsiteY3" fmla="*/ 0 h 3005070"/>
              <a:gd name="connsiteX0" fmla="*/ 404076 w 508567"/>
              <a:gd name="connsiteY0" fmla="*/ 2945330 h 3000210"/>
              <a:gd name="connsiteX1" fmla="*/ 485963 w 508567"/>
              <a:gd name="connsiteY1" fmla="*/ 2795205 h 3000210"/>
              <a:gd name="connsiteX2" fmla="*/ 473158 w 508567"/>
              <a:gd name="connsiteY2" fmla="*/ 1448798 h 3000210"/>
              <a:gd name="connsiteX3" fmla="*/ 0 w 508567"/>
              <a:gd name="connsiteY3" fmla="*/ 0 h 3000210"/>
              <a:gd name="connsiteX0" fmla="*/ 404076 w 508567"/>
              <a:gd name="connsiteY0" fmla="*/ 2945330 h 3000210"/>
              <a:gd name="connsiteX1" fmla="*/ 485963 w 508567"/>
              <a:gd name="connsiteY1" fmla="*/ 2795205 h 3000210"/>
              <a:gd name="connsiteX2" fmla="*/ 473158 w 508567"/>
              <a:gd name="connsiteY2" fmla="*/ 1448798 h 3000210"/>
              <a:gd name="connsiteX3" fmla="*/ 0 w 508567"/>
              <a:gd name="connsiteY3" fmla="*/ 0 h 3000210"/>
              <a:gd name="connsiteX0" fmla="*/ 404076 w 508567"/>
              <a:gd name="connsiteY0" fmla="*/ 2945330 h 3000210"/>
              <a:gd name="connsiteX1" fmla="*/ 485963 w 508567"/>
              <a:gd name="connsiteY1" fmla="*/ 2795205 h 3000210"/>
              <a:gd name="connsiteX2" fmla="*/ 473158 w 508567"/>
              <a:gd name="connsiteY2" fmla="*/ 1448798 h 3000210"/>
              <a:gd name="connsiteX3" fmla="*/ 0 w 508567"/>
              <a:gd name="connsiteY3" fmla="*/ 0 h 3000210"/>
              <a:gd name="connsiteX0" fmla="*/ 485963 w 508567"/>
              <a:gd name="connsiteY0" fmla="*/ 2795205 h 2795205"/>
              <a:gd name="connsiteX1" fmla="*/ 473158 w 508567"/>
              <a:gd name="connsiteY1" fmla="*/ 1448798 h 2795205"/>
              <a:gd name="connsiteX2" fmla="*/ 0 w 508567"/>
              <a:gd name="connsiteY2" fmla="*/ 0 h 2795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567" h="2795205">
                <a:moveTo>
                  <a:pt x="485963" y="2795205"/>
                </a:moveTo>
                <a:cubicBezTo>
                  <a:pt x="497477" y="2545783"/>
                  <a:pt x="536848" y="1946941"/>
                  <a:pt x="473158" y="1448798"/>
                </a:cubicBezTo>
                <a:cubicBezTo>
                  <a:pt x="416922" y="868205"/>
                  <a:pt x="247934" y="371901"/>
                  <a:pt x="0" y="0"/>
                </a:cubicBez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F3CDFA2-9952-5D83-CF41-9EFC3E02C178}"/>
              </a:ext>
            </a:extLst>
          </p:cNvPr>
          <p:cNvSpPr txBox="1"/>
          <p:nvPr/>
        </p:nvSpPr>
        <p:spPr>
          <a:xfrm>
            <a:off x="7373741" y="2426713"/>
            <a:ext cx="2492445" cy="138499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sz="2800"/>
              <a:t>Epiduraal block</a:t>
            </a:r>
          </a:p>
          <a:p>
            <a:pPr algn="ctr"/>
            <a:r>
              <a:rPr lang="en-US" sz="2800"/>
              <a:t>laag thoracal + hoog lumbaal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0F74A264-132E-EE7C-E97E-A6B21C25A963}"/>
              </a:ext>
            </a:extLst>
          </p:cNvPr>
          <p:cNvSpPr/>
          <p:nvPr/>
        </p:nvSpPr>
        <p:spPr>
          <a:xfrm rot="3586715">
            <a:off x="6218978" y="6132242"/>
            <a:ext cx="3783187" cy="4348796"/>
          </a:xfrm>
          <a:custGeom>
            <a:avLst/>
            <a:gdLst>
              <a:gd name="connsiteX0" fmla="*/ 300250 w 572076"/>
              <a:gd name="connsiteY0" fmla="*/ 3138985 h 3214710"/>
              <a:gd name="connsiteX1" fmla="*/ 382137 w 572076"/>
              <a:gd name="connsiteY1" fmla="*/ 2988860 h 3214710"/>
              <a:gd name="connsiteX2" fmla="*/ 559558 w 572076"/>
              <a:gd name="connsiteY2" fmla="*/ 1241946 h 3214710"/>
              <a:gd name="connsiteX3" fmla="*/ 0 w 572076"/>
              <a:gd name="connsiteY3" fmla="*/ 0 h 3214710"/>
              <a:gd name="connsiteX0" fmla="*/ 1248246 w 1520072"/>
              <a:gd name="connsiteY0" fmla="*/ 3414192 h 3489917"/>
              <a:gd name="connsiteX1" fmla="*/ 1330133 w 1520072"/>
              <a:gd name="connsiteY1" fmla="*/ 3264067 h 3489917"/>
              <a:gd name="connsiteX2" fmla="*/ 1507554 w 1520072"/>
              <a:gd name="connsiteY2" fmla="*/ 1517153 h 3489917"/>
              <a:gd name="connsiteX3" fmla="*/ 0 w 1520072"/>
              <a:gd name="connsiteY3" fmla="*/ 1 h 3489917"/>
              <a:gd name="connsiteX0" fmla="*/ 1248246 w 1335661"/>
              <a:gd name="connsiteY0" fmla="*/ 3414191 h 3476529"/>
              <a:gd name="connsiteX1" fmla="*/ 1330133 w 1335661"/>
              <a:gd name="connsiteY1" fmla="*/ 3264066 h 3476529"/>
              <a:gd name="connsiteX2" fmla="*/ 1076213 w 1335661"/>
              <a:gd name="connsiteY2" fmla="*/ 1765338 h 3476529"/>
              <a:gd name="connsiteX3" fmla="*/ 0 w 1335661"/>
              <a:gd name="connsiteY3" fmla="*/ 0 h 3476529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248246 w 1348230"/>
              <a:gd name="connsiteY0" fmla="*/ 3414191 h 3512224"/>
              <a:gd name="connsiteX1" fmla="*/ 1330133 w 1348230"/>
              <a:gd name="connsiteY1" fmla="*/ 3264066 h 3512224"/>
              <a:gd name="connsiteX2" fmla="*/ 861410 w 1348230"/>
              <a:gd name="connsiteY2" fmla="*/ 1142871 h 3512224"/>
              <a:gd name="connsiteX3" fmla="*/ 0 w 1348230"/>
              <a:gd name="connsiteY3" fmla="*/ 0 h 3512224"/>
              <a:gd name="connsiteX0" fmla="*/ 1302085 w 1402069"/>
              <a:gd name="connsiteY0" fmla="*/ 3451605 h 3549638"/>
              <a:gd name="connsiteX1" fmla="*/ 1383972 w 1402069"/>
              <a:gd name="connsiteY1" fmla="*/ 3301480 h 3549638"/>
              <a:gd name="connsiteX2" fmla="*/ 915249 w 1402069"/>
              <a:gd name="connsiteY2" fmla="*/ 1180285 h 3549638"/>
              <a:gd name="connsiteX3" fmla="*/ 0 w 1402069"/>
              <a:gd name="connsiteY3" fmla="*/ 1 h 3549638"/>
              <a:gd name="connsiteX0" fmla="*/ 1248131 w 1348115"/>
              <a:gd name="connsiteY0" fmla="*/ 3513733 h 3611766"/>
              <a:gd name="connsiteX1" fmla="*/ 1330018 w 1348115"/>
              <a:gd name="connsiteY1" fmla="*/ 3363608 h 3611766"/>
              <a:gd name="connsiteX2" fmla="*/ 861295 w 1348115"/>
              <a:gd name="connsiteY2" fmla="*/ 1242413 h 3611766"/>
              <a:gd name="connsiteX3" fmla="*/ 0 w 1348115"/>
              <a:gd name="connsiteY3" fmla="*/ 0 h 3611766"/>
              <a:gd name="connsiteX0" fmla="*/ 1248131 w 1348115"/>
              <a:gd name="connsiteY0" fmla="*/ 3513733 h 3611766"/>
              <a:gd name="connsiteX1" fmla="*/ 1330018 w 1348115"/>
              <a:gd name="connsiteY1" fmla="*/ 3363608 h 3611766"/>
              <a:gd name="connsiteX2" fmla="*/ 861295 w 1348115"/>
              <a:gd name="connsiteY2" fmla="*/ 1242413 h 3611766"/>
              <a:gd name="connsiteX3" fmla="*/ 0 w 1348115"/>
              <a:gd name="connsiteY3" fmla="*/ 0 h 3611766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248131 w 1340192"/>
              <a:gd name="connsiteY0" fmla="*/ 3513733 h 3616427"/>
              <a:gd name="connsiteX1" fmla="*/ 1330018 w 1340192"/>
              <a:gd name="connsiteY1" fmla="*/ 3363608 h 3616427"/>
              <a:gd name="connsiteX2" fmla="*/ 990697 w 1340192"/>
              <a:gd name="connsiteY2" fmla="*/ 1167958 h 3616427"/>
              <a:gd name="connsiteX3" fmla="*/ 0 w 1340192"/>
              <a:gd name="connsiteY3" fmla="*/ 0 h 3616427"/>
              <a:gd name="connsiteX0" fmla="*/ 1330018 w 1330018"/>
              <a:gd name="connsiteY0" fmla="*/ 3363608 h 3363608"/>
              <a:gd name="connsiteX1" fmla="*/ 990697 w 1330018"/>
              <a:gd name="connsiteY1" fmla="*/ 1167958 h 3363608"/>
              <a:gd name="connsiteX2" fmla="*/ 0 w 1330018"/>
              <a:gd name="connsiteY2" fmla="*/ 0 h 3363608"/>
              <a:gd name="connsiteX0" fmla="*/ 1330018 w 1330018"/>
              <a:gd name="connsiteY0" fmla="*/ 3363608 h 3363608"/>
              <a:gd name="connsiteX1" fmla="*/ 984089 w 1330018"/>
              <a:gd name="connsiteY1" fmla="*/ 982150 h 3363608"/>
              <a:gd name="connsiteX2" fmla="*/ 0 w 1330018"/>
              <a:gd name="connsiteY2" fmla="*/ 0 h 3363608"/>
              <a:gd name="connsiteX0" fmla="*/ 1330018 w 1330018"/>
              <a:gd name="connsiteY0" fmla="*/ 3363608 h 3363608"/>
              <a:gd name="connsiteX1" fmla="*/ 927365 w 1330018"/>
              <a:gd name="connsiteY1" fmla="*/ 868529 h 3363608"/>
              <a:gd name="connsiteX2" fmla="*/ 0 w 1330018"/>
              <a:gd name="connsiteY2" fmla="*/ 0 h 3363608"/>
              <a:gd name="connsiteX0" fmla="*/ 1330018 w 1330018"/>
              <a:gd name="connsiteY0" fmla="*/ 3363608 h 3363608"/>
              <a:gd name="connsiteX1" fmla="*/ 927365 w 1330018"/>
              <a:gd name="connsiteY1" fmla="*/ 868529 h 3363608"/>
              <a:gd name="connsiteX2" fmla="*/ 0 w 1330018"/>
              <a:gd name="connsiteY2" fmla="*/ 0 h 3363608"/>
              <a:gd name="connsiteX0" fmla="*/ 1330018 w 1330018"/>
              <a:gd name="connsiteY0" fmla="*/ 3363608 h 3363608"/>
              <a:gd name="connsiteX1" fmla="*/ 927365 w 1330018"/>
              <a:gd name="connsiteY1" fmla="*/ 868529 h 3363608"/>
              <a:gd name="connsiteX2" fmla="*/ 0 w 1330018"/>
              <a:gd name="connsiteY2" fmla="*/ 0 h 3363608"/>
              <a:gd name="connsiteX0" fmla="*/ 1330018 w 1330018"/>
              <a:gd name="connsiteY0" fmla="*/ 3363608 h 3363608"/>
              <a:gd name="connsiteX1" fmla="*/ 926960 w 1330018"/>
              <a:gd name="connsiteY1" fmla="*/ 799803 h 3363608"/>
              <a:gd name="connsiteX2" fmla="*/ 0 w 1330018"/>
              <a:gd name="connsiteY2" fmla="*/ 0 h 336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0018" h="3363608">
                <a:moveTo>
                  <a:pt x="1330018" y="3363608"/>
                </a:moveTo>
                <a:cubicBezTo>
                  <a:pt x="1319069" y="2781695"/>
                  <a:pt x="1324295" y="1659300"/>
                  <a:pt x="926960" y="799803"/>
                </a:cubicBezTo>
                <a:cubicBezTo>
                  <a:pt x="561679" y="176765"/>
                  <a:pt x="311295" y="95490"/>
                  <a:pt x="0" y="0"/>
                </a:cubicBez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F59BE53-BC4F-F79A-DFBD-F47EAF9D2FEA}"/>
              </a:ext>
            </a:extLst>
          </p:cNvPr>
          <p:cNvSpPr txBox="1"/>
          <p:nvPr/>
        </p:nvSpPr>
        <p:spPr>
          <a:xfrm>
            <a:off x="354401" y="2405217"/>
            <a:ext cx="5497759" cy="1446550"/>
          </a:xfrm>
          <a:prstGeom prst="rect">
            <a:avLst/>
          </a:prstGeom>
          <a:solidFill>
            <a:srgbClr val="FFFFFF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GB" sz="4400" b="1">
                <a:solidFill>
                  <a:srgbClr val="FF0066"/>
                </a:solidFill>
              </a:rPr>
              <a:t>Pijn uteruscontracties (weëen)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E2587EA-E83F-0C0A-E7BB-B5FE631349F8}"/>
              </a:ext>
            </a:extLst>
          </p:cNvPr>
          <p:cNvSpPr txBox="1"/>
          <p:nvPr/>
        </p:nvSpPr>
        <p:spPr>
          <a:xfrm>
            <a:off x="354401" y="9333286"/>
            <a:ext cx="3714679" cy="769441"/>
          </a:xfrm>
          <a:prstGeom prst="rect">
            <a:avLst/>
          </a:prstGeom>
          <a:solidFill>
            <a:srgbClr val="FFFFFF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GB" sz="4400" b="1">
                <a:solidFill>
                  <a:srgbClr val="FF0066"/>
                </a:solidFill>
              </a:rPr>
              <a:t>Pijn uitdrijving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6ABD33C-01A1-AAB3-0997-967421AA996A}"/>
              </a:ext>
            </a:extLst>
          </p:cNvPr>
          <p:cNvSpPr txBox="1"/>
          <p:nvPr/>
        </p:nvSpPr>
        <p:spPr>
          <a:xfrm>
            <a:off x="354401" y="11461689"/>
            <a:ext cx="3714679" cy="2123658"/>
          </a:xfrm>
          <a:prstGeom prst="rect">
            <a:avLst/>
          </a:prstGeom>
          <a:solidFill>
            <a:srgbClr val="FFFFFF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GB" sz="4400" b="1">
                <a:solidFill>
                  <a:srgbClr val="FF0066"/>
                </a:solidFill>
              </a:rPr>
              <a:t>Pijn hechten episiotomie ('knip')</a:t>
            </a:r>
          </a:p>
        </p:txBody>
      </p:sp>
    </p:spTree>
    <p:extLst>
      <p:ext uri="{BB962C8B-B14F-4D97-AF65-F5344CB8AC3E}">
        <p14:creationId xmlns:p14="http://schemas.microsoft.com/office/powerpoint/2010/main" val="264967385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Samenvatting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b="1"/>
              <a:t>3 pijn routes</a:t>
            </a:r>
          </a:p>
          <a:p>
            <a:pPr marL="0" indent="0">
              <a:buNone/>
            </a:pPr>
            <a:endParaRPr lang="en-GB" b="1"/>
          </a:p>
          <a:p>
            <a:pPr marL="0" indent="0">
              <a:buNone/>
            </a:pPr>
            <a:r>
              <a:rPr lang="en-GB" b="1">
                <a:solidFill>
                  <a:srgbClr val="FF0066"/>
                </a:solidFill>
              </a:rPr>
              <a:t>SOMATISCHE PIJN</a:t>
            </a:r>
          </a:p>
          <a:p>
            <a:pPr marL="0" indent="0">
              <a:buNone/>
            </a:pPr>
            <a:r>
              <a:rPr lang="en-GB" b="1"/>
              <a:t>Vanaf </a:t>
            </a:r>
            <a:r>
              <a:rPr lang="en-GB" b="1">
                <a:solidFill>
                  <a:srgbClr val="FF0066"/>
                </a:solidFill>
              </a:rPr>
              <a:t>rompwand en ledematen</a:t>
            </a:r>
            <a:r>
              <a:rPr lang="en-GB" b="1"/>
              <a:t> (somatisch)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Via </a:t>
            </a:r>
            <a:r>
              <a:rPr lang="en-GB" b="1">
                <a:solidFill>
                  <a:srgbClr val="FF0066"/>
                </a:solidFill>
              </a:rPr>
              <a:t>spinale</a:t>
            </a:r>
            <a:r>
              <a:rPr lang="en-GB"/>
              <a:t> zenuwen</a:t>
            </a:r>
          </a:p>
          <a:p>
            <a:pPr lvl="1"/>
            <a:r>
              <a:rPr lang="en-GB" sz="2800" i="1">
                <a:sym typeface="Wingdings" panose="05000000000000000000" pitchFamily="2" charset="2"/>
              </a:rPr>
              <a:t>scherpe, goed lokaliseerbare pijn</a:t>
            </a:r>
            <a:endParaRPr lang="en-GB" sz="3600" i="1"/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b="1">
                <a:solidFill>
                  <a:srgbClr val="FF0066"/>
                </a:solidFill>
              </a:rPr>
              <a:t>VISCERALE PIJN</a:t>
            </a:r>
          </a:p>
          <a:p>
            <a:pPr lvl="1"/>
            <a:r>
              <a:rPr lang="en-GB" i="1">
                <a:sym typeface="Wingdings" panose="05000000000000000000" pitchFamily="2" charset="2"/>
              </a:rPr>
              <a:t>vage, niet goed lokaliseerbare pijn</a:t>
            </a:r>
          </a:p>
          <a:p>
            <a:pPr lvl="1"/>
            <a:r>
              <a:rPr lang="en-GB" i="1">
                <a:sym typeface="Wingdings" panose="05000000000000000000" pitchFamily="2" charset="2"/>
              </a:rPr>
              <a:t>gepaard gaand met </a:t>
            </a:r>
            <a:r>
              <a:rPr lang="nl-NL" i="1">
                <a:sym typeface="Wingdings" panose="05000000000000000000" pitchFamily="2" charset="2"/>
              </a:rPr>
              <a:t>autonome reacties</a:t>
            </a:r>
            <a:endParaRPr lang="nl-NL" sz="1928" i="1">
              <a:sym typeface="Wingdings" panose="05000000000000000000" pitchFamily="2" charset="2"/>
            </a:endParaRPr>
          </a:p>
          <a:p>
            <a:pPr lvl="1"/>
            <a:r>
              <a:rPr kumimoji="0" lang="en-GB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anose="05000000000000000000" pitchFamily="2" charset="2"/>
              </a:rPr>
              <a:t>met referred pain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</a:t>
            </a:r>
            <a:r>
              <a:rPr lang="en-GB" b="1">
                <a:solidFill>
                  <a:srgbClr val="FF0066"/>
                </a:solidFill>
              </a:rPr>
              <a:t>ingewanden</a:t>
            </a:r>
            <a:r>
              <a:rPr lang="en-GB" b="1"/>
              <a:t>, </a:t>
            </a:r>
            <a:r>
              <a:rPr lang="en-GB" b="1" i="1">
                <a:solidFill>
                  <a:srgbClr val="FF0066"/>
                </a:solidFill>
              </a:rPr>
              <a:t>boven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/>
              <a:t>Meelopend met </a:t>
            </a:r>
            <a:r>
              <a:rPr lang="en-GB" b="1">
                <a:solidFill>
                  <a:srgbClr val="FF0066"/>
                </a:solidFill>
              </a:rPr>
              <a:t>sympathische</a:t>
            </a:r>
            <a:r>
              <a:rPr lang="en-GB"/>
              <a:t> zenuwen</a:t>
            </a:r>
            <a:br>
              <a:rPr lang="en-GB"/>
            </a:br>
            <a:r>
              <a:rPr lang="en-GB" sz="2400" i="1">
                <a:solidFill>
                  <a:srgbClr val="0070C0"/>
                </a:solidFill>
              </a:rPr>
              <a:t>Naar thoracaal of lumbaal</a:t>
            </a:r>
            <a:r>
              <a:rPr lang="en-GB" i="1">
                <a:solidFill>
                  <a:srgbClr val="0070C0"/>
                </a:solidFill>
                <a:sym typeface="Wingdings" panose="05000000000000000000" pitchFamily="2" charset="2"/>
              </a:rPr>
              <a:t> </a:t>
            </a:r>
            <a:r>
              <a:rPr lang="en-GB">
                <a:solidFill>
                  <a:srgbClr val="0070C0"/>
                </a:solidFill>
                <a:sym typeface="Wingdings" panose="05000000000000000000" pitchFamily="2" charset="2"/>
              </a:rPr>
              <a:t> </a:t>
            </a:r>
            <a:endParaRPr lang="en-GB">
              <a:solidFill>
                <a:srgbClr val="0070C0"/>
              </a:solidFill>
            </a:endParaRPr>
          </a:p>
          <a:p>
            <a:pPr marL="0" indent="0">
              <a:buNone/>
            </a:pPr>
            <a:br>
              <a:rPr lang="en-GB"/>
            </a:br>
            <a:r>
              <a:rPr lang="en-GB" b="1"/>
              <a:t>Vanaf </a:t>
            </a:r>
            <a:r>
              <a:rPr lang="en-GB" b="1">
                <a:solidFill>
                  <a:srgbClr val="FF0066"/>
                </a:solidFill>
              </a:rPr>
              <a:t>ingewanden</a:t>
            </a:r>
            <a:r>
              <a:rPr lang="en-GB" b="1"/>
              <a:t>, </a:t>
            </a:r>
            <a:r>
              <a:rPr lang="en-GB" b="1" i="1">
                <a:solidFill>
                  <a:srgbClr val="FF0066"/>
                </a:solidFill>
              </a:rPr>
              <a:t>onder</a:t>
            </a:r>
            <a:r>
              <a:rPr lang="en-GB" b="1">
                <a:solidFill>
                  <a:srgbClr val="FF0066"/>
                </a:solidFill>
              </a:rPr>
              <a:t> de pijnlijn</a:t>
            </a:r>
          </a:p>
          <a:p>
            <a:pPr marL="514350" indent="-514350">
              <a:buFont typeface="+mj-lt"/>
              <a:buAutoNum type="arabicPeriod" startAt="3"/>
            </a:pPr>
            <a:r>
              <a:rPr lang="en-GB"/>
              <a:t>Meelopend met </a:t>
            </a:r>
            <a:r>
              <a:rPr lang="en-GB" b="1">
                <a:solidFill>
                  <a:srgbClr val="FF0066"/>
                </a:solidFill>
              </a:rPr>
              <a:t>parasympathische</a:t>
            </a:r>
            <a:r>
              <a:rPr lang="en-GB"/>
              <a:t> zenuwen</a:t>
            </a:r>
            <a:br>
              <a:rPr lang="en-GB"/>
            </a:br>
            <a:r>
              <a:rPr lang="en-GB" sz="2400" i="1">
                <a:solidFill>
                  <a:srgbClr val="0070C0"/>
                </a:solidFill>
              </a:rPr>
              <a:t>Naar</a:t>
            </a:r>
            <a:r>
              <a:rPr lang="en-GB" sz="2400" i="1">
                <a:solidFill>
                  <a:srgbClr val="0070C0"/>
                </a:solidFill>
                <a:sym typeface="Wingdings" panose="05000000000000000000" pitchFamily="2" charset="2"/>
              </a:rPr>
              <a:t> S2-S4</a:t>
            </a:r>
            <a:r>
              <a:rPr lang="en-GB" sz="2400" i="1">
                <a:solidFill>
                  <a:srgbClr val="0070C0"/>
                </a:solidFill>
              </a:rPr>
              <a:t> 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7E5281-6930-BA93-79C4-6B17C0DC4C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54266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EAFE2A-4A1E-68E1-5DBF-0727BA1D1D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45D2FC-2FAD-73CD-2FC3-469750ED4A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Algemene principes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97CEF47-5A04-F89C-7D24-047BB802EA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endParaRPr lang="en-GB"/>
          </a:p>
          <a:p>
            <a:r>
              <a:rPr lang="en-GB"/>
              <a:t>Somatische pijn vs. Viscerale pijn</a:t>
            </a:r>
            <a:br>
              <a:rPr lang="en-GB"/>
            </a:br>
            <a:endParaRPr lang="en-GB"/>
          </a:p>
          <a:p>
            <a:r>
              <a:rPr lang="en-GB" b="1">
                <a:solidFill>
                  <a:srgbClr val="FF3399"/>
                </a:solidFill>
              </a:rPr>
              <a:t>Viscerale pijn:</a:t>
            </a:r>
          </a:p>
          <a:p>
            <a:pPr marL="539999" lvl="1" indent="0">
              <a:buNone/>
            </a:pPr>
            <a:endParaRPr lang="en-GB"/>
          </a:p>
          <a:p>
            <a:pPr lvl="1"/>
            <a:r>
              <a:rPr lang="en-GB"/>
              <a:t>meelopend met autonome zenuwen, maar prikkel verloopt in omgekeerde richting</a:t>
            </a:r>
            <a:br>
              <a:rPr lang="en-GB"/>
            </a:br>
            <a:endParaRPr lang="en-GB"/>
          </a:p>
          <a:p>
            <a:pPr lvl="1"/>
            <a:r>
              <a:rPr lang="en-GB"/>
              <a:t>referred pain</a:t>
            </a:r>
            <a:br>
              <a:rPr lang="en-GB"/>
            </a:br>
            <a:endParaRPr lang="en-GB"/>
          </a:p>
          <a:p>
            <a:pPr lvl="1"/>
            <a:r>
              <a:rPr lang="en-GB"/>
              <a:t>boven en onder de pijnlijn</a:t>
            </a:r>
            <a:br>
              <a:rPr lang="en-GB"/>
            </a:br>
            <a:endParaRPr lang="en-GB"/>
          </a:p>
          <a:p>
            <a:r>
              <a:rPr lang="en-GB"/>
              <a:t>3 pijn routes</a:t>
            </a:r>
          </a:p>
          <a:p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EE4E2A3C-CCBB-B510-41A5-01E6A146900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D9A3CBCB-FB69-1338-5CAB-E9115A605A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BE4825-3AA8-9451-D9A1-87CEF9B5E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583903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4" name="Summary below">
            <a:extLst>
              <a:ext uri="{FF2B5EF4-FFF2-40B4-BE49-F238E27FC236}">
                <a16:creationId xmlns:a16="http://schemas.microsoft.com/office/drawing/2014/main" id="{1C12696B-E288-5984-63D3-535EA4F5D5C9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60488" y="11989890"/>
            <a:chExt cx="8544746" cy="2205728"/>
          </a:xfrm>
        </p:grpSpPr>
        <p:sp>
          <p:nvSpPr>
            <p:cNvPr id="454" name="arrow pink">
              <a:extLst>
                <a:ext uri="{FF2B5EF4-FFF2-40B4-BE49-F238E27FC236}">
                  <a16:creationId xmlns:a16="http://schemas.microsoft.com/office/drawing/2014/main" id="{4EB0DE40-3093-4B73-A110-5CEDFBCED338}"/>
                </a:ext>
              </a:extLst>
            </p:cNvPr>
            <p:cNvSpPr/>
            <p:nvPr/>
          </p:nvSpPr>
          <p:spPr>
            <a:xfrm>
              <a:off x="3027014" y="12782677"/>
              <a:ext cx="74695" cy="26164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20494 w 120494"/>
                <a:gd name="connsiteY0" fmla="*/ 0 h 10000"/>
                <a:gd name="connsiteX1" fmla="*/ 110494 w 120494"/>
                <a:gd name="connsiteY1" fmla="*/ 10000 h 10000"/>
                <a:gd name="connsiteX0" fmla="*/ 102555 w 102555"/>
                <a:gd name="connsiteY0" fmla="*/ 0 h 10000"/>
                <a:gd name="connsiteX1" fmla="*/ 92555 w 102555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2555" h="10000">
                  <a:moveTo>
                    <a:pt x="102555" y="0"/>
                  </a:moveTo>
                  <a:cubicBezTo>
                    <a:pt x="-70779" y="3333"/>
                    <a:pt x="10509" y="4999"/>
                    <a:pt x="92555" y="10000"/>
                  </a:cubicBezTo>
                </a:path>
              </a:pathLst>
            </a:custGeom>
            <a:noFill/>
            <a:ln w="38100">
              <a:solidFill>
                <a:srgbClr val="FF3399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55" name="arrow green">
              <a:extLst>
                <a:ext uri="{FF2B5EF4-FFF2-40B4-BE49-F238E27FC236}">
                  <a16:creationId xmlns:a16="http://schemas.microsoft.com/office/drawing/2014/main" id="{5E6EB8D3-0672-448C-B7E6-E79897D6D1E4}"/>
                </a:ext>
              </a:extLst>
            </p:cNvPr>
            <p:cNvSpPr/>
            <p:nvPr/>
          </p:nvSpPr>
          <p:spPr>
            <a:xfrm>
              <a:off x="3049514" y="13171203"/>
              <a:ext cx="82904" cy="306350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04134 w 104134"/>
                <a:gd name="connsiteY0" fmla="*/ 0 h 10000"/>
                <a:gd name="connsiteX1" fmla="*/ 94134 w 104134"/>
                <a:gd name="connsiteY1" fmla="*/ 10000 h 10000"/>
                <a:gd name="connsiteX0" fmla="*/ 123998 w 123998"/>
                <a:gd name="connsiteY0" fmla="*/ 0 h 10000"/>
                <a:gd name="connsiteX1" fmla="*/ 113998 w 12399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998" h="10000">
                  <a:moveTo>
                    <a:pt x="123998" y="0"/>
                  </a:moveTo>
                  <a:cubicBezTo>
                    <a:pt x="-49336" y="3333"/>
                    <a:pt x="-29929" y="4119"/>
                    <a:pt x="11399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26636" y="12529190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63126" y="12888714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73822" y="13259075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09365" y="11989890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75518" y="13826286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80416" y="12315157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37889" y="12713856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34845" y="13169172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60488" y="1206886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57431" y="12658666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05570" y="12791211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32391" y="1205281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28648" y="13594831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09644" y="12717428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391410" y="12297509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1400" b="1" dirty="0">
                  <a:solidFill>
                    <a:srgbClr val="00B0F0"/>
                  </a:solidFill>
                </a:rPr>
                <a:t>, Nn.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 hidden="1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B8CE854-80CE-3BE0-828C-63EDD1A429BE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Schema Autonome Zenuwstelsel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35" name="Slide Number Placeholder 34">
            <a:extLst>
              <a:ext uri="{FF2B5EF4-FFF2-40B4-BE49-F238E27FC236}">
                <a16:creationId xmlns:a16="http://schemas.microsoft.com/office/drawing/2014/main" id="{C149FB81-D079-CEDB-FEEF-93A936FAB7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112133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Sympathisch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naar hart, long, oesophagus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2" y="11701712"/>
            <a:ext cx="9314796" cy="2784009"/>
          </a:xfrm>
        </p:spPr>
        <p:txBody>
          <a:bodyPr>
            <a:normAutofit fontScale="85000" lnSpcReduction="20000"/>
          </a:bodyPr>
          <a:lstStyle/>
          <a:p>
            <a:pPr marL="0" indent="0">
              <a:buNone/>
            </a:pPr>
            <a:r>
              <a:rPr lang="en-GB" b="1">
                <a:solidFill>
                  <a:srgbClr val="00B0F0"/>
                </a:solidFill>
              </a:rPr>
              <a:t>Spinale zenuw</a:t>
            </a:r>
          </a:p>
          <a:p>
            <a:pPr marL="0" indent="0">
              <a:buNone/>
            </a:pPr>
            <a:r>
              <a:rPr lang="en-GB" b="1">
                <a:solidFill>
                  <a:schemeClr val="bg1">
                    <a:lumMod val="50000"/>
                  </a:schemeClr>
                </a:solidFill>
              </a:rPr>
              <a:t>Ramus communicans albus</a:t>
            </a:r>
          </a:p>
          <a:p>
            <a:pPr marL="0" indent="0">
              <a:buNone/>
            </a:pPr>
            <a:r>
              <a:rPr lang="en-GB" b="1">
                <a:solidFill>
                  <a:srgbClr val="FF9900"/>
                </a:solidFill>
              </a:rPr>
              <a:t>Paravertebraal (truncus sympathicus) </a:t>
            </a:r>
          </a:p>
          <a:p>
            <a:pPr marL="0" indent="0">
              <a:buNone/>
            </a:pPr>
            <a:r>
              <a:rPr lang="en-GB" b="1">
                <a:solidFill>
                  <a:srgbClr val="FF9900"/>
                </a:solidFill>
              </a:rPr>
              <a:t>	OMHOOG / ZELFDE NIVEAU / OMLAAG </a:t>
            </a:r>
            <a:r>
              <a:rPr lang="en-GB" b="1">
                <a:solidFill>
                  <a:srgbClr val="FF9900"/>
                </a:solidFill>
                <a:sym typeface="Wingdings" panose="05000000000000000000" pitchFamily="2" charset="2"/>
              </a:rPr>
              <a:t> </a:t>
            </a:r>
            <a:r>
              <a:rPr lang="en-GB" b="1">
                <a:solidFill>
                  <a:srgbClr val="FF9900"/>
                </a:solidFill>
              </a:rPr>
              <a:t>*SYNAPS* </a:t>
            </a:r>
          </a:p>
          <a:p>
            <a:pPr marL="0" indent="0">
              <a:buNone/>
            </a:pPr>
            <a:r>
              <a:rPr lang="en-GB" sz="3600" b="1">
                <a:solidFill>
                  <a:srgbClr val="00B050"/>
                </a:solidFill>
              </a:rPr>
              <a:t>Cardiopulmonale splanchnische zenuwen</a:t>
            </a:r>
            <a:endParaRPr lang="en-US" sz="3600" b="1">
              <a:solidFill>
                <a:srgbClr val="00B050"/>
              </a:solidFill>
            </a:endParaRPr>
          </a:p>
          <a:p>
            <a:pPr marL="0" indent="0">
              <a:buNone/>
            </a:pPr>
            <a:r>
              <a:rPr lang="en-GB" b="1"/>
              <a:t>Hart, longen, oesophagus</a:t>
            </a:r>
          </a:p>
          <a:p>
            <a:pPr marL="0" indent="0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D59CCA5-A200-415C-AE27-A30A11B2118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6631" y="4221162"/>
            <a:ext cx="6286500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3BA0F6E-E1B0-4BC3-9FAE-A3CD7AB9CCBA}"/>
              </a:ext>
            </a:extLst>
          </p:cNvPr>
          <p:cNvSpPr txBox="1"/>
          <p:nvPr/>
        </p:nvSpPr>
        <p:spPr>
          <a:xfrm>
            <a:off x="1472838" y="8155969"/>
            <a:ext cx="183206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800" b="1">
                <a:solidFill>
                  <a:srgbClr val="00B050"/>
                </a:solidFill>
              </a:rPr>
              <a:t>Cardiopulmonary</a:t>
            </a:r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835E89-6654-4F8E-A3E2-9D487001B95E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F78508C-6753-4E47-AADE-292CF8F8D3DB}"/>
              </a:ext>
            </a:extLst>
          </p:cNvPr>
          <p:cNvCxnSpPr/>
          <p:nvPr/>
        </p:nvCxnSpPr>
        <p:spPr>
          <a:xfrm>
            <a:off x="354401" y="11701712"/>
            <a:ext cx="0" cy="2692890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54C4F2-6647-B4A1-7B0C-47EC27B4B3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584717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F8335F62-BF46-4BB0-BA87-0EC8BAEDDF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6471" y="4173034"/>
            <a:ext cx="6902126" cy="700985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Pijn van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hart, long, oesophagus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2" y="11701712"/>
            <a:ext cx="9314796" cy="2784009"/>
          </a:xfrm>
        </p:spPr>
        <p:txBody>
          <a:bodyPr>
            <a:normAutofit fontScale="85000" lnSpcReduction="20000"/>
          </a:bodyPr>
          <a:lstStyle/>
          <a:p>
            <a:pPr marL="0" indent="0">
              <a:buNone/>
            </a:pPr>
            <a:r>
              <a:rPr lang="en-GB" b="1">
                <a:solidFill>
                  <a:srgbClr val="00B0F0"/>
                </a:solidFill>
              </a:rPr>
              <a:t>Spinale zenuw</a:t>
            </a:r>
          </a:p>
          <a:p>
            <a:pPr marL="0" indent="0">
              <a:buNone/>
            </a:pPr>
            <a:r>
              <a:rPr lang="en-GB" b="1">
                <a:solidFill>
                  <a:schemeClr val="bg1">
                    <a:lumMod val="50000"/>
                  </a:schemeClr>
                </a:solidFill>
              </a:rPr>
              <a:t>Ramus communicans albus</a:t>
            </a:r>
          </a:p>
          <a:p>
            <a:pPr marL="0" indent="0">
              <a:buNone/>
            </a:pPr>
            <a:r>
              <a:rPr lang="en-GB" b="1">
                <a:solidFill>
                  <a:srgbClr val="FF9900"/>
                </a:solidFill>
              </a:rPr>
              <a:t>Paravertebraal (truncus sympathicus) </a:t>
            </a:r>
          </a:p>
          <a:p>
            <a:pPr marL="0" indent="0">
              <a:buNone/>
            </a:pPr>
            <a:r>
              <a:rPr lang="en-GB" b="1">
                <a:solidFill>
                  <a:srgbClr val="FF9900"/>
                </a:solidFill>
              </a:rPr>
              <a:t>	</a:t>
            </a:r>
          </a:p>
          <a:p>
            <a:pPr marL="0" indent="0">
              <a:buNone/>
            </a:pPr>
            <a:r>
              <a:rPr lang="en-GB" sz="3600" b="1">
                <a:solidFill>
                  <a:srgbClr val="00B050"/>
                </a:solidFill>
              </a:rPr>
              <a:t>Cardiopulmonale splanchnische zenuwen</a:t>
            </a:r>
            <a:endParaRPr lang="en-US" sz="3600" b="1">
              <a:solidFill>
                <a:srgbClr val="00B050"/>
              </a:solidFill>
            </a:endParaRPr>
          </a:p>
          <a:p>
            <a:pPr marL="0" indent="0">
              <a:buNone/>
            </a:pPr>
            <a:r>
              <a:rPr lang="en-GB" b="1"/>
              <a:t>Hart, longen, oesophagus</a:t>
            </a:r>
          </a:p>
          <a:p>
            <a:pPr marL="0" indent="0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3BA0F6E-E1B0-4BC3-9FAE-A3CD7AB9CCBA}"/>
              </a:ext>
            </a:extLst>
          </p:cNvPr>
          <p:cNvSpPr txBox="1"/>
          <p:nvPr/>
        </p:nvSpPr>
        <p:spPr>
          <a:xfrm>
            <a:off x="1467370" y="8192235"/>
            <a:ext cx="434071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800" b="1">
                <a:solidFill>
                  <a:srgbClr val="00B050"/>
                </a:solidFill>
              </a:rPr>
              <a:t>Cardiopulmonary splanchnic nerve</a:t>
            </a:r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835E89-6654-4F8E-A3E2-9D487001B95E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F78508C-6753-4E47-AADE-292CF8F8D3DB}"/>
              </a:ext>
            </a:extLst>
          </p:cNvPr>
          <p:cNvCxnSpPr/>
          <p:nvPr/>
        </p:nvCxnSpPr>
        <p:spPr>
          <a:xfrm>
            <a:off x="354401" y="11701712"/>
            <a:ext cx="0" cy="2692890"/>
          </a:xfrm>
          <a:prstGeom prst="straightConnector1">
            <a:avLst/>
          </a:prstGeom>
          <a:ln w="76200">
            <a:solidFill>
              <a:srgbClr val="C00000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663B029-F677-43F1-9A34-5BE3214F02DB}"/>
              </a:ext>
            </a:extLst>
          </p:cNvPr>
          <p:cNvSpPr/>
          <p:nvPr/>
        </p:nvSpPr>
        <p:spPr>
          <a:xfrm>
            <a:off x="4928059" y="6772056"/>
            <a:ext cx="2370221" cy="1649648"/>
          </a:xfrm>
          <a:custGeom>
            <a:avLst/>
            <a:gdLst>
              <a:gd name="connsiteX0" fmla="*/ 50383 w 2827550"/>
              <a:gd name="connsiteY0" fmla="*/ 1997242 h 2003926"/>
              <a:gd name="connsiteX1" fmla="*/ 98510 w 2827550"/>
              <a:gd name="connsiteY1" fmla="*/ 1937084 h 2003926"/>
              <a:gd name="connsiteX2" fmla="*/ 940720 w 2827550"/>
              <a:gd name="connsiteY2" fmla="*/ 1515978 h 2003926"/>
              <a:gd name="connsiteX3" fmla="*/ 1915278 w 2827550"/>
              <a:gd name="connsiteY3" fmla="*/ 1167063 h 2003926"/>
              <a:gd name="connsiteX4" fmla="*/ 2396541 w 2827550"/>
              <a:gd name="connsiteY4" fmla="*/ 1070810 h 2003926"/>
              <a:gd name="connsiteX5" fmla="*/ 2805615 w 2827550"/>
              <a:gd name="connsiteY5" fmla="*/ 493294 h 2003926"/>
              <a:gd name="connsiteX6" fmla="*/ 1698710 w 2827550"/>
              <a:gd name="connsiteY6" fmla="*/ 0 h 2003926"/>
              <a:gd name="connsiteX0" fmla="*/ 50383 w 2827550"/>
              <a:gd name="connsiteY0" fmla="*/ 1997242 h 2003926"/>
              <a:gd name="connsiteX1" fmla="*/ 98510 w 2827550"/>
              <a:gd name="connsiteY1" fmla="*/ 1937084 h 2003926"/>
              <a:gd name="connsiteX2" fmla="*/ 940720 w 2827550"/>
              <a:gd name="connsiteY2" fmla="*/ 1515978 h 2003926"/>
              <a:gd name="connsiteX3" fmla="*/ 1915278 w 2827550"/>
              <a:gd name="connsiteY3" fmla="*/ 1167063 h 2003926"/>
              <a:gd name="connsiteX4" fmla="*/ 2396541 w 2827550"/>
              <a:gd name="connsiteY4" fmla="*/ 1070810 h 2003926"/>
              <a:gd name="connsiteX5" fmla="*/ 2805615 w 2827550"/>
              <a:gd name="connsiteY5" fmla="*/ 493294 h 2003926"/>
              <a:gd name="connsiteX6" fmla="*/ 1698710 w 2827550"/>
              <a:gd name="connsiteY6" fmla="*/ 0 h 2003926"/>
              <a:gd name="connsiteX0" fmla="*/ 50383 w 2805615"/>
              <a:gd name="connsiteY0" fmla="*/ 1997242 h 2003926"/>
              <a:gd name="connsiteX1" fmla="*/ 98510 w 2805615"/>
              <a:gd name="connsiteY1" fmla="*/ 1937084 h 2003926"/>
              <a:gd name="connsiteX2" fmla="*/ 940720 w 2805615"/>
              <a:gd name="connsiteY2" fmla="*/ 1515978 h 2003926"/>
              <a:gd name="connsiteX3" fmla="*/ 1915278 w 2805615"/>
              <a:gd name="connsiteY3" fmla="*/ 1167063 h 2003926"/>
              <a:gd name="connsiteX4" fmla="*/ 2396541 w 2805615"/>
              <a:gd name="connsiteY4" fmla="*/ 1070810 h 2003926"/>
              <a:gd name="connsiteX5" fmla="*/ 2805615 w 2805615"/>
              <a:gd name="connsiteY5" fmla="*/ 493294 h 2003926"/>
              <a:gd name="connsiteX6" fmla="*/ 1698710 w 2805615"/>
              <a:gd name="connsiteY6" fmla="*/ 0 h 2003926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432636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432636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06905 h 1937084"/>
              <a:gd name="connsiteX3" fmla="*/ 2382253 w 2755232"/>
              <a:gd name="connsiteY3" fmla="*/ 1010652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42999 h 1937084"/>
              <a:gd name="connsiteX3" fmla="*/ 2382253 w 2755232"/>
              <a:gd name="connsiteY3" fmla="*/ 1010652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42999 h 1937084"/>
              <a:gd name="connsiteX3" fmla="*/ 2328754 w 2755232"/>
              <a:gd name="connsiteY3" fmla="*/ 911756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14299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07235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07235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34857"/>
              <a:gd name="connsiteY0" fmla="*/ 1937084 h 1937084"/>
              <a:gd name="connsiteX1" fmla="*/ 890337 w 2634857"/>
              <a:gd name="connsiteY1" fmla="*/ 1455820 h 1937084"/>
              <a:gd name="connsiteX2" fmla="*/ 1864895 w 2634857"/>
              <a:gd name="connsiteY2" fmla="*/ 1072359 h 1937084"/>
              <a:gd name="connsiteX3" fmla="*/ 2328754 w 2634857"/>
              <a:gd name="connsiteY3" fmla="*/ 911756 h 1937084"/>
              <a:gd name="connsiteX4" fmla="*/ 2634857 w 2634857"/>
              <a:gd name="connsiteY4" fmla="*/ 546161 h 1937084"/>
              <a:gd name="connsiteX5" fmla="*/ 1672390 w 2634857"/>
              <a:gd name="connsiteY5" fmla="*/ 0 h 1937084"/>
              <a:gd name="connsiteX0" fmla="*/ 0 w 2634857"/>
              <a:gd name="connsiteY0" fmla="*/ 1937084 h 1937084"/>
              <a:gd name="connsiteX1" fmla="*/ 890337 w 2634857"/>
              <a:gd name="connsiteY1" fmla="*/ 1455820 h 1937084"/>
              <a:gd name="connsiteX2" fmla="*/ 1864895 w 2634857"/>
              <a:gd name="connsiteY2" fmla="*/ 1072359 h 1937084"/>
              <a:gd name="connsiteX3" fmla="*/ 2355505 w 2634857"/>
              <a:gd name="connsiteY3" fmla="*/ 954139 h 1937084"/>
              <a:gd name="connsiteX4" fmla="*/ 2634857 w 2634857"/>
              <a:gd name="connsiteY4" fmla="*/ 546161 h 1937084"/>
              <a:gd name="connsiteX5" fmla="*/ 1672390 w 2634857"/>
              <a:gd name="connsiteY5" fmla="*/ 0 h 193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4857" h="1937084">
                <a:moveTo>
                  <a:pt x="0" y="1937084"/>
                </a:moveTo>
                <a:cubicBezTo>
                  <a:pt x="185487" y="1836821"/>
                  <a:pt x="579521" y="1599941"/>
                  <a:pt x="890337" y="1455820"/>
                </a:cubicBezTo>
                <a:cubicBezTo>
                  <a:pt x="1201153" y="1311699"/>
                  <a:pt x="1620700" y="1155972"/>
                  <a:pt x="1864895" y="1072359"/>
                </a:cubicBezTo>
                <a:cubicBezTo>
                  <a:pt x="2109090" y="988746"/>
                  <a:pt x="2227178" y="1041839"/>
                  <a:pt x="2355505" y="954139"/>
                </a:cubicBezTo>
                <a:cubicBezTo>
                  <a:pt x="2483832" y="866439"/>
                  <a:pt x="2537223" y="818239"/>
                  <a:pt x="2634857" y="546161"/>
                </a:cubicBezTo>
                <a:cubicBezTo>
                  <a:pt x="2506521" y="355662"/>
                  <a:pt x="1975185" y="205540"/>
                  <a:pt x="1672390" y="0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4CEE3D3-E504-4B21-B025-4D58E82F91B3}"/>
              </a:ext>
            </a:extLst>
          </p:cNvPr>
          <p:cNvSpPr/>
          <p:nvPr/>
        </p:nvSpPr>
        <p:spPr>
          <a:xfrm>
            <a:off x="4434425" y="5459246"/>
            <a:ext cx="1732888" cy="1176832"/>
          </a:xfrm>
          <a:custGeom>
            <a:avLst/>
            <a:gdLst>
              <a:gd name="connsiteX0" fmla="*/ 2175761 w 2175761"/>
              <a:gd name="connsiteY0" fmla="*/ 1593465 h 1593465"/>
              <a:gd name="connsiteX1" fmla="*/ 1622308 w 2175761"/>
              <a:gd name="connsiteY1" fmla="*/ 1160328 h 1593465"/>
              <a:gd name="connsiteX2" fmla="*/ 744003 w 2175761"/>
              <a:gd name="connsiteY2" fmla="*/ 137644 h 1593465"/>
              <a:gd name="connsiteX3" fmla="*/ 455245 w 2175761"/>
              <a:gd name="connsiteY3" fmla="*/ 29360 h 1593465"/>
              <a:gd name="connsiteX4" fmla="*/ 455245 w 2175761"/>
              <a:gd name="connsiteY4" fmla="*/ 318118 h 1593465"/>
              <a:gd name="connsiteX5" fmla="*/ 58203 w 2175761"/>
              <a:gd name="connsiteY5" fmla="*/ 570781 h 1593465"/>
              <a:gd name="connsiteX6" fmla="*/ 10077 w 2175761"/>
              <a:gd name="connsiteY6" fmla="*/ 1027981 h 1593465"/>
              <a:gd name="connsiteX0" fmla="*/ 2175761 w 2175761"/>
              <a:gd name="connsiteY0" fmla="*/ 1565246 h 1565246"/>
              <a:gd name="connsiteX1" fmla="*/ 1622308 w 2175761"/>
              <a:gd name="connsiteY1" fmla="*/ 1132109 h 1565246"/>
              <a:gd name="connsiteX2" fmla="*/ 744003 w 2175761"/>
              <a:gd name="connsiteY2" fmla="*/ 109425 h 1565246"/>
              <a:gd name="connsiteX3" fmla="*/ 527434 w 2175761"/>
              <a:gd name="connsiteY3" fmla="*/ 49268 h 1565246"/>
              <a:gd name="connsiteX4" fmla="*/ 455245 w 2175761"/>
              <a:gd name="connsiteY4" fmla="*/ 289899 h 1565246"/>
              <a:gd name="connsiteX5" fmla="*/ 58203 w 2175761"/>
              <a:gd name="connsiteY5" fmla="*/ 542562 h 1565246"/>
              <a:gd name="connsiteX6" fmla="*/ 10077 w 2175761"/>
              <a:gd name="connsiteY6" fmla="*/ 999762 h 1565246"/>
              <a:gd name="connsiteX0" fmla="*/ 2175761 w 2175761"/>
              <a:gd name="connsiteY0" fmla="*/ 1565246 h 1565246"/>
              <a:gd name="connsiteX1" fmla="*/ 1622308 w 2175761"/>
              <a:gd name="connsiteY1" fmla="*/ 1132109 h 1565246"/>
              <a:gd name="connsiteX2" fmla="*/ 744003 w 2175761"/>
              <a:gd name="connsiteY2" fmla="*/ 109425 h 1565246"/>
              <a:gd name="connsiteX3" fmla="*/ 527434 w 2175761"/>
              <a:gd name="connsiteY3" fmla="*/ 49268 h 1565246"/>
              <a:gd name="connsiteX4" fmla="*/ 371024 w 2175761"/>
              <a:gd name="connsiteY4" fmla="*/ 289899 h 1565246"/>
              <a:gd name="connsiteX5" fmla="*/ 58203 w 2175761"/>
              <a:gd name="connsiteY5" fmla="*/ 542562 h 1565246"/>
              <a:gd name="connsiteX6" fmla="*/ 10077 w 2175761"/>
              <a:gd name="connsiteY6" fmla="*/ 999762 h 1565246"/>
              <a:gd name="connsiteX0" fmla="*/ 2175761 w 2175761"/>
              <a:gd name="connsiteY0" fmla="*/ 1543364 h 1543364"/>
              <a:gd name="connsiteX1" fmla="*/ 1622308 w 2175761"/>
              <a:gd name="connsiteY1" fmla="*/ 1110227 h 1543364"/>
              <a:gd name="connsiteX2" fmla="*/ 744003 w 2175761"/>
              <a:gd name="connsiteY2" fmla="*/ 87543 h 1543364"/>
              <a:gd name="connsiteX3" fmla="*/ 503371 w 2175761"/>
              <a:gd name="connsiteY3" fmla="*/ 75513 h 1543364"/>
              <a:gd name="connsiteX4" fmla="*/ 371024 w 2175761"/>
              <a:gd name="connsiteY4" fmla="*/ 268017 h 1543364"/>
              <a:gd name="connsiteX5" fmla="*/ 58203 w 2175761"/>
              <a:gd name="connsiteY5" fmla="*/ 520680 h 1543364"/>
              <a:gd name="connsiteX6" fmla="*/ 10077 w 2175761"/>
              <a:gd name="connsiteY6" fmla="*/ 977880 h 1543364"/>
              <a:gd name="connsiteX0" fmla="*/ 2175761 w 2175761"/>
              <a:gd name="connsiteY0" fmla="*/ 1518692 h 1518692"/>
              <a:gd name="connsiteX1" fmla="*/ 1622308 w 2175761"/>
              <a:gd name="connsiteY1" fmla="*/ 1085555 h 1518692"/>
              <a:gd name="connsiteX2" fmla="*/ 731972 w 2175761"/>
              <a:gd name="connsiteY2" fmla="*/ 98965 h 1518692"/>
              <a:gd name="connsiteX3" fmla="*/ 503371 w 2175761"/>
              <a:gd name="connsiteY3" fmla="*/ 50841 h 1518692"/>
              <a:gd name="connsiteX4" fmla="*/ 371024 w 2175761"/>
              <a:gd name="connsiteY4" fmla="*/ 243345 h 1518692"/>
              <a:gd name="connsiteX5" fmla="*/ 58203 w 2175761"/>
              <a:gd name="connsiteY5" fmla="*/ 496008 h 1518692"/>
              <a:gd name="connsiteX6" fmla="*/ 10077 w 2175761"/>
              <a:gd name="connsiteY6" fmla="*/ 953208 h 1518692"/>
              <a:gd name="connsiteX0" fmla="*/ 2175761 w 2175761"/>
              <a:gd name="connsiteY0" fmla="*/ 1465855 h 1465855"/>
              <a:gd name="connsiteX1" fmla="*/ 1622308 w 2175761"/>
              <a:gd name="connsiteY1" fmla="*/ 1032718 h 1465855"/>
              <a:gd name="connsiteX2" fmla="*/ 731972 w 2175761"/>
              <a:gd name="connsiteY2" fmla="*/ 46128 h 1465855"/>
              <a:gd name="connsiteX3" fmla="*/ 371024 w 2175761"/>
              <a:gd name="connsiteY3" fmla="*/ 190508 h 1465855"/>
              <a:gd name="connsiteX4" fmla="*/ 58203 w 2175761"/>
              <a:gd name="connsiteY4" fmla="*/ 443171 h 1465855"/>
              <a:gd name="connsiteX5" fmla="*/ 10077 w 2175761"/>
              <a:gd name="connsiteY5" fmla="*/ 900371 h 1465855"/>
              <a:gd name="connsiteX0" fmla="*/ 2175761 w 2175761"/>
              <a:gd name="connsiteY0" fmla="*/ 1508901 h 1508901"/>
              <a:gd name="connsiteX1" fmla="*/ 1622308 w 2175761"/>
              <a:gd name="connsiteY1" fmla="*/ 1075764 h 1508901"/>
              <a:gd name="connsiteX2" fmla="*/ 659782 w 2175761"/>
              <a:gd name="connsiteY2" fmla="*/ 41048 h 1508901"/>
              <a:gd name="connsiteX3" fmla="*/ 371024 w 2175761"/>
              <a:gd name="connsiteY3" fmla="*/ 233554 h 1508901"/>
              <a:gd name="connsiteX4" fmla="*/ 58203 w 2175761"/>
              <a:gd name="connsiteY4" fmla="*/ 486217 h 1508901"/>
              <a:gd name="connsiteX5" fmla="*/ 10077 w 2175761"/>
              <a:gd name="connsiteY5" fmla="*/ 943417 h 1508901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2843 h 1512843"/>
              <a:gd name="connsiteX1" fmla="*/ 1622308 w 2175761"/>
              <a:gd name="connsiteY1" fmla="*/ 1139864 h 1512843"/>
              <a:gd name="connsiteX2" fmla="*/ 659782 w 2175761"/>
              <a:gd name="connsiteY2" fmla="*/ 44990 h 1512843"/>
              <a:gd name="connsiteX3" fmla="*/ 371024 w 2175761"/>
              <a:gd name="connsiteY3" fmla="*/ 237496 h 1512843"/>
              <a:gd name="connsiteX4" fmla="*/ 58203 w 2175761"/>
              <a:gd name="connsiteY4" fmla="*/ 490159 h 1512843"/>
              <a:gd name="connsiteX5" fmla="*/ 10077 w 2175761"/>
              <a:gd name="connsiteY5" fmla="*/ 947359 h 1512843"/>
              <a:gd name="connsiteX0" fmla="*/ 2175761 w 2175761"/>
              <a:gd name="connsiteY0" fmla="*/ 1516826 h 1516826"/>
              <a:gd name="connsiteX1" fmla="*/ 1610276 w 2175761"/>
              <a:gd name="connsiteY1" fmla="*/ 1204004 h 1516826"/>
              <a:gd name="connsiteX2" fmla="*/ 659782 w 2175761"/>
              <a:gd name="connsiteY2" fmla="*/ 48973 h 1516826"/>
              <a:gd name="connsiteX3" fmla="*/ 371024 w 2175761"/>
              <a:gd name="connsiteY3" fmla="*/ 241479 h 1516826"/>
              <a:gd name="connsiteX4" fmla="*/ 58203 w 2175761"/>
              <a:gd name="connsiteY4" fmla="*/ 494142 h 1516826"/>
              <a:gd name="connsiteX5" fmla="*/ 10077 w 2175761"/>
              <a:gd name="connsiteY5" fmla="*/ 951342 h 1516826"/>
              <a:gd name="connsiteX0" fmla="*/ 2175761 w 2175761"/>
              <a:gd name="connsiteY0" fmla="*/ 1536403 h 1536403"/>
              <a:gd name="connsiteX1" fmla="*/ 1610276 w 2175761"/>
              <a:gd name="connsiteY1" fmla="*/ 1223581 h 1536403"/>
              <a:gd name="connsiteX2" fmla="*/ 659782 w 2175761"/>
              <a:gd name="connsiteY2" fmla="*/ 68550 h 1536403"/>
              <a:gd name="connsiteX3" fmla="*/ 371024 w 2175761"/>
              <a:gd name="connsiteY3" fmla="*/ 261056 h 1536403"/>
              <a:gd name="connsiteX4" fmla="*/ 58203 w 2175761"/>
              <a:gd name="connsiteY4" fmla="*/ 513719 h 1536403"/>
              <a:gd name="connsiteX5" fmla="*/ 10077 w 2175761"/>
              <a:gd name="connsiteY5" fmla="*/ 970919 h 1536403"/>
              <a:gd name="connsiteX0" fmla="*/ 2175761 w 2175761"/>
              <a:gd name="connsiteY0" fmla="*/ 1536403 h 1536403"/>
              <a:gd name="connsiteX1" fmla="*/ 1610276 w 2175761"/>
              <a:gd name="connsiteY1" fmla="*/ 1223581 h 1536403"/>
              <a:gd name="connsiteX2" fmla="*/ 659782 w 2175761"/>
              <a:gd name="connsiteY2" fmla="*/ 68550 h 1536403"/>
              <a:gd name="connsiteX3" fmla="*/ 371024 w 2175761"/>
              <a:gd name="connsiteY3" fmla="*/ 261056 h 1536403"/>
              <a:gd name="connsiteX4" fmla="*/ 58203 w 2175761"/>
              <a:gd name="connsiteY4" fmla="*/ 513719 h 1536403"/>
              <a:gd name="connsiteX5" fmla="*/ 10077 w 2175761"/>
              <a:gd name="connsiteY5" fmla="*/ 970919 h 1536403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461456 h 1461456"/>
              <a:gd name="connsiteX1" fmla="*/ 1610276 w 2175761"/>
              <a:gd name="connsiteY1" fmla="*/ 1194517 h 1461456"/>
              <a:gd name="connsiteX2" fmla="*/ 659782 w 2175761"/>
              <a:gd name="connsiteY2" fmla="*/ 39486 h 1461456"/>
              <a:gd name="connsiteX3" fmla="*/ 371024 w 2175761"/>
              <a:gd name="connsiteY3" fmla="*/ 231992 h 1461456"/>
              <a:gd name="connsiteX4" fmla="*/ 58203 w 2175761"/>
              <a:gd name="connsiteY4" fmla="*/ 484655 h 1461456"/>
              <a:gd name="connsiteX5" fmla="*/ 10077 w 2175761"/>
              <a:gd name="connsiteY5" fmla="*/ 941855 h 1461456"/>
              <a:gd name="connsiteX0" fmla="*/ 2175761 w 2175761"/>
              <a:gd name="connsiteY0" fmla="*/ 1461456 h 1461456"/>
              <a:gd name="connsiteX1" fmla="*/ 1686656 w 2175761"/>
              <a:gd name="connsiteY1" fmla="*/ 1133338 h 1461456"/>
              <a:gd name="connsiteX2" fmla="*/ 659782 w 2175761"/>
              <a:gd name="connsiteY2" fmla="*/ 39486 h 1461456"/>
              <a:gd name="connsiteX3" fmla="*/ 371024 w 2175761"/>
              <a:gd name="connsiteY3" fmla="*/ 231992 h 1461456"/>
              <a:gd name="connsiteX4" fmla="*/ 58203 w 2175761"/>
              <a:gd name="connsiteY4" fmla="*/ 484655 h 1461456"/>
              <a:gd name="connsiteX5" fmla="*/ 10077 w 2175761"/>
              <a:gd name="connsiteY5" fmla="*/ 941855 h 1461456"/>
              <a:gd name="connsiteX0" fmla="*/ 2175761 w 2175761"/>
              <a:gd name="connsiteY0" fmla="*/ 1503512 h 1503512"/>
              <a:gd name="connsiteX1" fmla="*/ 1686656 w 2175761"/>
              <a:gd name="connsiteY1" fmla="*/ 1175394 h 1503512"/>
              <a:gd name="connsiteX2" fmla="*/ 720886 w 2175761"/>
              <a:gd name="connsiteY2" fmla="*/ 35659 h 1503512"/>
              <a:gd name="connsiteX3" fmla="*/ 371024 w 2175761"/>
              <a:gd name="connsiteY3" fmla="*/ 274048 h 1503512"/>
              <a:gd name="connsiteX4" fmla="*/ 58203 w 2175761"/>
              <a:gd name="connsiteY4" fmla="*/ 526711 h 1503512"/>
              <a:gd name="connsiteX5" fmla="*/ 10077 w 2175761"/>
              <a:gd name="connsiteY5" fmla="*/ 983911 h 1503512"/>
              <a:gd name="connsiteX0" fmla="*/ 2175761 w 2175761"/>
              <a:gd name="connsiteY0" fmla="*/ 1420304 h 1420304"/>
              <a:gd name="connsiteX1" fmla="*/ 1686656 w 2175761"/>
              <a:gd name="connsiteY1" fmla="*/ 1092186 h 1420304"/>
              <a:gd name="connsiteX2" fmla="*/ 720886 w 2175761"/>
              <a:gd name="connsiteY2" fmla="*/ 44217 h 1420304"/>
              <a:gd name="connsiteX3" fmla="*/ 371024 w 2175761"/>
              <a:gd name="connsiteY3" fmla="*/ 190840 h 1420304"/>
              <a:gd name="connsiteX4" fmla="*/ 58203 w 2175761"/>
              <a:gd name="connsiteY4" fmla="*/ 443503 h 1420304"/>
              <a:gd name="connsiteX5" fmla="*/ 10077 w 2175761"/>
              <a:gd name="connsiteY5" fmla="*/ 900703 h 1420304"/>
              <a:gd name="connsiteX0" fmla="*/ 2175761 w 2175761"/>
              <a:gd name="connsiteY0" fmla="*/ 1422479 h 1422479"/>
              <a:gd name="connsiteX1" fmla="*/ 1686656 w 2175761"/>
              <a:gd name="connsiteY1" fmla="*/ 1094361 h 1422479"/>
              <a:gd name="connsiteX2" fmla="*/ 720886 w 2175761"/>
              <a:gd name="connsiteY2" fmla="*/ 46392 h 1422479"/>
              <a:gd name="connsiteX3" fmla="*/ 340473 w 2175761"/>
              <a:gd name="connsiteY3" fmla="*/ 177721 h 1422479"/>
              <a:gd name="connsiteX4" fmla="*/ 58203 w 2175761"/>
              <a:gd name="connsiteY4" fmla="*/ 445678 h 1422479"/>
              <a:gd name="connsiteX5" fmla="*/ 10077 w 2175761"/>
              <a:gd name="connsiteY5" fmla="*/ 902878 h 1422479"/>
              <a:gd name="connsiteX0" fmla="*/ 2175761 w 2175761"/>
              <a:gd name="connsiteY0" fmla="*/ 1490922 h 1490922"/>
              <a:gd name="connsiteX1" fmla="*/ 1686656 w 2175761"/>
              <a:gd name="connsiteY1" fmla="*/ 1162804 h 1490922"/>
              <a:gd name="connsiteX2" fmla="*/ 644507 w 2175761"/>
              <a:gd name="connsiteY2" fmla="*/ 38363 h 1490922"/>
              <a:gd name="connsiteX3" fmla="*/ 340473 w 2175761"/>
              <a:gd name="connsiteY3" fmla="*/ 246164 h 1490922"/>
              <a:gd name="connsiteX4" fmla="*/ 58203 w 2175761"/>
              <a:gd name="connsiteY4" fmla="*/ 514121 h 1490922"/>
              <a:gd name="connsiteX5" fmla="*/ 10077 w 2175761"/>
              <a:gd name="connsiteY5" fmla="*/ 971321 h 1490922"/>
              <a:gd name="connsiteX0" fmla="*/ 2175761 w 2175761"/>
              <a:gd name="connsiteY0" fmla="*/ 1496278 h 1496278"/>
              <a:gd name="connsiteX1" fmla="*/ 1686656 w 2175761"/>
              <a:gd name="connsiteY1" fmla="*/ 1168160 h 1496278"/>
              <a:gd name="connsiteX2" fmla="*/ 644507 w 2175761"/>
              <a:gd name="connsiteY2" fmla="*/ 43719 h 1496278"/>
              <a:gd name="connsiteX3" fmla="*/ 279368 w 2175761"/>
              <a:gd name="connsiteY3" fmla="*/ 205638 h 1496278"/>
              <a:gd name="connsiteX4" fmla="*/ 58203 w 2175761"/>
              <a:gd name="connsiteY4" fmla="*/ 519477 h 1496278"/>
              <a:gd name="connsiteX5" fmla="*/ 10077 w 2175761"/>
              <a:gd name="connsiteY5" fmla="*/ 976677 h 1496278"/>
              <a:gd name="connsiteX0" fmla="*/ 2200157 w 2200157"/>
              <a:gd name="connsiteY0" fmla="*/ 1495974 h 1495974"/>
              <a:gd name="connsiteX1" fmla="*/ 1711052 w 2200157"/>
              <a:gd name="connsiteY1" fmla="*/ 1167856 h 1495974"/>
              <a:gd name="connsiteX2" fmla="*/ 668903 w 2200157"/>
              <a:gd name="connsiteY2" fmla="*/ 43415 h 1495974"/>
              <a:gd name="connsiteX3" fmla="*/ 303764 w 2200157"/>
              <a:gd name="connsiteY3" fmla="*/ 205334 h 1495974"/>
              <a:gd name="connsiteX4" fmla="*/ 36771 w 2200157"/>
              <a:gd name="connsiteY4" fmla="*/ 503879 h 1495974"/>
              <a:gd name="connsiteX5" fmla="*/ 34473 w 2200157"/>
              <a:gd name="connsiteY5" fmla="*/ 976373 h 1495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0157" h="1495974">
                <a:moveTo>
                  <a:pt x="2200157" y="1495974"/>
                </a:moveTo>
                <a:cubicBezTo>
                  <a:pt x="2042743" y="1400724"/>
                  <a:pt x="1966261" y="1409949"/>
                  <a:pt x="1711052" y="1167856"/>
                </a:cubicBezTo>
                <a:cubicBezTo>
                  <a:pt x="1455843" y="925763"/>
                  <a:pt x="1188267" y="420404"/>
                  <a:pt x="668903" y="43415"/>
                </a:cubicBezTo>
                <a:cubicBezTo>
                  <a:pt x="462360" y="-92943"/>
                  <a:pt x="409119" y="128590"/>
                  <a:pt x="303764" y="205334"/>
                </a:cubicBezTo>
                <a:cubicBezTo>
                  <a:pt x="198409" y="282078"/>
                  <a:pt x="110966" y="385568"/>
                  <a:pt x="36771" y="503879"/>
                </a:cubicBezTo>
                <a:cubicBezTo>
                  <a:pt x="-37424" y="622189"/>
                  <a:pt x="21438" y="806928"/>
                  <a:pt x="34473" y="976373"/>
                </a:cubicBezTo>
              </a:path>
            </a:pathLst>
          </a:custGeom>
          <a:noFill/>
          <a:ln w="762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CA73C73-D2CA-4D2E-82D5-25F21CFED3C9}"/>
              </a:ext>
            </a:extLst>
          </p:cNvPr>
          <p:cNvSpPr/>
          <p:nvPr/>
        </p:nvSpPr>
        <p:spPr>
          <a:xfrm rot="19085238">
            <a:off x="5774212" y="6082526"/>
            <a:ext cx="151524" cy="31301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21D542-D467-4810-A2CA-EB33400A0771}"/>
              </a:ext>
            </a:extLst>
          </p:cNvPr>
          <p:cNvSpPr/>
          <p:nvPr/>
        </p:nvSpPr>
        <p:spPr>
          <a:xfrm>
            <a:off x="5744354" y="6247772"/>
            <a:ext cx="151524" cy="92216"/>
          </a:xfrm>
          <a:custGeom>
            <a:avLst/>
            <a:gdLst>
              <a:gd name="connsiteX0" fmla="*/ 0 w 168442"/>
              <a:gd name="connsiteY0" fmla="*/ 108284 h 108284"/>
              <a:gd name="connsiteX1" fmla="*/ 168442 w 168442"/>
              <a:gd name="connsiteY1" fmla="*/ 0 h 108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2" h="108284">
                <a:moveTo>
                  <a:pt x="0" y="108284"/>
                </a:moveTo>
                <a:lnTo>
                  <a:pt x="168442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BE799C-2F4A-E62F-F18F-94618D9DA6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2850051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F6948264-7D9F-0DEF-CC49-71021EF2B15F}"/>
              </a:ext>
            </a:extLst>
          </p:cNvPr>
          <p:cNvSpPr/>
          <p:nvPr/>
        </p:nvSpPr>
        <p:spPr>
          <a:xfrm>
            <a:off x="0" y="11364686"/>
            <a:ext cx="10799763" cy="3935639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Sympathisch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naar buik- en bekkenorganen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2" y="11701712"/>
            <a:ext cx="9314796" cy="2784009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GB" sz="2800" b="1">
                <a:solidFill>
                  <a:srgbClr val="00B0F0"/>
                </a:solidFill>
              </a:rPr>
              <a:t>Spinale zenuw</a:t>
            </a:r>
          </a:p>
          <a:p>
            <a:pPr marL="0" indent="0">
              <a:buNone/>
            </a:pPr>
            <a:r>
              <a:rPr lang="en-GB" sz="2800" b="1">
                <a:solidFill>
                  <a:schemeClr val="bg1">
                    <a:lumMod val="50000"/>
                  </a:schemeClr>
                </a:solidFill>
              </a:rPr>
              <a:t>Ramus communicans albus</a:t>
            </a:r>
          </a:p>
          <a:p>
            <a:pPr marL="0" indent="0">
              <a:buNone/>
            </a:pPr>
            <a:r>
              <a:rPr lang="en-GB" sz="2800" b="1">
                <a:solidFill>
                  <a:srgbClr val="FF9900"/>
                </a:solidFill>
              </a:rPr>
              <a:t>Paravertebraal (truncus sympathicus) *GÉÉN SYNAPS*</a:t>
            </a:r>
          </a:p>
          <a:p>
            <a:pPr marL="0" indent="0">
              <a:buNone/>
            </a:pPr>
            <a:r>
              <a:rPr lang="en-GB" sz="2800" b="1">
                <a:solidFill>
                  <a:srgbClr val="00B050"/>
                </a:solidFill>
              </a:rPr>
              <a:t>Thoracale /lumbale splanchnische zenuwen</a:t>
            </a:r>
          </a:p>
          <a:p>
            <a:pPr marL="0" indent="0">
              <a:buNone/>
            </a:pPr>
            <a:r>
              <a:rPr lang="en-GB" sz="2800" b="1">
                <a:solidFill>
                  <a:srgbClr val="FF0000"/>
                </a:solidFill>
              </a:rPr>
              <a:t>Prevertebraal / preaortaal ganglion/ plexus *SYNAPS*</a:t>
            </a:r>
          </a:p>
          <a:p>
            <a:pPr marL="0" indent="0">
              <a:buNone/>
            </a:pPr>
            <a:r>
              <a:rPr lang="en-US" sz="2800" b="1"/>
              <a:t>Met bloedvaten mee naar organen</a:t>
            </a:r>
          </a:p>
          <a:p>
            <a:pPr marL="0" indent="0">
              <a:buNone/>
            </a:pPr>
            <a:endParaRPr lang="en-GB" sz="2800" b="1">
              <a:solidFill>
                <a:srgbClr val="00B050"/>
              </a:solidFill>
            </a:endParaRPr>
          </a:p>
          <a:p>
            <a:pPr marL="0" indent="0">
              <a:buNone/>
            </a:pPr>
            <a:endParaRPr lang="en-US" sz="2800" b="1">
              <a:solidFill>
                <a:srgbClr val="00B050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1835E89-6654-4F8E-A3E2-9D487001B95E}"/>
              </a:ext>
            </a:extLst>
          </p:cNvPr>
          <p:cNvSpPr txBox="1"/>
          <p:nvPr/>
        </p:nvSpPr>
        <p:spPr>
          <a:xfrm>
            <a:off x="1616491" y="14795713"/>
            <a:ext cx="81773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https://openstax.org/details/books/anatomy-and-physiology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ire icon: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https://freesvg.org/fire-and-flames-remixes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By Open Clipart, PD</a:t>
            </a:r>
          </a:p>
          <a:p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34546C1-914D-4E28-A57F-81255034A31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6631" y="4221162"/>
            <a:ext cx="6286500" cy="685800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D1F199CA-16DD-4CB9-B17B-DEA8D47113FD}"/>
              </a:ext>
            </a:extLst>
          </p:cNvPr>
          <p:cNvSpPr txBox="1"/>
          <p:nvPr/>
        </p:nvSpPr>
        <p:spPr>
          <a:xfrm>
            <a:off x="1449978" y="8169032"/>
            <a:ext cx="198555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800" b="1">
                <a:solidFill>
                  <a:srgbClr val="00B050"/>
                </a:solidFill>
              </a:rPr>
              <a:t>Thoracic / lumbal</a:t>
            </a:r>
            <a:endParaRPr lang="en-US"/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2207B19F-DA5B-4842-8FB3-7F31D18ED088}"/>
              </a:ext>
            </a:extLst>
          </p:cNvPr>
          <p:cNvCxnSpPr>
            <a:cxnSpLocks/>
          </p:cNvCxnSpPr>
          <p:nvPr/>
        </p:nvCxnSpPr>
        <p:spPr>
          <a:xfrm>
            <a:off x="354401" y="11701712"/>
            <a:ext cx="0" cy="3046608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F9B9909-7854-FD6F-8D3E-9965720DFF56}"/>
              </a:ext>
            </a:extLst>
          </p:cNvPr>
          <p:cNvGrpSpPr/>
          <p:nvPr/>
        </p:nvGrpSpPr>
        <p:grpSpPr>
          <a:xfrm>
            <a:off x="261257" y="3886563"/>
            <a:ext cx="1739682" cy="2611929"/>
            <a:chOff x="297675" y="3821248"/>
            <a:chExt cx="1739682" cy="2611929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C80C795B-B04F-F432-D60A-9B87F04C8B1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7675" y="3821248"/>
              <a:ext cx="1739682" cy="2171428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2B11965-5286-609C-3461-37811BC74AF3}"/>
                </a:ext>
              </a:extLst>
            </p:cNvPr>
            <p:cNvSpPr txBox="1"/>
            <p:nvPr/>
          </p:nvSpPr>
          <p:spPr>
            <a:xfrm>
              <a:off x="496388" y="5786846"/>
              <a:ext cx="1283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>
                  <a:solidFill>
                    <a:srgbClr val="FF0000"/>
                  </a:solidFill>
                </a:rPr>
                <a:t>SYMP</a:t>
              </a:r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56E86CC-4D93-1382-4C5B-6733FA909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451222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0580FF01-B7B8-2E73-61DA-8445409ECDDF}"/>
              </a:ext>
            </a:extLst>
          </p:cNvPr>
          <p:cNvSpPr/>
          <p:nvPr/>
        </p:nvSpPr>
        <p:spPr>
          <a:xfrm>
            <a:off x="0" y="11364686"/>
            <a:ext cx="10799763" cy="3935639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8335F62-BF46-4BB0-BA87-0EC8BAEDDF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6471" y="4173034"/>
            <a:ext cx="6902126" cy="700985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Pijn van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buikorganen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sz="3200" b="1">
                <a:solidFill>
                  <a:schemeClr val="bg1"/>
                </a:solidFill>
              </a:rPr>
              <a:t>(t/m middendarm – colon transversum)</a:t>
            </a:r>
            <a:br>
              <a:rPr lang="en-GB" sz="3200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3BA0F6E-E1B0-4BC3-9FAE-A3CD7AB9CCBA}"/>
              </a:ext>
            </a:extLst>
          </p:cNvPr>
          <p:cNvSpPr txBox="1"/>
          <p:nvPr/>
        </p:nvSpPr>
        <p:spPr>
          <a:xfrm>
            <a:off x="1056781" y="8174466"/>
            <a:ext cx="395940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b="1">
                <a:solidFill>
                  <a:srgbClr val="00B050"/>
                </a:solidFill>
              </a:rPr>
              <a:t>T</a:t>
            </a:r>
            <a:r>
              <a:rPr lang="en-GB" sz="1800" b="1">
                <a:solidFill>
                  <a:srgbClr val="00B050"/>
                </a:solidFill>
              </a:rPr>
              <a:t>horacic /lumbar splanchnic nerve</a:t>
            </a:r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835E89-6654-4F8E-A3E2-9D487001B95E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Image edited  by Paul Gobée from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"OpenStax AnatPhys fig.15.3 - Sympathetic Connections and the Ganglia - English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OpenStax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Source: book 'Anatomy and Physiology', https://openstax.org/details/books/anatomy-and-physiology.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F78508C-6753-4E47-AADE-292CF8F8D3DB}"/>
              </a:ext>
            </a:extLst>
          </p:cNvPr>
          <p:cNvCxnSpPr>
            <a:cxnSpLocks/>
          </p:cNvCxnSpPr>
          <p:nvPr/>
        </p:nvCxnSpPr>
        <p:spPr>
          <a:xfrm>
            <a:off x="354401" y="11701712"/>
            <a:ext cx="0" cy="2942336"/>
          </a:xfrm>
          <a:prstGeom prst="straightConnector1">
            <a:avLst/>
          </a:prstGeom>
          <a:ln w="127000">
            <a:solidFill>
              <a:srgbClr val="C00000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>
            <a:extLst>
              <a:ext uri="{FF2B5EF4-FFF2-40B4-BE49-F238E27FC236}">
                <a16:creationId xmlns:a16="http://schemas.microsoft.com/office/drawing/2014/main" id="{909708DA-7CF5-426E-92C3-C76C2366421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25562">
            <a:off x="2007783" y="8601745"/>
            <a:ext cx="2057400" cy="2705100"/>
          </a:xfrm>
          <a:prstGeom prst="rect">
            <a:avLst/>
          </a:prstGeom>
        </p:spPr>
      </p:pic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663B029-F677-43F1-9A34-5BE3214F02DB}"/>
              </a:ext>
            </a:extLst>
          </p:cNvPr>
          <p:cNvSpPr/>
          <p:nvPr/>
        </p:nvSpPr>
        <p:spPr>
          <a:xfrm>
            <a:off x="2334984" y="6772056"/>
            <a:ext cx="4963295" cy="3874232"/>
          </a:xfrm>
          <a:custGeom>
            <a:avLst/>
            <a:gdLst>
              <a:gd name="connsiteX0" fmla="*/ 50383 w 2827550"/>
              <a:gd name="connsiteY0" fmla="*/ 1997242 h 2003926"/>
              <a:gd name="connsiteX1" fmla="*/ 98510 w 2827550"/>
              <a:gd name="connsiteY1" fmla="*/ 1937084 h 2003926"/>
              <a:gd name="connsiteX2" fmla="*/ 940720 w 2827550"/>
              <a:gd name="connsiteY2" fmla="*/ 1515978 h 2003926"/>
              <a:gd name="connsiteX3" fmla="*/ 1915278 w 2827550"/>
              <a:gd name="connsiteY3" fmla="*/ 1167063 h 2003926"/>
              <a:gd name="connsiteX4" fmla="*/ 2396541 w 2827550"/>
              <a:gd name="connsiteY4" fmla="*/ 1070810 h 2003926"/>
              <a:gd name="connsiteX5" fmla="*/ 2805615 w 2827550"/>
              <a:gd name="connsiteY5" fmla="*/ 493294 h 2003926"/>
              <a:gd name="connsiteX6" fmla="*/ 1698710 w 2827550"/>
              <a:gd name="connsiteY6" fmla="*/ 0 h 2003926"/>
              <a:gd name="connsiteX0" fmla="*/ 50383 w 2827550"/>
              <a:gd name="connsiteY0" fmla="*/ 1997242 h 2003926"/>
              <a:gd name="connsiteX1" fmla="*/ 98510 w 2827550"/>
              <a:gd name="connsiteY1" fmla="*/ 1937084 h 2003926"/>
              <a:gd name="connsiteX2" fmla="*/ 940720 w 2827550"/>
              <a:gd name="connsiteY2" fmla="*/ 1515978 h 2003926"/>
              <a:gd name="connsiteX3" fmla="*/ 1915278 w 2827550"/>
              <a:gd name="connsiteY3" fmla="*/ 1167063 h 2003926"/>
              <a:gd name="connsiteX4" fmla="*/ 2396541 w 2827550"/>
              <a:gd name="connsiteY4" fmla="*/ 1070810 h 2003926"/>
              <a:gd name="connsiteX5" fmla="*/ 2805615 w 2827550"/>
              <a:gd name="connsiteY5" fmla="*/ 493294 h 2003926"/>
              <a:gd name="connsiteX6" fmla="*/ 1698710 w 2827550"/>
              <a:gd name="connsiteY6" fmla="*/ 0 h 2003926"/>
              <a:gd name="connsiteX0" fmla="*/ 50383 w 2805615"/>
              <a:gd name="connsiteY0" fmla="*/ 1997242 h 2003926"/>
              <a:gd name="connsiteX1" fmla="*/ 98510 w 2805615"/>
              <a:gd name="connsiteY1" fmla="*/ 1937084 h 2003926"/>
              <a:gd name="connsiteX2" fmla="*/ 940720 w 2805615"/>
              <a:gd name="connsiteY2" fmla="*/ 1515978 h 2003926"/>
              <a:gd name="connsiteX3" fmla="*/ 1915278 w 2805615"/>
              <a:gd name="connsiteY3" fmla="*/ 1167063 h 2003926"/>
              <a:gd name="connsiteX4" fmla="*/ 2396541 w 2805615"/>
              <a:gd name="connsiteY4" fmla="*/ 1070810 h 2003926"/>
              <a:gd name="connsiteX5" fmla="*/ 2805615 w 2805615"/>
              <a:gd name="connsiteY5" fmla="*/ 493294 h 2003926"/>
              <a:gd name="connsiteX6" fmla="*/ 1698710 w 2805615"/>
              <a:gd name="connsiteY6" fmla="*/ 0 h 2003926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396541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432636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50383 w 2805615"/>
              <a:gd name="connsiteY0" fmla="*/ 1937084 h 1943768"/>
              <a:gd name="connsiteX1" fmla="*/ 98510 w 2805615"/>
              <a:gd name="connsiteY1" fmla="*/ 1876926 h 1943768"/>
              <a:gd name="connsiteX2" fmla="*/ 940720 w 2805615"/>
              <a:gd name="connsiteY2" fmla="*/ 1455820 h 1943768"/>
              <a:gd name="connsiteX3" fmla="*/ 1915278 w 2805615"/>
              <a:gd name="connsiteY3" fmla="*/ 1106905 h 1943768"/>
              <a:gd name="connsiteX4" fmla="*/ 2432636 w 2805615"/>
              <a:gd name="connsiteY4" fmla="*/ 1010652 h 1943768"/>
              <a:gd name="connsiteX5" fmla="*/ 2805615 w 2805615"/>
              <a:gd name="connsiteY5" fmla="*/ 433136 h 1943768"/>
              <a:gd name="connsiteX6" fmla="*/ 1722773 w 2805615"/>
              <a:gd name="connsiteY6" fmla="*/ 0 h 1943768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06905 h 1937084"/>
              <a:gd name="connsiteX3" fmla="*/ 2382253 w 2755232"/>
              <a:gd name="connsiteY3" fmla="*/ 1010652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42999 h 1937084"/>
              <a:gd name="connsiteX3" fmla="*/ 2382253 w 2755232"/>
              <a:gd name="connsiteY3" fmla="*/ 1010652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755232"/>
              <a:gd name="connsiteY0" fmla="*/ 1937084 h 1937084"/>
              <a:gd name="connsiteX1" fmla="*/ 890337 w 2755232"/>
              <a:gd name="connsiteY1" fmla="*/ 1455820 h 1937084"/>
              <a:gd name="connsiteX2" fmla="*/ 1864895 w 2755232"/>
              <a:gd name="connsiteY2" fmla="*/ 1142999 h 1937084"/>
              <a:gd name="connsiteX3" fmla="*/ 2328754 w 2755232"/>
              <a:gd name="connsiteY3" fmla="*/ 911756 h 1937084"/>
              <a:gd name="connsiteX4" fmla="*/ 2755232 w 2755232"/>
              <a:gd name="connsiteY4" fmla="*/ 433136 h 1937084"/>
              <a:gd name="connsiteX5" fmla="*/ 1672390 w 275523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14299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07235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74982"/>
              <a:gd name="connsiteY0" fmla="*/ 1937084 h 1937084"/>
              <a:gd name="connsiteX1" fmla="*/ 890337 w 2674982"/>
              <a:gd name="connsiteY1" fmla="*/ 1455820 h 1937084"/>
              <a:gd name="connsiteX2" fmla="*/ 1864895 w 2674982"/>
              <a:gd name="connsiteY2" fmla="*/ 1072359 h 1937084"/>
              <a:gd name="connsiteX3" fmla="*/ 2328754 w 2674982"/>
              <a:gd name="connsiteY3" fmla="*/ 911756 h 1937084"/>
              <a:gd name="connsiteX4" fmla="*/ 2674982 w 2674982"/>
              <a:gd name="connsiteY4" fmla="*/ 546161 h 1937084"/>
              <a:gd name="connsiteX5" fmla="*/ 1672390 w 2674982"/>
              <a:gd name="connsiteY5" fmla="*/ 0 h 1937084"/>
              <a:gd name="connsiteX0" fmla="*/ 0 w 2634857"/>
              <a:gd name="connsiteY0" fmla="*/ 1937084 h 1937084"/>
              <a:gd name="connsiteX1" fmla="*/ 890337 w 2634857"/>
              <a:gd name="connsiteY1" fmla="*/ 1455820 h 1937084"/>
              <a:gd name="connsiteX2" fmla="*/ 1864895 w 2634857"/>
              <a:gd name="connsiteY2" fmla="*/ 1072359 h 1937084"/>
              <a:gd name="connsiteX3" fmla="*/ 2328754 w 2634857"/>
              <a:gd name="connsiteY3" fmla="*/ 911756 h 1937084"/>
              <a:gd name="connsiteX4" fmla="*/ 2634857 w 2634857"/>
              <a:gd name="connsiteY4" fmla="*/ 546161 h 1937084"/>
              <a:gd name="connsiteX5" fmla="*/ 1672390 w 2634857"/>
              <a:gd name="connsiteY5" fmla="*/ 0 h 1937084"/>
              <a:gd name="connsiteX0" fmla="*/ 0 w 2634857"/>
              <a:gd name="connsiteY0" fmla="*/ 1937084 h 1937084"/>
              <a:gd name="connsiteX1" fmla="*/ 890337 w 2634857"/>
              <a:gd name="connsiteY1" fmla="*/ 1455820 h 1937084"/>
              <a:gd name="connsiteX2" fmla="*/ 1864895 w 2634857"/>
              <a:gd name="connsiteY2" fmla="*/ 1072359 h 1937084"/>
              <a:gd name="connsiteX3" fmla="*/ 2355505 w 2634857"/>
              <a:gd name="connsiteY3" fmla="*/ 954139 h 1937084"/>
              <a:gd name="connsiteX4" fmla="*/ 2634857 w 2634857"/>
              <a:gd name="connsiteY4" fmla="*/ 546161 h 1937084"/>
              <a:gd name="connsiteX5" fmla="*/ 1672390 w 2634857"/>
              <a:gd name="connsiteY5" fmla="*/ 0 h 1937084"/>
              <a:gd name="connsiteX0" fmla="*/ 5392 w 2640249"/>
              <a:gd name="connsiteY0" fmla="*/ 1937084 h 1937084"/>
              <a:gd name="connsiteX1" fmla="*/ 95068 w 2640249"/>
              <a:gd name="connsiteY1" fmla="*/ 1839714 h 1937084"/>
              <a:gd name="connsiteX2" fmla="*/ 895729 w 2640249"/>
              <a:gd name="connsiteY2" fmla="*/ 1455820 h 1937084"/>
              <a:gd name="connsiteX3" fmla="*/ 1870287 w 2640249"/>
              <a:gd name="connsiteY3" fmla="*/ 1072359 h 1937084"/>
              <a:gd name="connsiteX4" fmla="*/ 2360897 w 2640249"/>
              <a:gd name="connsiteY4" fmla="*/ 954139 h 1937084"/>
              <a:gd name="connsiteX5" fmla="*/ 2640249 w 2640249"/>
              <a:gd name="connsiteY5" fmla="*/ 546161 h 1937084"/>
              <a:gd name="connsiteX6" fmla="*/ 1677782 w 2640249"/>
              <a:gd name="connsiteY6" fmla="*/ 0 h 1937084"/>
              <a:gd name="connsiteX0" fmla="*/ 2798322 w 5433179"/>
              <a:gd name="connsiteY0" fmla="*/ 1937084 h 4517783"/>
              <a:gd name="connsiteX1" fmla="*/ 5405 w 5433179"/>
              <a:gd name="connsiteY1" fmla="*/ 4516015 h 4517783"/>
              <a:gd name="connsiteX2" fmla="*/ 3688659 w 5433179"/>
              <a:gd name="connsiteY2" fmla="*/ 1455820 h 4517783"/>
              <a:gd name="connsiteX3" fmla="*/ 4663217 w 5433179"/>
              <a:gd name="connsiteY3" fmla="*/ 1072359 h 4517783"/>
              <a:gd name="connsiteX4" fmla="*/ 5153827 w 5433179"/>
              <a:gd name="connsiteY4" fmla="*/ 954139 h 4517783"/>
              <a:gd name="connsiteX5" fmla="*/ 5433179 w 5433179"/>
              <a:gd name="connsiteY5" fmla="*/ 546161 h 4517783"/>
              <a:gd name="connsiteX6" fmla="*/ 4470712 w 5433179"/>
              <a:gd name="connsiteY6" fmla="*/ 0 h 4517783"/>
              <a:gd name="connsiteX0" fmla="*/ 0 w 2634857"/>
              <a:gd name="connsiteY0" fmla="*/ 1937084 h 1937084"/>
              <a:gd name="connsiteX1" fmla="*/ 423450 w 2634857"/>
              <a:gd name="connsiteY1" fmla="*/ 1695481 h 1937084"/>
              <a:gd name="connsiteX2" fmla="*/ 890337 w 2634857"/>
              <a:gd name="connsiteY2" fmla="*/ 1455820 h 1937084"/>
              <a:gd name="connsiteX3" fmla="*/ 1864895 w 2634857"/>
              <a:gd name="connsiteY3" fmla="*/ 1072359 h 1937084"/>
              <a:gd name="connsiteX4" fmla="*/ 2355505 w 2634857"/>
              <a:gd name="connsiteY4" fmla="*/ 954139 h 1937084"/>
              <a:gd name="connsiteX5" fmla="*/ 2634857 w 2634857"/>
              <a:gd name="connsiteY5" fmla="*/ 546161 h 1937084"/>
              <a:gd name="connsiteX6" fmla="*/ 1672390 w 2634857"/>
              <a:gd name="connsiteY6" fmla="*/ 0 h 1937084"/>
              <a:gd name="connsiteX0" fmla="*/ 0 w 4212697"/>
              <a:gd name="connsiteY0" fmla="*/ 2866578 h 2866578"/>
              <a:gd name="connsiteX1" fmla="*/ 2001290 w 4212697"/>
              <a:gd name="connsiteY1" fmla="*/ 1695481 h 2866578"/>
              <a:gd name="connsiteX2" fmla="*/ 2468177 w 4212697"/>
              <a:gd name="connsiteY2" fmla="*/ 1455820 h 2866578"/>
              <a:gd name="connsiteX3" fmla="*/ 3442735 w 4212697"/>
              <a:gd name="connsiteY3" fmla="*/ 1072359 h 2866578"/>
              <a:gd name="connsiteX4" fmla="*/ 3933345 w 4212697"/>
              <a:gd name="connsiteY4" fmla="*/ 954139 h 2866578"/>
              <a:gd name="connsiteX5" fmla="*/ 4212697 w 4212697"/>
              <a:gd name="connsiteY5" fmla="*/ 546161 h 2866578"/>
              <a:gd name="connsiteX6" fmla="*/ 3250230 w 4212697"/>
              <a:gd name="connsiteY6" fmla="*/ 0 h 2866578"/>
              <a:gd name="connsiteX0" fmla="*/ 0 w 4212697"/>
              <a:gd name="connsiteY0" fmla="*/ 2866578 h 2866578"/>
              <a:gd name="connsiteX1" fmla="*/ 468964 w 4212697"/>
              <a:gd name="connsiteY1" fmla="*/ 2560873 h 2866578"/>
              <a:gd name="connsiteX2" fmla="*/ 2001290 w 4212697"/>
              <a:gd name="connsiteY2" fmla="*/ 1695481 h 2866578"/>
              <a:gd name="connsiteX3" fmla="*/ 2468177 w 4212697"/>
              <a:gd name="connsiteY3" fmla="*/ 1455820 h 2866578"/>
              <a:gd name="connsiteX4" fmla="*/ 3442735 w 4212697"/>
              <a:gd name="connsiteY4" fmla="*/ 1072359 h 2866578"/>
              <a:gd name="connsiteX5" fmla="*/ 3933345 w 4212697"/>
              <a:gd name="connsiteY5" fmla="*/ 954139 h 2866578"/>
              <a:gd name="connsiteX6" fmla="*/ 4212697 w 4212697"/>
              <a:gd name="connsiteY6" fmla="*/ 546161 h 2866578"/>
              <a:gd name="connsiteX7" fmla="*/ 3250230 w 4212697"/>
              <a:gd name="connsiteY7" fmla="*/ 0 h 2866578"/>
              <a:gd name="connsiteX0" fmla="*/ 0 w 5517450"/>
              <a:gd name="connsiteY0" fmla="*/ 4549282 h 4549282"/>
              <a:gd name="connsiteX1" fmla="*/ 1773717 w 5517450"/>
              <a:gd name="connsiteY1" fmla="*/ 2560873 h 4549282"/>
              <a:gd name="connsiteX2" fmla="*/ 3306043 w 5517450"/>
              <a:gd name="connsiteY2" fmla="*/ 1695481 h 4549282"/>
              <a:gd name="connsiteX3" fmla="*/ 3772930 w 5517450"/>
              <a:gd name="connsiteY3" fmla="*/ 1455820 h 4549282"/>
              <a:gd name="connsiteX4" fmla="*/ 4747488 w 5517450"/>
              <a:gd name="connsiteY4" fmla="*/ 1072359 h 4549282"/>
              <a:gd name="connsiteX5" fmla="*/ 5238098 w 5517450"/>
              <a:gd name="connsiteY5" fmla="*/ 954139 h 4549282"/>
              <a:gd name="connsiteX6" fmla="*/ 5517450 w 5517450"/>
              <a:gd name="connsiteY6" fmla="*/ 546161 h 4549282"/>
              <a:gd name="connsiteX7" fmla="*/ 4554983 w 5517450"/>
              <a:gd name="connsiteY7" fmla="*/ 0 h 4549282"/>
              <a:gd name="connsiteX0" fmla="*/ 0 w 5517450"/>
              <a:gd name="connsiteY0" fmla="*/ 4549282 h 4549282"/>
              <a:gd name="connsiteX1" fmla="*/ 1303399 w 5517450"/>
              <a:gd name="connsiteY1" fmla="*/ 2913440 h 4549282"/>
              <a:gd name="connsiteX2" fmla="*/ 3306043 w 5517450"/>
              <a:gd name="connsiteY2" fmla="*/ 1695481 h 4549282"/>
              <a:gd name="connsiteX3" fmla="*/ 3772930 w 5517450"/>
              <a:gd name="connsiteY3" fmla="*/ 1455820 h 4549282"/>
              <a:gd name="connsiteX4" fmla="*/ 4747488 w 5517450"/>
              <a:gd name="connsiteY4" fmla="*/ 1072359 h 4549282"/>
              <a:gd name="connsiteX5" fmla="*/ 5238098 w 5517450"/>
              <a:gd name="connsiteY5" fmla="*/ 954139 h 4549282"/>
              <a:gd name="connsiteX6" fmla="*/ 5517450 w 5517450"/>
              <a:gd name="connsiteY6" fmla="*/ 546161 h 4549282"/>
              <a:gd name="connsiteX7" fmla="*/ 4554983 w 5517450"/>
              <a:gd name="connsiteY7" fmla="*/ 0 h 4549282"/>
              <a:gd name="connsiteX0" fmla="*/ 0 w 5517450"/>
              <a:gd name="connsiteY0" fmla="*/ 4549282 h 4549282"/>
              <a:gd name="connsiteX1" fmla="*/ 1303399 w 5517450"/>
              <a:gd name="connsiteY1" fmla="*/ 2913440 h 4549282"/>
              <a:gd name="connsiteX2" fmla="*/ 3306043 w 5517450"/>
              <a:gd name="connsiteY2" fmla="*/ 1695481 h 4549282"/>
              <a:gd name="connsiteX3" fmla="*/ 3772930 w 5517450"/>
              <a:gd name="connsiteY3" fmla="*/ 1455820 h 4549282"/>
              <a:gd name="connsiteX4" fmla="*/ 4747488 w 5517450"/>
              <a:gd name="connsiteY4" fmla="*/ 1072359 h 4549282"/>
              <a:gd name="connsiteX5" fmla="*/ 5238098 w 5517450"/>
              <a:gd name="connsiteY5" fmla="*/ 954139 h 4549282"/>
              <a:gd name="connsiteX6" fmla="*/ 5517450 w 5517450"/>
              <a:gd name="connsiteY6" fmla="*/ 546161 h 4549282"/>
              <a:gd name="connsiteX7" fmla="*/ 4554983 w 5517450"/>
              <a:gd name="connsiteY7" fmla="*/ 0 h 4549282"/>
              <a:gd name="connsiteX0" fmla="*/ 0 w 5517450"/>
              <a:gd name="connsiteY0" fmla="*/ 4549282 h 4549282"/>
              <a:gd name="connsiteX1" fmla="*/ 1303399 w 5517450"/>
              <a:gd name="connsiteY1" fmla="*/ 2913440 h 4549282"/>
              <a:gd name="connsiteX2" fmla="*/ 3306043 w 5517450"/>
              <a:gd name="connsiteY2" fmla="*/ 1695481 h 4549282"/>
              <a:gd name="connsiteX3" fmla="*/ 3772930 w 5517450"/>
              <a:gd name="connsiteY3" fmla="*/ 1455820 h 4549282"/>
              <a:gd name="connsiteX4" fmla="*/ 4747488 w 5517450"/>
              <a:gd name="connsiteY4" fmla="*/ 1072359 h 4549282"/>
              <a:gd name="connsiteX5" fmla="*/ 5238098 w 5517450"/>
              <a:gd name="connsiteY5" fmla="*/ 954139 h 4549282"/>
              <a:gd name="connsiteX6" fmla="*/ 5517450 w 5517450"/>
              <a:gd name="connsiteY6" fmla="*/ 546161 h 4549282"/>
              <a:gd name="connsiteX7" fmla="*/ 4554983 w 5517450"/>
              <a:gd name="connsiteY7" fmla="*/ 0 h 4549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17450" h="4549282">
                <a:moveTo>
                  <a:pt x="0" y="4549282"/>
                </a:moveTo>
                <a:cubicBezTo>
                  <a:pt x="78161" y="4498331"/>
                  <a:pt x="985023" y="3188752"/>
                  <a:pt x="1303399" y="2913440"/>
                </a:cubicBezTo>
                <a:cubicBezTo>
                  <a:pt x="1636947" y="2638130"/>
                  <a:pt x="2972841" y="1879657"/>
                  <a:pt x="3306043" y="1695481"/>
                </a:cubicBezTo>
                <a:cubicBezTo>
                  <a:pt x="3639245" y="1511306"/>
                  <a:pt x="3532689" y="1559674"/>
                  <a:pt x="3772930" y="1455820"/>
                </a:cubicBezTo>
                <a:cubicBezTo>
                  <a:pt x="4013171" y="1351966"/>
                  <a:pt x="4503293" y="1155972"/>
                  <a:pt x="4747488" y="1072359"/>
                </a:cubicBezTo>
                <a:cubicBezTo>
                  <a:pt x="4991683" y="988746"/>
                  <a:pt x="5109771" y="1041839"/>
                  <a:pt x="5238098" y="954139"/>
                </a:cubicBezTo>
                <a:cubicBezTo>
                  <a:pt x="5366425" y="866439"/>
                  <a:pt x="5419816" y="818239"/>
                  <a:pt x="5517450" y="546161"/>
                </a:cubicBezTo>
                <a:cubicBezTo>
                  <a:pt x="5389114" y="355662"/>
                  <a:pt x="4857778" y="205540"/>
                  <a:pt x="4554983" y="0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4CEE3D3-E504-4B21-B025-4D58E82F91B3}"/>
              </a:ext>
            </a:extLst>
          </p:cNvPr>
          <p:cNvSpPr/>
          <p:nvPr/>
        </p:nvSpPr>
        <p:spPr>
          <a:xfrm>
            <a:off x="4434425" y="5459246"/>
            <a:ext cx="1732888" cy="1176832"/>
          </a:xfrm>
          <a:custGeom>
            <a:avLst/>
            <a:gdLst>
              <a:gd name="connsiteX0" fmla="*/ 2175761 w 2175761"/>
              <a:gd name="connsiteY0" fmla="*/ 1593465 h 1593465"/>
              <a:gd name="connsiteX1" fmla="*/ 1622308 w 2175761"/>
              <a:gd name="connsiteY1" fmla="*/ 1160328 h 1593465"/>
              <a:gd name="connsiteX2" fmla="*/ 744003 w 2175761"/>
              <a:gd name="connsiteY2" fmla="*/ 137644 h 1593465"/>
              <a:gd name="connsiteX3" fmla="*/ 455245 w 2175761"/>
              <a:gd name="connsiteY3" fmla="*/ 29360 h 1593465"/>
              <a:gd name="connsiteX4" fmla="*/ 455245 w 2175761"/>
              <a:gd name="connsiteY4" fmla="*/ 318118 h 1593465"/>
              <a:gd name="connsiteX5" fmla="*/ 58203 w 2175761"/>
              <a:gd name="connsiteY5" fmla="*/ 570781 h 1593465"/>
              <a:gd name="connsiteX6" fmla="*/ 10077 w 2175761"/>
              <a:gd name="connsiteY6" fmla="*/ 1027981 h 1593465"/>
              <a:gd name="connsiteX0" fmla="*/ 2175761 w 2175761"/>
              <a:gd name="connsiteY0" fmla="*/ 1565246 h 1565246"/>
              <a:gd name="connsiteX1" fmla="*/ 1622308 w 2175761"/>
              <a:gd name="connsiteY1" fmla="*/ 1132109 h 1565246"/>
              <a:gd name="connsiteX2" fmla="*/ 744003 w 2175761"/>
              <a:gd name="connsiteY2" fmla="*/ 109425 h 1565246"/>
              <a:gd name="connsiteX3" fmla="*/ 527434 w 2175761"/>
              <a:gd name="connsiteY3" fmla="*/ 49268 h 1565246"/>
              <a:gd name="connsiteX4" fmla="*/ 455245 w 2175761"/>
              <a:gd name="connsiteY4" fmla="*/ 289899 h 1565246"/>
              <a:gd name="connsiteX5" fmla="*/ 58203 w 2175761"/>
              <a:gd name="connsiteY5" fmla="*/ 542562 h 1565246"/>
              <a:gd name="connsiteX6" fmla="*/ 10077 w 2175761"/>
              <a:gd name="connsiteY6" fmla="*/ 999762 h 1565246"/>
              <a:gd name="connsiteX0" fmla="*/ 2175761 w 2175761"/>
              <a:gd name="connsiteY0" fmla="*/ 1565246 h 1565246"/>
              <a:gd name="connsiteX1" fmla="*/ 1622308 w 2175761"/>
              <a:gd name="connsiteY1" fmla="*/ 1132109 h 1565246"/>
              <a:gd name="connsiteX2" fmla="*/ 744003 w 2175761"/>
              <a:gd name="connsiteY2" fmla="*/ 109425 h 1565246"/>
              <a:gd name="connsiteX3" fmla="*/ 527434 w 2175761"/>
              <a:gd name="connsiteY3" fmla="*/ 49268 h 1565246"/>
              <a:gd name="connsiteX4" fmla="*/ 371024 w 2175761"/>
              <a:gd name="connsiteY4" fmla="*/ 289899 h 1565246"/>
              <a:gd name="connsiteX5" fmla="*/ 58203 w 2175761"/>
              <a:gd name="connsiteY5" fmla="*/ 542562 h 1565246"/>
              <a:gd name="connsiteX6" fmla="*/ 10077 w 2175761"/>
              <a:gd name="connsiteY6" fmla="*/ 999762 h 1565246"/>
              <a:gd name="connsiteX0" fmla="*/ 2175761 w 2175761"/>
              <a:gd name="connsiteY0" fmla="*/ 1543364 h 1543364"/>
              <a:gd name="connsiteX1" fmla="*/ 1622308 w 2175761"/>
              <a:gd name="connsiteY1" fmla="*/ 1110227 h 1543364"/>
              <a:gd name="connsiteX2" fmla="*/ 744003 w 2175761"/>
              <a:gd name="connsiteY2" fmla="*/ 87543 h 1543364"/>
              <a:gd name="connsiteX3" fmla="*/ 503371 w 2175761"/>
              <a:gd name="connsiteY3" fmla="*/ 75513 h 1543364"/>
              <a:gd name="connsiteX4" fmla="*/ 371024 w 2175761"/>
              <a:gd name="connsiteY4" fmla="*/ 268017 h 1543364"/>
              <a:gd name="connsiteX5" fmla="*/ 58203 w 2175761"/>
              <a:gd name="connsiteY5" fmla="*/ 520680 h 1543364"/>
              <a:gd name="connsiteX6" fmla="*/ 10077 w 2175761"/>
              <a:gd name="connsiteY6" fmla="*/ 977880 h 1543364"/>
              <a:gd name="connsiteX0" fmla="*/ 2175761 w 2175761"/>
              <a:gd name="connsiteY0" fmla="*/ 1518692 h 1518692"/>
              <a:gd name="connsiteX1" fmla="*/ 1622308 w 2175761"/>
              <a:gd name="connsiteY1" fmla="*/ 1085555 h 1518692"/>
              <a:gd name="connsiteX2" fmla="*/ 731972 w 2175761"/>
              <a:gd name="connsiteY2" fmla="*/ 98965 h 1518692"/>
              <a:gd name="connsiteX3" fmla="*/ 503371 w 2175761"/>
              <a:gd name="connsiteY3" fmla="*/ 50841 h 1518692"/>
              <a:gd name="connsiteX4" fmla="*/ 371024 w 2175761"/>
              <a:gd name="connsiteY4" fmla="*/ 243345 h 1518692"/>
              <a:gd name="connsiteX5" fmla="*/ 58203 w 2175761"/>
              <a:gd name="connsiteY5" fmla="*/ 496008 h 1518692"/>
              <a:gd name="connsiteX6" fmla="*/ 10077 w 2175761"/>
              <a:gd name="connsiteY6" fmla="*/ 953208 h 1518692"/>
              <a:gd name="connsiteX0" fmla="*/ 2175761 w 2175761"/>
              <a:gd name="connsiteY0" fmla="*/ 1465855 h 1465855"/>
              <a:gd name="connsiteX1" fmla="*/ 1622308 w 2175761"/>
              <a:gd name="connsiteY1" fmla="*/ 1032718 h 1465855"/>
              <a:gd name="connsiteX2" fmla="*/ 731972 w 2175761"/>
              <a:gd name="connsiteY2" fmla="*/ 46128 h 1465855"/>
              <a:gd name="connsiteX3" fmla="*/ 371024 w 2175761"/>
              <a:gd name="connsiteY3" fmla="*/ 190508 h 1465855"/>
              <a:gd name="connsiteX4" fmla="*/ 58203 w 2175761"/>
              <a:gd name="connsiteY4" fmla="*/ 443171 h 1465855"/>
              <a:gd name="connsiteX5" fmla="*/ 10077 w 2175761"/>
              <a:gd name="connsiteY5" fmla="*/ 900371 h 1465855"/>
              <a:gd name="connsiteX0" fmla="*/ 2175761 w 2175761"/>
              <a:gd name="connsiteY0" fmla="*/ 1508901 h 1508901"/>
              <a:gd name="connsiteX1" fmla="*/ 1622308 w 2175761"/>
              <a:gd name="connsiteY1" fmla="*/ 1075764 h 1508901"/>
              <a:gd name="connsiteX2" fmla="*/ 659782 w 2175761"/>
              <a:gd name="connsiteY2" fmla="*/ 41048 h 1508901"/>
              <a:gd name="connsiteX3" fmla="*/ 371024 w 2175761"/>
              <a:gd name="connsiteY3" fmla="*/ 233554 h 1508901"/>
              <a:gd name="connsiteX4" fmla="*/ 58203 w 2175761"/>
              <a:gd name="connsiteY4" fmla="*/ 486217 h 1508901"/>
              <a:gd name="connsiteX5" fmla="*/ 10077 w 2175761"/>
              <a:gd name="connsiteY5" fmla="*/ 943417 h 1508901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5228 h 1515228"/>
              <a:gd name="connsiteX1" fmla="*/ 1538087 w 2175761"/>
              <a:gd name="connsiteY1" fmla="*/ 1178344 h 1515228"/>
              <a:gd name="connsiteX2" fmla="*/ 659782 w 2175761"/>
              <a:gd name="connsiteY2" fmla="*/ 47375 h 1515228"/>
              <a:gd name="connsiteX3" fmla="*/ 371024 w 2175761"/>
              <a:gd name="connsiteY3" fmla="*/ 239881 h 1515228"/>
              <a:gd name="connsiteX4" fmla="*/ 58203 w 2175761"/>
              <a:gd name="connsiteY4" fmla="*/ 492544 h 1515228"/>
              <a:gd name="connsiteX5" fmla="*/ 10077 w 2175761"/>
              <a:gd name="connsiteY5" fmla="*/ 949744 h 1515228"/>
              <a:gd name="connsiteX0" fmla="*/ 2175761 w 2175761"/>
              <a:gd name="connsiteY0" fmla="*/ 1512843 h 1512843"/>
              <a:gd name="connsiteX1" fmla="*/ 1622308 w 2175761"/>
              <a:gd name="connsiteY1" fmla="*/ 1139864 h 1512843"/>
              <a:gd name="connsiteX2" fmla="*/ 659782 w 2175761"/>
              <a:gd name="connsiteY2" fmla="*/ 44990 h 1512843"/>
              <a:gd name="connsiteX3" fmla="*/ 371024 w 2175761"/>
              <a:gd name="connsiteY3" fmla="*/ 237496 h 1512843"/>
              <a:gd name="connsiteX4" fmla="*/ 58203 w 2175761"/>
              <a:gd name="connsiteY4" fmla="*/ 490159 h 1512843"/>
              <a:gd name="connsiteX5" fmla="*/ 10077 w 2175761"/>
              <a:gd name="connsiteY5" fmla="*/ 947359 h 1512843"/>
              <a:gd name="connsiteX0" fmla="*/ 2175761 w 2175761"/>
              <a:gd name="connsiteY0" fmla="*/ 1516826 h 1516826"/>
              <a:gd name="connsiteX1" fmla="*/ 1610276 w 2175761"/>
              <a:gd name="connsiteY1" fmla="*/ 1204004 h 1516826"/>
              <a:gd name="connsiteX2" fmla="*/ 659782 w 2175761"/>
              <a:gd name="connsiteY2" fmla="*/ 48973 h 1516826"/>
              <a:gd name="connsiteX3" fmla="*/ 371024 w 2175761"/>
              <a:gd name="connsiteY3" fmla="*/ 241479 h 1516826"/>
              <a:gd name="connsiteX4" fmla="*/ 58203 w 2175761"/>
              <a:gd name="connsiteY4" fmla="*/ 494142 h 1516826"/>
              <a:gd name="connsiteX5" fmla="*/ 10077 w 2175761"/>
              <a:gd name="connsiteY5" fmla="*/ 951342 h 1516826"/>
              <a:gd name="connsiteX0" fmla="*/ 2175761 w 2175761"/>
              <a:gd name="connsiteY0" fmla="*/ 1536403 h 1536403"/>
              <a:gd name="connsiteX1" fmla="*/ 1610276 w 2175761"/>
              <a:gd name="connsiteY1" fmla="*/ 1223581 h 1536403"/>
              <a:gd name="connsiteX2" fmla="*/ 659782 w 2175761"/>
              <a:gd name="connsiteY2" fmla="*/ 68550 h 1536403"/>
              <a:gd name="connsiteX3" fmla="*/ 371024 w 2175761"/>
              <a:gd name="connsiteY3" fmla="*/ 261056 h 1536403"/>
              <a:gd name="connsiteX4" fmla="*/ 58203 w 2175761"/>
              <a:gd name="connsiteY4" fmla="*/ 513719 h 1536403"/>
              <a:gd name="connsiteX5" fmla="*/ 10077 w 2175761"/>
              <a:gd name="connsiteY5" fmla="*/ 970919 h 1536403"/>
              <a:gd name="connsiteX0" fmla="*/ 2175761 w 2175761"/>
              <a:gd name="connsiteY0" fmla="*/ 1536403 h 1536403"/>
              <a:gd name="connsiteX1" fmla="*/ 1610276 w 2175761"/>
              <a:gd name="connsiteY1" fmla="*/ 1223581 h 1536403"/>
              <a:gd name="connsiteX2" fmla="*/ 659782 w 2175761"/>
              <a:gd name="connsiteY2" fmla="*/ 68550 h 1536403"/>
              <a:gd name="connsiteX3" fmla="*/ 371024 w 2175761"/>
              <a:gd name="connsiteY3" fmla="*/ 261056 h 1536403"/>
              <a:gd name="connsiteX4" fmla="*/ 58203 w 2175761"/>
              <a:gd name="connsiteY4" fmla="*/ 513719 h 1536403"/>
              <a:gd name="connsiteX5" fmla="*/ 10077 w 2175761"/>
              <a:gd name="connsiteY5" fmla="*/ 970919 h 1536403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507339 h 1507339"/>
              <a:gd name="connsiteX1" fmla="*/ 1610276 w 2175761"/>
              <a:gd name="connsiteY1" fmla="*/ 1194517 h 1507339"/>
              <a:gd name="connsiteX2" fmla="*/ 659782 w 2175761"/>
              <a:gd name="connsiteY2" fmla="*/ 39486 h 1507339"/>
              <a:gd name="connsiteX3" fmla="*/ 371024 w 2175761"/>
              <a:gd name="connsiteY3" fmla="*/ 231992 h 1507339"/>
              <a:gd name="connsiteX4" fmla="*/ 58203 w 2175761"/>
              <a:gd name="connsiteY4" fmla="*/ 484655 h 1507339"/>
              <a:gd name="connsiteX5" fmla="*/ 10077 w 2175761"/>
              <a:gd name="connsiteY5" fmla="*/ 941855 h 1507339"/>
              <a:gd name="connsiteX0" fmla="*/ 2175761 w 2175761"/>
              <a:gd name="connsiteY0" fmla="*/ 1461456 h 1461456"/>
              <a:gd name="connsiteX1" fmla="*/ 1610276 w 2175761"/>
              <a:gd name="connsiteY1" fmla="*/ 1194517 h 1461456"/>
              <a:gd name="connsiteX2" fmla="*/ 659782 w 2175761"/>
              <a:gd name="connsiteY2" fmla="*/ 39486 h 1461456"/>
              <a:gd name="connsiteX3" fmla="*/ 371024 w 2175761"/>
              <a:gd name="connsiteY3" fmla="*/ 231992 h 1461456"/>
              <a:gd name="connsiteX4" fmla="*/ 58203 w 2175761"/>
              <a:gd name="connsiteY4" fmla="*/ 484655 h 1461456"/>
              <a:gd name="connsiteX5" fmla="*/ 10077 w 2175761"/>
              <a:gd name="connsiteY5" fmla="*/ 941855 h 1461456"/>
              <a:gd name="connsiteX0" fmla="*/ 2175761 w 2175761"/>
              <a:gd name="connsiteY0" fmla="*/ 1461456 h 1461456"/>
              <a:gd name="connsiteX1" fmla="*/ 1686656 w 2175761"/>
              <a:gd name="connsiteY1" fmla="*/ 1133338 h 1461456"/>
              <a:gd name="connsiteX2" fmla="*/ 659782 w 2175761"/>
              <a:gd name="connsiteY2" fmla="*/ 39486 h 1461456"/>
              <a:gd name="connsiteX3" fmla="*/ 371024 w 2175761"/>
              <a:gd name="connsiteY3" fmla="*/ 231992 h 1461456"/>
              <a:gd name="connsiteX4" fmla="*/ 58203 w 2175761"/>
              <a:gd name="connsiteY4" fmla="*/ 484655 h 1461456"/>
              <a:gd name="connsiteX5" fmla="*/ 10077 w 2175761"/>
              <a:gd name="connsiteY5" fmla="*/ 941855 h 1461456"/>
              <a:gd name="connsiteX0" fmla="*/ 2175761 w 2175761"/>
              <a:gd name="connsiteY0" fmla="*/ 1503512 h 1503512"/>
              <a:gd name="connsiteX1" fmla="*/ 1686656 w 2175761"/>
              <a:gd name="connsiteY1" fmla="*/ 1175394 h 1503512"/>
              <a:gd name="connsiteX2" fmla="*/ 720886 w 2175761"/>
              <a:gd name="connsiteY2" fmla="*/ 35659 h 1503512"/>
              <a:gd name="connsiteX3" fmla="*/ 371024 w 2175761"/>
              <a:gd name="connsiteY3" fmla="*/ 274048 h 1503512"/>
              <a:gd name="connsiteX4" fmla="*/ 58203 w 2175761"/>
              <a:gd name="connsiteY4" fmla="*/ 526711 h 1503512"/>
              <a:gd name="connsiteX5" fmla="*/ 10077 w 2175761"/>
              <a:gd name="connsiteY5" fmla="*/ 983911 h 1503512"/>
              <a:gd name="connsiteX0" fmla="*/ 2175761 w 2175761"/>
              <a:gd name="connsiteY0" fmla="*/ 1420304 h 1420304"/>
              <a:gd name="connsiteX1" fmla="*/ 1686656 w 2175761"/>
              <a:gd name="connsiteY1" fmla="*/ 1092186 h 1420304"/>
              <a:gd name="connsiteX2" fmla="*/ 720886 w 2175761"/>
              <a:gd name="connsiteY2" fmla="*/ 44217 h 1420304"/>
              <a:gd name="connsiteX3" fmla="*/ 371024 w 2175761"/>
              <a:gd name="connsiteY3" fmla="*/ 190840 h 1420304"/>
              <a:gd name="connsiteX4" fmla="*/ 58203 w 2175761"/>
              <a:gd name="connsiteY4" fmla="*/ 443503 h 1420304"/>
              <a:gd name="connsiteX5" fmla="*/ 10077 w 2175761"/>
              <a:gd name="connsiteY5" fmla="*/ 900703 h 1420304"/>
              <a:gd name="connsiteX0" fmla="*/ 2175761 w 2175761"/>
              <a:gd name="connsiteY0" fmla="*/ 1422479 h 1422479"/>
              <a:gd name="connsiteX1" fmla="*/ 1686656 w 2175761"/>
              <a:gd name="connsiteY1" fmla="*/ 1094361 h 1422479"/>
              <a:gd name="connsiteX2" fmla="*/ 720886 w 2175761"/>
              <a:gd name="connsiteY2" fmla="*/ 46392 h 1422479"/>
              <a:gd name="connsiteX3" fmla="*/ 340473 w 2175761"/>
              <a:gd name="connsiteY3" fmla="*/ 177721 h 1422479"/>
              <a:gd name="connsiteX4" fmla="*/ 58203 w 2175761"/>
              <a:gd name="connsiteY4" fmla="*/ 445678 h 1422479"/>
              <a:gd name="connsiteX5" fmla="*/ 10077 w 2175761"/>
              <a:gd name="connsiteY5" fmla="*/ 902878 h 1422479"/>
              <a:gd name="connsiteX0" fmla="*/ 2175761 w 2175761"/>
              <a:gd name="connsiteY0" fmla="*/ 1490922 h 1490922"/>
              <a:gd name="connsiteX1" fmla="*/ 1686656 w 2175761"/>
              <a:gd name="connsiteY1" fmla="*/ 1162804 h 1490922"/>
              <a:gd name="connsiteX2" fmla="*/ 644507 w 2175761"/>
              <a:gd name="connsiteY2" fmla="*/ 38363 h 1490922"/>
              <a:gd name="connsiteX3" fmla="*/ 340473 w 2175761"/>
              <a:gd name="connsiteY3" fmla="*/ 246164 h 1490922"/>
              <a:gd name="connsiteX4" fmla="*/ 58203 w 2175761"/>
              <a:gd name="connsiteY4" fmla="*/ 514121 h 1490922"/>
              <a:gd name="connsiteX5" fmla="*/ 10077 w 2175761"/>
              <a:gd name="connsiteY5" fmla="*/ 971321 h 1490922"/>
              <a:gd name="connsiteX0" fmla="*/ 2175761 w 2175761"/>
              <a:gd name="connsiteY0" fmla="*/ 1496278 h 1496278"/>
              <a:gd name="connsiteX1" fmla="*/ 1686656 w 2175761"/>
              <a:gd name="connsiteY1" fmla="*/ 1168160 h 1496278"/>
              <a:gd name="connsiteX2" fmla="*/ 644507 w 2175761"/>
              <a:gd name="connsiteY2" fmla="*/ 43719 h 1496278"/>
              <a:gd name="connsiteX3" fmla="*/ 279368 w 2175761"/>
              <a:gd name="connsiteY3" fmla="*/ 205638 h 1496278"/>
              <a:gd name="connsiteX4" fmla="*/ 58203 w 2175761"/>
              <a:gd name="connsiteY4" fmla="*/ 519477 h 1496278"/>
              <a:gd name="connsiteX5" fmla="*/ 10077 w 2175761"/>
              <a:gd name="connsiteY5" fmla="*/ 976677 h 1496278"/>
              <a:gd name="connsiteX0" fmla="*/ 2200157 w 2200157"/>
              <a:gd name="connsiteY0" fmla="*/ 1495974 h 1495974"/>
              <a:gd name="connsiteX1" fmla="*/ 1711052 w 2200157"/>
              <a:gd name="connsiteY1" fmla="*/ 1167856 h 1495974"/>
              <a:gd name="connsiteX2" fmla="*/ 668903 w 2200157"/>
              <a:gd name="connsiteY2" fmla="*/ 43415 h 1495974"/>
              <a:gd name="connsiteX3" fmla="*/ 303764 w 2200157"/>
              <a:gd name="connsiteY3" fmla="*/ 205334 h 1495974"/>
              <a:gd name="connsiteX4" fmla="*/ 36771 w 2200157"/>
              <a:gd name="connsiteY4" fmla="*/ 503879 h 1495974"/>
              <a:gd name="connsiteX5" fmla="*/ 34473 w 2200157"/>
              <a:gd name="connsiteY5" fmla="*/ 976373 h 1495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0157" h="1495974">
                <a:moveTo>
                  <a:pt x="2200157" y="1495974"/>
                </a:moveTo>
                <a:cubicBezTo>
                  <a:pt x="2042743" y="1400724"/>
                  <a:pt x="1966261" y="1409949"/>
                  <a:pt x="1711052" y="1167856"/>
                </a:cubicBezTo>
                <a:cubicBezTo>
                  <a:pt x="1455843" y="925763"/>
                  <a:pt x="1188267" y="420404"/>
                  <a:pt x="668903" y="43415"/>
                </a:cubicBezTo>
                <a:cubicBezTo>
                  <a:pt x="462360" y="-92943"/>
                  <a:pt x="409119" y="128590"/>
                  <a:pt x="303764" y="205334"/>
                </a:cubicBezTo>
                <a:cubicBezTo>
                  <a:pt x="198409" y="282078"/>
                  <a:pt x="110966" y="385568"/>
                  <a:pt x="36771" y="503879"/>
                </a:cubicBezTo>
                <a:cubicBezTo>
                  <a:pt x="-37424" y="622189"/>
                  <a:pt x="21438" y="806928"/>
                  <a:pt x="34473" y="976373"/>
                </a:cubicBezTo>
              </a:path>
            </a:pathLst>
          </a:custGeom>
          <a:noFill/>
          <a:ln w="762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CA73C73-D2CA-4D2E-82D5-25F21CFED3C9}"/>
              </a:ext>
            </a:extLst>
          </p:cNvPr>
          <p:cNvSpPr/>
          <p:nvPr/>
        </p:nvSpPr>
        <p:spPr>
          <a:xfrm rot="19085238">
            <a:off x="5774212" y="6082526"/>
            <a:ext cx="151524" cy="31301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21D542-D467-4810-A2CA-EB33400A0771}"/>
              </a:ext>
            </a:extLst>
          </p:cNvPr>
          <p:cNvSpPr/>
          <p:nvPr/>
        </p:nvSpPr>
        <p:spPr>
          <a:xfrm>
            <a:off x="5744354" y="6247772"/>
            <a:ext cx="151524" cy="92216"/>
          </a:xfrm>
          <a:custGeom>
            <a:avLst/>
            <a:gdLst>
              <a:gd name="connsiteX0" fmla="*/ 0 w 168442"/>
              <a:gd name="connsiteY0" fmla="*/ 108284 h 108284"/>
              <a:gd name="connsiteX1" fmla="*/ 168442 w 168442"/>
              <a:gd name="connsiteY1" fmla="*/ 0 h 108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2" h="108284">
                <a:moveTo>
                  <a:pt x="0" y="108284"/>
                </a:moveTo>
                <a:lnTo>
                  <a:pt x="168442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3AAE924C-5185-4E60-B187-0B78A1A3860B}"/>
              </a:ext>
            </a:extLst>
          </p:cNvPr>
          <p:cNvSpPr txBox="1">
            <a:spLocks/>
          </p:cNvSpPr>
          <p:nvPr/>
        </p:nvSpPr>
        <p:spPr>
          <a:xfrm>
            <a:off x="742482" y="11701712"/>
            <a:ext cx="9314796" cy="278400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GB" sz="2800" b="1">
                <a:solidFill>
                  <a:srgbClr val="00B0F0"/>
                </a:solidFill>
              </a:rPr>
              <a:t>Spinale zenuw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GB" sz="2800" b="1">
                <a:solidFill>
                  <a:schemeClr val="bg1">
                    <a:lumMod val="50000"/>
                  </a:schemeClr>
                </a:solidFill>
              </a:rPr>
              <a:t>Ramus communicans albus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GB" sz="2800" b="1">
                <a:solidFill>
                  <a:srgbClr val="FF9900"/>
                </a:solidFill>
              </a:rPr>
              <a:t>Paravertebraal (truncus sympathicus)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GB" sz="2800" b="1">
                <a:solidFill>
                  <a:srgbClr val="00B050"/>
                </a:solidFill>
              </a:rPr>
              <a:t>Thoracale /lumbale splanchnische zenuwen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GB" sz="2800" b="1">
                <a:solidFill>
                  <a:srgbClr val="FF0000"/>
                </a:solidFill>
              </a:rPr>
              <a:t>Prevertebraal / preaortaal ganglion/ plexus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2800" b="1"/>
              <a:t>Met bloedvaten mee van organen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GB" sz="2800" b="1">
              <a:solidFill>
                <a:srgbClr val="00B05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 sz="2800" b="1">
              <a:solidFill>
                <a:srgbClr val="00B050"/>
              </a:solidFill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6F183608-E138-4240-B153-CAB35A685D1F}"/>
              </a:ext>
            </a:extLst>
          </p:cNvPr>
          <p:cNvSpPr/>
          <p:nvPr/>
        </p:nvSpPr>
        <p:spPr>
          <a:xfrm>
            <a:off x="3454672" y="8942293"/>
            <a:ext cx="525658" cy="350541"/>
          </a:xfrm>
          <a:custGeom>
            <a:avLst/>
            <a:gdLst>
              <a:gd name="connsiteX0" fmla="*/ 0 w 1680882"/>
              <a:gd name="connsiteY0" fmla="*/ 1748118 h 1748118"/>
              <a:gd name="connsiteX1" fmla="*/ 847165 w 1680882"/>
              <a:gd name="connsiteY1" fmla="*/ 672353 h 1748118"/>
              <a:gd name="connsiteX2" fmla="*/ 1304365 w 1680882"/>
              <a:gd name="connsiteY2" fmla="*/ 201706 h 1748118"/>
              <a:gd name="connsiteX3" fmla="*/ 1680882 w 1680882"/>
              <a:gd name="connsiteY3" fmla="*/ 0 h 1748118"/>
              <a:gd name="connsiteX0" fmla="*/ 0 w 1680882"/>
              <a:gd name="connsiteY0" fmla="*/ 1748118 h 1748118"/>
              <a:gd name="connsiteX1" fmla="*/ 847165 w 1680882"/>
              <a:gd name="connsiteY1" fmla="*/ 672353 h 1748118"/>
              <a:gd name="connsiteX2" fmla="*/ 1156447 w 1680882"/>
              <a:gd name="connsiteY2" fmla="*/ 336177 h 1748118"/>
              <a:gd name="connsiteX3" fmla="*/ 1680882 w 1680882"/>
              <a:gd name="connsiteY3" fmla="*/ 0 h 1748118"/>
              <a:gd name="connsiteX0" fmla="*/ 0 w 1680882"/>
              <a:gd name="connsiteY0" fmla="*/ 1748118 h 1748118"/>
              <a:gd name="connsiteX1" fmla="*/ 847165 w 1680882"/>
              <a:gd name="connsiteY1" fmla="*/ 672353 h 1748118"/>
              <a:gd name="connsiteX2" fmla="*/ 1156447 w 1680882"/>
              <a:gd name="connsiteY2" fmla="*/ 336177 h 1748118"/>
              <a:gd name="connsiteX3" fmla="*/ 1680882 w 1680882"/>
              <a:gd name="connsiteY3" fmla="*/ 0 h 1748118"/>
              <a:gd name="connsiteX0" fmla="*/ 0 w 833717"/>
              <a:gd name="connsiteY0" fmla="*/ 672353 h 672353"/>
              <a:gd name="connsiteX1" fmla="*/ 309282 w 833717"/>
              <a:gd name="connsiteY1" fmla="*/ 336177 h 672353"/>
              <a:gd name="connsiteX2" fmla="*/ 833717 w 833717"/>
              <a:gd name="connsiteY2" fmla="*/ 0 h 672353"/>
              <a:gd name="connsiteX0" fmla="*/ 0 w 524435"/>
              <a:gd name="connsiteY0" fmla="*/ 336177 h 336177"/>
              <a:gd name="connsiteX1" fmla="*/ 524435 w 524435"/>
              <a:gd name="connsiteY1" fmla="*/ 0 h 336177"/>
              <a:gd name="connsiteX0" fmla="*/ 0 w 524435"/>
              <a:gd name="connsiteY0" fmla="*/ 349624 h 349624"/>
              <a:gd name="connsiteX1" fmla="*/ 524435 w 524435"/>
              <a:gd name="connsiteY1" fmla="*/ 0 h 349624"/>
              <a:gd name="connsiteX0" fmla="*/ 0 w 484094"/>
              <a:gd name="connsiteY0" fmla="*/ 376518 h 376518"/>
              <a:gd name="connsiteX1" fmla="*/ 484094 w 484094"/>
              <a:gd name="connsiteY1" fmla="*/ 0 h 376518"/>
              <a:gd name="connsiteX0" fmla="*/ 0 w 484094"/>
              <a:gd name="connsiteY0" fmla="*/ 376518 h 376518"/>
              <a:gd name="connsiteX1" fmla="*/ 484094 w 484094"/>
              <a:gd name="connsiteY1" fmla="*/ 0 h 376518"/>
              <a:gd name="connsiteX0" fmla="*/ 0 w 525658"/>
              <a:gd name="connsiteY0" fmla="*/ 350541 h 350541"/>
              <a:gd name="connsiteX1" fmla="*/ 525658 w 525658"/>
              <a:gd name="connsiteY1" fmla="*/ 0 h 350541"/>
              <a:gd name="connsiteX0" fmla="*/ 0 w 525658"/>
              <a:gd name="connsiteY0" fmla="*/ 350541 h 350541"/>
              <a:gd name="connsiteX1" fmla="*/ 525658 w 525658"/>
              <a:gd name="connsiteY1" fmla="*/ 0 h 35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5658" h="350541">
                <a:moveTo>
                  <a:pt x="0" y="350541"/>
                </a:moveTo>
                <a:cubicBezTo>
                  <a:pt x="135897" y="243677"/>
                  <a:pt x="218617" y="206188"/>
                  <a:pt x="525658" y="0"/>
                </a:cubicBezTo>
              </a:path>
            </a:pathLst>
          </a:custGeom>
          <a:noFill/>
          <a:ln w="762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438FF77-4A45-9A6B-BA09-501350813ABE}"/>
              </a:ext>
            </a:extLst>
          </p:cNvPr>
          <p:cNvGrpSpPr/>
          <p:nvPr/>
        </p:nvGrpSpPr>
        <p:grpSpPr>
          <a:xfrm>
            <a:off x="157003" y="3971267"/>
            <a:ext cx="2116024" cy="2784723"/>
            <a:chOff x="157003" y="3971267"/>
            <a:chExt cx="2116024" cy="278472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821DAAA6-FC96-B526-698A-1B6958E56C7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8AFE23B-2105-9936-A830-834FD35BAB20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17" name="Slide Number Placeholder 16">
            <a:extLst>
              <a:ext uri="{FF2B5EF4-FFF2-40B4-BE49-F238E27FC236}">
                <a16:creationId xmlns:a16="http://schemas.microsoft.com/office/drawing/2014/main" id="{C0C11E2B-8489-59CC-DCF8-CC50F43338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724065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1343238"/>
            <a:chOff x="4278776" y="13501083"/>
            <a:chExt cx="6019417" cy="13432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6155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518624" y="11717127"/>
            <a:ext cx="9400765" cy="2205728"/>
            <a:chOff x="518624" y="11717127"/>
            <a:chExt cx="9400765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518624" y="12896409"/>
              <a:ext cx="2562952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Lumbale </a:t>
              </a:r>
              <a:br>
                <a:rPr lang="en-GB" b="1">
                  <a:solidFill>
                    <a:srgbClr val="00B050"/>
                  </a:solidFill>
                </a:rPr>
              </a:b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43710" y="1215507"/>
            <a:ext cx="10550570" cy="9889857"/>
            <a:chOff x="43710" y="1215507"/>
            <a:chExt cx="10550570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182207" y="8065551"/>
              <a:ext cx="4073418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Lumbale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43710" y="6387338"/>
              <a:ext cx="39486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80439" y="8504250"/>
              <a:ext cx="4496235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 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inf., plexus hypogastr. sup.</a:t>
              </a:r>
              <a:r>
                <a:rPr lang="en-US" sz="2000" b="1">
                  <a:solidFill>
                    <a:srgbClr val="FF0000"/>
                  </a:solidFill>
                </a:rPr>
                <a:t>, n</a:t>
              </a:r>
              <a:r>
                <a:rPr lang="en-GB" sz="2000" b="1">
                  <a:solidFill>
                    <a:srgbClr val="FF0000"/>
                  </a:solidFill>
                </a:rPr>
                <a:t>. hypogastricus, plexus hypogastr. inf.</a:t>
              </a:r>
              <a:r>
                <a:rPr lang="en-US" sz="2000" b="1">
                  <a:solidFill>
                    <a:srgbClr val="FF0000"/>
                  </a:solidFill>
                </a:rPr>
                <a:t> </a:t>
              </a: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80439" y="7534908"/>
              <a:ext cx="4389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L1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L2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FF9797"/>
                    </a:solidFill>
                  </a:rPr>
                  <a:t>L3</a:t>
                </a:r>
                <a:endParaRPr lang="en-US">
                  <a:solidFill>
                    <a:srgbClr val="FF9797"/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 hidden="1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 hidden="1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 hidden="1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 hidden="1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 hidden="1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 hidden="1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 hidden="1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 hidden="1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 hidden="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 hidden="1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 hidden="1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 hidden="1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 hidden="1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 hidden="1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 hidden="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 hidden="1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 hidden="1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 hidden="1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 hidden="1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 hidden="1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 hidden="1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 hidden="1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 hidden="1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 hidden="1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 hidden="1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 hidden="1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 hidden="1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 hidden="1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 hidden="1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 hidden="1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 hidden="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 hidden="1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 hidden="1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 hidden="1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 hidden="1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 hidden="1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 hidden="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 hidden="1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 hidden="1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Sympathisch naar einddarm (colon desc./sigmoid/rectum) 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DF6B016E-4AAF-4A4E-BC5F-0FEE7114B9E1}"/>
              </a:ext>
            </a:extLst>
          </p:cNvPr>
          <p:cNvSpPr txBox="1"/>
          <p:nvPr/>
        </p:nvSpPr>
        <p:spPr>
          <a:xfrm>
            <a:off x="610644" y="13344721"/>
            <a:ext cx="325882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100" b="1"/>
              <a:t>Met bloedvaten mee of via plexus hypogastr infer. </a:t>
            </a:r>
            <a:endParaRPr lang="en-US" sz="110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A3DDC4C-99FB-4E30-9638-4F34D3F8F999}"/>
              </a:ext>
            </a:extLst>
          </p:cNvPr>
          <p:cNvSpPr/>
          <p:nvPr/>
        </p:nvSpPr>
        <p:spPr>
          <a:xfrm>
            <a:off x="6329335" y="6778095"/>
            <a:ext cx="2854921" cy="2469422"/>
          </a:xfrm>
          <a:custGeom>
            <a:avLst/>
            <a:gdLst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197494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977083 w 2838449"/>
              <a:gd name="connsiteY12" fmla="*/ 1213443 h 2462702"/>
              <a:gd name="connsiteX13" fmla="*/ 2838449 w 283844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19834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41099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30466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51748 w 2841928"/>
              <a:gd name="connsiteY5" fmla="*/ 214518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1635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82281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735443 w 2841928"/>
              <a:gd name="connsiteY10" fmla="*/ 830738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73822 w 2841928"/>
              <a:gd name="connsiteY10" fmla="*/ 909947 h 2462702"/>
              <a:gd name="connsiteX11" fmla="*/ 980562 w 2841928"/>
              <a:gd name="connsiteY11" fmla="*/ 1213443 h 2462702"/>
              <a:gd name="connsiteX12" fmla="*/ 2841928 w 2841928"/>
              <a:gd name="connsiteY12" fmla="*/ 2462702 h 2462702"/>
              <a:gd name="connsiteX0" fmla="*/ 190743 w 2841928"/>
              <a:gd name="connsiteY0" fmla="*/ 15735 h 2464767"/>
              <a:gd name="connsiteX1" fmla="*/ 12463 w 2841928"/>
              <a:gd name="connsiteY1" fmla="*/ 3363 h 2464767"/>
              <a:gd name="connsiteX2" fmla="*/ 42087 w 2841928"/>
              <a:gd name="connsiteY2" fmla="*/ 60873 h 2464767"/>
              <a:gd name="connsiteX3" fmla="*/ 258885 w 2841928"/>
              <a:gd name="connsiteY3" fmla="*/ 243164 h 2464767"/>
              <a:gd name="connsiteX4" fmla="*/ 328765 w 2841928"/>
              <a:gd name="connsiteY4" fmla="*/ 155495 h 2464767"/>
              <a:gd name="connsiteX5" fmla="*/ 562380 w 2841928"/>
              <a:gd name="connsiteY5" fmla="*/ 205950 h 2464767"/>
              <a:gd name="connsiteX6" fmla="*/ 573447 w 2841928"/>
              <a:gd name="connsiteY6" fmla="*/ 313914 h 2464767"/>
              <a:gd name="connsiteX7" fmla="*/ 726985 w 2841928"/>
              <a:gd name="connsiteY7" fmla="*/ 401482 h 2464767"/>
              <a:gd name="connsiteX8" fmla="*/ 676530 w 2841928"/>
              <a:gd name="connsiteY8" fmla="*/ 543517 h 2464767"/>
              <a:gd name="connsiteX9" fmla="*/ 750858 w 2841928"/>
              <a:gd name="connsiteY9" fmla="*/ 756737 h 2464767"/>
              <a:gd name="connsiteX10" fmla="*/ 673822 w 2841928"/>
              <a:gd name="connsiteY10" fmla="*/ 912012 h 2464767"/>
              <a:gd name="connsiteX11" fmla="*/ 980562 w 2841928"/>
              <a:gd name="connsiteY11" fmla="*/ 1215508 h 2464767"/>
              <a:gd name="connsiteX12" fmla="*/ 2841928 w 2841928"/>
              <a:gd name="connsiteY12" fmla="*/ 2464767 h 2464767"/>
              <a:gd name="connsiteX0" fmla="*/ 190743 w 2841928"/>
              <a:gd name="connsiteY0" fmla="*/ 9757 h 2469421"/>
              <a:gd name="connsiteX1" fmla="*/ 12463 w 2841928"/>
              <a:gd name="connsiteY1" fmla="*/ 8017 h 2469421"/>
              <a:gd name="connsiteX2" fmla="*/ 42087 w 2841928"/>
              <a:gd name="connsiteY2" fmla="*/ 65527 h 2469421"/>
              <a:gd name="connsiteX3" fmla="*/ 258885 w 2841928"/>
              <a:gd name="connsiteY3" fmla="*/ 247818 h 2469421"/>
              <a:gd name="connsiteX4" fmla="*/ 328765 w 2841928"/>
              <a:gd name="connsiteY4" fmla="*/ 160149 h 2469421"/>
              <a:gd name="connsiteX5" fmla="*/ 562380 w 2841928"/>
              <a:gd name="connsiteY5" fmla="*/ 210604 h 2469421"/>
              <a:gd name="connsiteX6" fmla="*/ 573447 w 2841928"/>
              <a:gd name="connsiteY6" fmla="*/ 318568 h 2469421"/>
              <a:gd name="connsiteX7" fmla="*/ 726985 w 2841928"/>
              <a:gd name="connsiteY7" fmla="*/ 406136 h 2469421"/>
              <a:gd name="connsiteX8" fmla="*/ 676530 w 2841928"/>
              <a:gd name="connsiteY8" fmla="*/ 548171 h 2469421"/>
              <a:gd name="connsiteX9" fmla="*/ 750858 w 2841928"/>
              <a:gd name="connsiteY9" fmla="*/ 761391 h 2469421"/>
              <a:gd name="connsiteX10" fmla="*/ 673822 w 2841928"/>
              <a:gd name="connsiteY10" fmla="*/ 916666 h 2469421"/>
              <a:gd name="connsiteX11" fmla="*/ 980562 w 2841928"/>
              <a:gd name="connsiteY11" fmla="*/ 1220162 h 2469421"/>
              <a:gd name="connsiteX12" fmla="*/ 2841928 w 2841928"/>
              <a:gd name="connsiteY12" fmla="*/ 2469421 h 2469421"/>
              <a:gd name="connsiteX0" fmla="*/ 203736 w 2854921"/>
              <a:gd name="connsiteY0" fmla="*/ 20875 h 2480539"/>
              <a:gd name="connsiteX1" fmla="*/ 9507 w 2854921"/>
              <a:gd name="connsiteY1" fmla="*/ 3186 h 2480539"/>
              <a:gd name="connsiteX2" fmla="*/ 55080 w 2854921"/>
              <a:gd name="connsiteY2" fmla="*/ 76645 h 2480539"/>
              <a:gd name="connsiteX3" fmla="*/ 271878 w 2854921"/>
              <a:gd name="connsiteY3" fmla="*/ 258936 h 2480539"/>
              <a:gd name="connsiteX4" fmla="*/ 341758 w 2854921"/>
              <a:gd name="connsiteY4" fmla="*/ 171267 h 2480539"/>
              <a:gd name="connsiteX5" fmla="*/ 575373 w 2854921"/>
              <a:gd name="connsiteY5" fmla="*/ 221722 h 2480539"/>
              <a:gd name="connsiteX6" fmla="*/ 586440 w 2854921"/>
              <a:gd name="connsiteY6" fmla="*/ 329686 h 2480539"/>
              <a:gd name="connsiteX7" fmla="*/ 739978 w 2854921"/>
              <a:gd name="connsiteY7" fmla="*/ 417254 h 2480539"/>
              <a:gd name="connsiteX8" fmla="*/ 689523 w 2854921"/>
              <a:gd name="connsiteY8" fmla="*/ 559289 h 2480539"/>
              <a:gd name="connsiteX9" fmla="*/ 763851 w 2854921"/>
              <a:gd name="connsiteY9" fmla="*/ 772509 h 2480539"/>
              <a:gd name="connsiteX10" fmla="*/ 686815 w 2854921"/>
              <a:gd name="connsiteY10" fmla="*/ 927784 h 2480539"/>
              <a:gd name="connsiteX11" fmla="*/ 993555 w 2854921"/>
              <a:gd name="connsiteY11" fmla="*/ 1231280 h 2480539"/>
              <a:gd name="connsiteX12" fmla="*/ 2854921 w 2854921"/>
              <a:gd name="connsiteY12" fmla="*/ 2480539 h 2480539"/>
              <a:gd name="connsiteX0" fmla="*/ 203736 w 2854921"/>
              <a:gd name="connsiteY0" fmla="*/ 9758 h 2469422"/>
              <a:gd name="connsiteX1" fmla="*/ 9507 w 2854921"/>
              <a:gd name="connsiteY1" fmla="*/ 8018 h 2469422"/>
              <a:gd name="connsiteX2" fmla="*/ 55080 w 2854921"/>
              <a:gd name="connsiteY2" fmla="*/ 65528 h 2469422"/>
              <a:gd name="connsiteX3" fmla="*/ 271878 w 2854921"/>
              <a:gd name="connsiteY3" fmla="*/ 247819 h 2469422"/>
              <a:gd name="connsiteX4" fmla="*/ 341758 w 2854921"/>
              <a:gd name="connsiteY4" fmla="*/ 160150 h 2469422"/>
              <a:gd name="connsiteX5" fmla="*/ 575373 w 2854921"/>
              <a:gd name="connsiteY5" fmla="*/ 210605 h 2469422"/>
              <a:gd name="connsiteX6" fmla="*/ 586440 w 2854921"/>
              <a:gd name="connsiteY6" fmla="*/ 318569 h 2469422"/>
              <a:gd name="connsiteX7" fmla="*/ 739978 w 2854921"/>
              <a:gd name="connsiteY7" fmla="*/ 406137 h 2469422"/>
              <a:gd name="connsiteX8" fmla="*/ 689523 w 2854921"/>
              <a:gd name="connsiteY8" fmla="*/ 548172 h 2469422"/>
              <a:gd name="connsiteX9" fmla="*/ 763851 w 2854921"/>
              <a:gd name="connsiteY9" fmla="*/ 761392 h 2469422"/>
              <a:gd name="connsiteX10" fmla="*/ 686815 w 2854921"/>
              <a:gd name="connsiteY10" fmla="*/ 916667 h 2469422"/>
              <a:gd name="connsiteX11" fmla="*/ 993555 w 2854921"/>
              <a:gd name="connsiteY11" fmla="*/ 1220163 h 2469422"/>
              <a:gd name="connsiteX12" fmla="*/ 2854921 w 2854921"/>
              <a:gd name="connsiteY12" fmla="*/ 2469422 h 2469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54921" h="2469422">
                <a:moveTo>
                  <a:pt x="203736" y="9758"/>
                </a:moveTo>
                <a:cubicBezTo>
                  <a:pt x="126098" y="-4620"/>
                  <a:pt x="34283" y="-1277"/>
                  <a:pt x="9507" y="8018"/>
                </a:cubicBezTo>
                <a:cubicBezTo>
                  <a:pt x="-15269" y="17313"/>
                  <a:pt x="11352" y="25561"/>
                  <a:pt x="55080" y="65528"/>
                </a:cubicBezTo>
                <a:cubicBezTo>
                  <a:pt x="98809" y="105495"/>
                  <a:pt x="224098" y="232049"/>
                  <a:pt x="271878" y="247819"/>
                </a:cubicBezTo>
                <a:cubicBezTo>
                  <a:pt x="319658" y="263589"/>
                  <a:pt x="291176" y="166352"/>
                  <a:pt x="341758" y="160150"/>
                </a:cubicBezTo>
                <a:cubicBezTo>
                  <a:pt x="392340" y="153948"/>
                  <a:pt x="534593" y="184202"/>
                  <a:pt x="575373" y="210605"/>
                </a:cubicBezTo>
                <a:cubicBezTo>
                  <a:pt x="616153" y="237008"/>
                  <a:pt x="559006" y="285980"/>
                  <a:pt x="586440" y="318569"/>
                </a:cubicBezTo>
                <a:cubicBezTo>
                  <a:pt x="613874" y="351158"/>
                  <a:pt x="722798" y="367870"/>
                  <a:pt x="739978" y="406137"/>
                </a:cubicBezTo>
                <a:cubicBezTo>
                  <a:pt x="757158" y="444404"/>
                  <a:pt x="685544" y="488963"/>
                  <a:pt x="689523" y="548172"/>
                </a:cubicBezTo>
                <a:cubicBezTo>
                  <a:pt x="693502" y="607381"/>
                  <a:pt x="764302" y="699976"/>
                  <a:pt x="763851" y="761392"/>
                </a:cubicBezTo>
                <a:cubicBezTo>
                  <a:pt x="763400" y="822808"/>
                  <a:pt x="648531" y="840205"/>
                  <a:pt x="686815" y="916667"/>
                </a:cubicBezTo>
                <a:cubicBezTo>
                  <a:pt x="727668" y="980451"/>
                  <a:pt x="754478" y="908208"/>
                  <a:pt x="993555" y="1220163"/>
                </a:cubicBezTo>
                <a:cubicBezTo>
                  <a:pt x="1354906" y="1478955"/>
                  <a:pt x="2046434" y="1966214"/>
                  <a:pt x="2854921" y="2469422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403F05A-4A0D-422B-AEB7-B99363FF3B88}"/>
              </a:ext>
            </a:extLst>
          </p:cNvPr>
          <p:cNvSpPr/>
          <p:nvPr/>
        </p:nvSpPr>
        <p:spPr>
          <a:xfrm rot="21028841">
            <a:off x="6640033" y="6794205"/>
            <a:ext cx="90377" cy="31897"/>
          </a:xfrm>
          <a:custGeom>
            <a:avLst/>
            <a:gdLst>
              <a:gd name="connsiteX0" fmla="*/ 90377 w 90377"/>
              <a:gd name="connsiteY0" fmla="*/ 31897 h 31897"/>
              <a:gd name="connsiteX1" fmla="*/ 0 w 90377"/>
              <a:gd name="connsiteY1" fmla="*/ 0 h 31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377" h="31897">
                <a:moveTo>
                  <a:pt x="90377" y="31897"/>
                </a:moveTo>
                <a:lnTo>
                  <a:pt x="0" y="0"/>
                </a:ln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93DAC34-D4B4-4B85-9284-AE3BA7A3201F}"/>
              </a:ext>
            </a:extLst>
          </p:cNvPr>
          <p:cNvSpPr/>
          <p:nvPr/>
        </p:nvSpPr>
        <p:spPr>
          <a:xfrm>
            <a:off x="6182829" y="7703288"/>
            <a:ext cx="1006005" cy="2719972"/>
          </a:xfrm>
          <a:custGeom>
            <a:avLst/>
            <a:gdLst>
              <a:gd name="connsiteX0" fmla="*/ 829343 w 1020989"/>
              <a:gd name="connsiteY0" fmla="*/ 0 h 2725188"/>
              <a:gd name="connsiteX1" fmla="*/ 760231 w 1020989"/>
              <a:gd name="connsiteY1" fmla="*/ 154172 h 2725188"/>
              <a:gd name="connsiteX2" fmla="*/ 877190 w 1020989"/>
              <a:gd name="connsiteY2" fmla="*/ 260498 h 2725188"/>
              <a:gd name="connsiteX3" fmla="*/ 1020729 w 1020989"/>
              <a:gd name="connsiteY3" fmla="*/ 467833 h 2725188"/>
              <a:gd name="connsiteX4" fmla="*/ 839976 w 1020989"/>
              <a:gd name="connsiteY4" fmla="*/ 696433 h 2725188"/>
              <a:gd name="connsiteX5" fmla="*/ 871873 w 1020989"/>
              <a:gd name="connsiteY5" fmla="*/ 946298 h 2725188"/>
              <a:gd name="connsiteX6" fmla="*/ 712385 w 1020989"/>
              <a:gd name="connsiteY6" fmla="*/ 1185531 h 2725188"/>
              <a:gd name="connsiteX7" fmla="*/ 409357 w 1020989"/>
              <a:gd name="connsiteY7" fmla="*/ 1387549 h 2725188"/>
              <a:gd name="connsiteX8" fmla="*/ 42534 w 1020989"/>
              <a:gd name="connsiteY8" fmla="*/ 1791586 h 2725188"/>
              <a:gd name="connsiteX9" fmla="*/ 10636 w 1020989"/>
              <a:gd name="connsiteY9" fmla="*/ 2078665 h 2725188"/>
              <a:gd name="connsiteX10" fmla="*/ 69115 w 1020989"/>
              <a:gd name="connsiteY10" fmla="*/ 2509284 h 2725188"/>
              <a:gd name="connsiteX11" fmla="*/ 69115 w 1020989"/>
              <a:gd name="connsiteY11" fmla="*/ 2700670 h 2725188"/>
              <a:gd name="connsiteX12" fmla="*/ 398724 w 1020989"/>
              <a:gd name="connsiteY12" fmla="*/ 2716619 h 2725188"/>
              <a:gd name="connsiteX0" fmla="*/ 829343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803"/>
              <a:gd name="connsiteY0" fmla="*/ 0 h 2725188"/>
              <a:gd name="connsiteX1" fmla="*/ 802761 w 1021803"/>
              <a:gd name="connsiteY1" fmla="*/ 154172 h 2725188"/>
              <a:gd name="connsiteX2" fmla="*/ 898455 w 1021803"/>
              <a:gd name="connsiteY2" fmla="*/ 249866 h 2725188"/>
              <a:gd name="connsiteX3" fmla="*/ 1020729 w 1021803"/>
              <a:gd name="connsiteY3" fmla="*/ 467833 h 2725188"/>
              <a:gd name="connsiteX4" fmla="*/ 824027 w 1021803"/>
              <a:gd name="connsiteY4" fmla="*/ 691117 h 2725188"/>
              <a:gd name="connsiteX5" fmla="*/ 871873 w 1021803"/>
              <a:gd name="connsiteY5" fmla="*/ 946298 h 2725188"/>
              <a:gd name="connsiteX6" fmla="*/ 712385 w 1021803"/>
              <a:gd name="connsiteY6" fmla="*/ 1185531 h 2725188"/>
              <a:gd name="connsiteX7" fmla="*/ 409357 w 1021803"/>
              <a:gd name="connsiteY7" fmla="*/ 1387549 h 2725188"/>
              <a:gd name="connsiteX8" fmla="*/ 42534 w 1021803"/>
              <a:gd name="connsiteY8" fmla="*/ 1791586 h 2725188"/>
              <a:gd name="connsiteX9" fmla="*/ 10636 w 1021803"/>
              <a:gd name="connsiteY9" fmla="*/ 2078665 h 2725188"/>
              <a:gd name="connsiteX10" fmla="*/ 69115 w 1021803"/>
              <a:gd name="connsiteY10" fmla="*/ 2509284 h 2725188"/>
              <a:gd name="connsiteX11" fmla="*/ 69115 w 1021803"/>
              <a:gd name="connsiteY11" fmla="*/ 2700670 h 2725188"/>
              <a:gd name="connsiteX12" fmla="*/ 398724 w 1021803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871873 w 1006005"/>
              <a:gd name="connsiteY5" fmla="*/ 946298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19720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7701 w 1006005"/>
              <a:gd name="connsiteY6" fmla="*/ 1217429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04097"/>
              <a:gd name="connsiteX1" fmla="*/ 802761 w 1006005"/>
              <a:gd name="connsiteY1" fmla="*/ 154172 h 2704097"/>
              <a:gd name="connsiteX2" fmla="*/ 898455 w 1006005"/>
              <a:gd name="connsiteY2" fmla="*/ 249866 h 2704097"/>
              <a:gd name="connsiteX3" fmla="*/ 1004780 w 1006005"/>
              <a:gd name="connsiteY3" fmla="*/ 446568 h 2704097"/>
              <a:gd name="connsiteX4" fmla="*/ 824027 w 1006005"/>
              <a:gd name="connsiteY4" fmla="*/ 691117 h 2704097"/>
              <a:gd name="connsiteX5" fmla="*/ 909087 w 1006005"/>
              <a:gd name="connsiteY5" fmla="*/ 967563 h 2704097"/>
              <a:gd name="connsiteX6" fmla="*/ 717701 w 1006005"/>
              <a:gd name="connsiteY6" fmla="*/ 1217429 h 2704097"/>
              <a:gd name="connsiteX7" fmla="*/ 409357 w 1006005"/>
              <a:gd name="connsiteY7" fmla="*/ 1387549 h 2704097"/>
              <a:gd name="connsiteX8" fmla="*/ 42534 w 1006005"/>
              <a:gd name="connsiteY8" fmla="*/ 1791586 h 2704097"/>
              <a:gd name="connsiteX9" fmla="*/ 10636 w 1006005"/>
              <a:gd name="connsiteY9" fmla="*/ 2078665 h 2704097"/>
              <a:gd name="connsiteX10" fmla="*/ 69115 w 1006005"/>
              <a:gd name="connsiteY10" fmla="*/ 2509284 h 2704097"/>
              <a:gd name="connsiteX11" fmla="*/ 69115 w 1006005"/>
              <a:gd name="connsiteY11" fmla="*/ 2700670 h 2704097"/>
              <a:gd name="connsiteX12" fmla="*/ 563529 w 1006005"/>
              <a:gd name="connsiteY12" fmla="*/ 2488019 h 2704097"/>
              <a:gd name="connsiteX0" fmla="*/ 855924 w 1006005"/>
              <a:gd name="connsiteY0" fmla="*/ 0 h 2710619"/>
              <a:gd name="connsiteX1" fmla="*/ 802761 w 1006005"/>
              <a:gd name="connsiteY1" fmla="*/ 154172 h 2710619"/>
              <a:gd name="connsiteX2" fmla="*/ 898455 w 1006005"/>
              <a:gd name="connsiteY2" fmla="*/ 249866 h 2710619"/>
              <a:gd name="connsiteX3" fmla="*/ 1004780 w 1006005"/>
              <a:gd name="connsiteY3" fmla="*/ 446568 h 2710619"/>
              <a:gd name="connsiteX4" fmla="*/ 824027 w 1006005"/>
              <a:gd name="connsiteY4" fmla="*/ 691117 h 2710619"/>
              <a:gd name="connsiteX5" fmla="*/ 909087 w 1006005"/>
              <a:gd name="connsiteY5" fmla="*/ 967563 h 2710619"/>
              <a:gd name="connsiteX6" fmla="*/ 717701 w 1006005"/>
              <a:gd name="connsiteY6" fmla="*/ 1217429 h 2710619"/>
              <a:gd name="connsiteX7" fmla="*/ 409357 w 1006005"/>
              <a:gd name="connsiteY7" fmla="*/ 1387549 h 2710619"/>
              <a:gd name="connsiteX8" fmla="*/ 42534 w 1006005"/>
              <a:gd name="connsiteY8" fmla="*/ 1791586 h 2710619"/>
              <a:gd name="connsiteX9" fmla="*/ 10636 w 1006005"/>
              <a:gd name="connsiteY9" fmla="*/ 2078665 h 2710619"/>
              <a:gd name="connsiteX10" fmla="*/ 69115 w 1006005"/>
              <a:gd name="connsiteY10" fmla="*/ 2509284 h 2710619"/>
              <a:gd name="connsiteX11" fmla="*/ 69115 w 1006005"/>
              <a:gd name="connsiteY11" fmla="*/ 2700670 h 2710619"/>
              <a:gd name="connsiteX12" fmla="*/ 563529 w 1006005"/>
              <a:gd name="connsiteY12" fmla="*/ 2488019 h 2710619"/>
              <a:gd name="connsiteX0" fmla="*/ 855924 w 1006005"/>
              <a:gd name="connsiteY0" fmla="*/ 0 h 2718385"/>
              <a:gd name="connsiteX1" fmla="*/ 802761 w 1006005"/>
              <a:gd name="connsiteY1" fmla="*/ 154172 h 2718385"/>
              <a:gd name="connsiteX2" fmla="*/ 898455 w 1006005"/>
              <a:gd name="connsiteY2" fmla="*/ 249866 h 2718385"/>
              <a:gd name="connsiteX3" fmla="*/ 1004780 w 1006005"/>
              <a:gd name="connsiteY3" fmla="*/ 446568 h 2718385"/>
              <a:gd name="connsiteX4" fmla="*/ 824027 w 1006005"/>
              <a:gd name="connsiteY4" fmla="*/ 691117 h 2718385"/>
              <a:gd name="connsiteX5" fmla="*/ 909087 w 1006005"/>
              <a:gd name="connsiteY5" fmla="*/ 967563 h 2718385"/>
              <a:gd name="connsiteX6" fmla="*/ 717701 w 1006005"/>
              <a:gd name="connsiteY6" fmla="*/ 1217429 h 2718385"/>
              <a:gd name="connsiteX7" fmla="*/ 409357 w 1006005"/>
              <a:gd name="connsiteY7" fmla="*/ 1387549 h 2718385"/>
              <a:gd name="connsiteX8" fmla="*/ 42534 w 1006005"/>
              <a:gd name="connsiteY8" fmla="*/ 1791586 h 2718385"/>
              <a:gd name="connsiteX9" fmla="*/ 10636 w 1006005"/>
              <a:gd name="connsiteY9" fmla="*/ 2078665 h 2718385"/>
              <a:gd name="connsiteX10" fmla="*/ 69115 w 1006005"/>
              <a:gd name="connsiteY10" fmla="*/ 2509284 h 2718385"/>
              <a:gd name="connsiteX11" fmla="*/ 69115 w 1006005"/>
              <a:gd name="connsiteY11" fmla="*/ 2700670 h 2718385"/>
              <a:gd name="connsiteX12" fmla="*/ 462520 w 1006005"/>
              <a:gd name="connsiteY12" fmla="*/ 2541182 h 2718385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62520 w 1006005"/>
              <a:gd name="connsiteY13" fmla="*/ 2541182 h 2719972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83785 w 1006005"/>
              <a:gd name="connsiteY13" fmla="*/ 2397643 h 2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06005" h="2719972">
                <a:moveTo>
                  <a:pt x="855924" y="0"/>
                </a:moveTo>
                <a:cubicBezTo>
                  <a:pt x="833330" y="55378"/>
                  <a:pt x="795673" y="112528"/>
                  <a:pt x="802761" y="154172"/>
                </a:cubicBezTo>
                <a:cubicBezTo>
                  <a:pt x="809849" y="195816"/>
                  <a:pt x="864785" y="201133"/>
                  <a:pt x="898455" y="249866"/>
                </a:cubicBezTo>
                <a:cubicBezTo>
                  <a:pt x="932125" y="298599"/>
                  <a:pt x="1017185" y="373026"/>
                  <a:pt x="1004780" y="446568"/>
                </a:cubicBezTo>
                <a:cubicBezTo>
                  <a:pt x="992375" y="520110"/>
                  <a:pt x="839976" y="604285"/>
                  <a:pt x="824027" y="691117"/>
                </a:cubicBezTo>
                <a:cubicBezTo>
                  <a:pt x="808078" y="777950"/>
                  <a:pt x="926808" y="879844"/>
                  <a:pt x="909087" y="967563"/>
                </a:cubicBezTo>
                <a:cubicBezTo>
                  <a:pt x="891366" y="1055282"/>
                  <a:pt x="800989" y="1147431"/>
                  <a:pt x="717701" y="1217429"/>
                </a:cubicBezTo>
                <a:cubicBezTo>
                  <a:pt x="634413" y="1287427"/>
                  <a:pt x="521885" y="1291856"/>
                  <a:pt x="409357" y="1387549"/>
                </a:cubicBezTo>
                <a:cubicBezTo>
                  <a:pt x="296829" y="1483242"/>
                  <a:pt x="108987" y="1676400"/>
                  <a:pt x="42534" y="1791586"/>
                </a:cubicBezTo>
                <a:cubicBezTo>
                  <a:pt x="-23920" y="1906772"/>
                  <a:pt x="6206" y="1959049"/>
                  <a:pt x="10636" y="2078665"/>
                </a:cubicBezTo>
                <a:cubicBezTo>
                  <a:pt x="15066" y="2198281"/>
                  <a:pt x="59369" y="2405617"/>
                  <a:pt x="69115" y="2509284"/>
                </a:cubicBezTo>
                <a:cubicBezTo>
                  <a:pt x="78861" y="2612951"/>
                  <a:pt x="31901" y="2669658"/>
                  <a:pt x="69115" y="2700670"/>
                </a:cubicBezTo>
                <a:cubicBezTo>
                  <a:pt x="106329" y="2731682"/>
                  <a:pt x="226832" y="2721936"/>
                  <a:pt x="292399" y="2695355"/>
                </a:cubicBezTo>
                <a:cubicBezTo>
                  <a:pt x="357966" y="2668774"/>
                  <a:pt x="455432" y="2423339"/>
                  <a:pt x="483785" y="23976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3B05E41B-7985-4BBD-8B0D-0411CDE3C886}"/>
              </a:ext>
            </a:extLst>
          </p:cNvPr>
          <p:cNvSpPr txBox="1"/>
          <p:nvPr/>
        </p:nvSpPr>
        <p:spPr>
          <a:xfrm>
            <a:off x="826222" y="7161637"/>
            <a:ext cx="2537620" cy="3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000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sz="20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C3E2E284-D7E7-4E73-81AD-37DC40EF564C}"/>
              </a:ext>
            </a:extLst>
          </p:cNvPr>
          <p:cNvSpPr txBox="1"/>
          <p:nvPr/>
        </p:nvSpPr>
        <p:spPr>
          <a:xfrm rot="1793773">
            <a:off x="8102714" y="8905244"/>
            <a:ext cx="23909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/>
              <a:t>Met bloedvaten mee </a:t>
            </a:r>
            <a:endParaRPr lang="en-US" sz="1600"/>
          </a:p>
        </p:txBody>
      </p:sp>
      <p:sp>
        <p:nvSpPr>
          <p:cNvPr id="489" name="TextBox 488" hidden="1">
            <a:extLst>
              <a:ext uri="{FF2B5EF4-FFF2-40B4-BE49-F238E27FC236}">
                <a16:creationId xmlns:a16="http://schemas.microsoft.com/office/drawing/2014/main" id="{A3BCBC4C-85F2-4E96-BDB5-5235FAD83955}"/>
              </a:ext>
            </a:extLst>
          </p:cNvPr>
          <p:cNvSpPr txBox="1"/>
          <p:nvPr/>
        </p:nvSpPr>
        <p:spPr>
          <a:xfrm>
            <a:off x="10063489" y="6165649"/>
            <a:ext cx="5309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rgbClr val="FF9797"/>
                </a:solidFill>
              </a:rPr>
              <a:t>T12</a:t>
            </a:r>
            <a:endParaRPr lang="en-US">
              <a:solidFill>
                <a:srgbClr val="FF9797"/>
              </a:solidFill>
            </a:endParaRPr>
          </a:p>
        </p:txBody>
      </p:sp>
      <p:pic>
        <p:nvPicPr>
          <p:cNvPr id="491" name="Picture 490">
            <a:extLst>
              <a:ext uri="{FF2B5EF4-FFF2-40B4-BE49-F238E27FC236}">
                <a16:creationId xmlns:a16="http://schemas.microsoft.com/office/drawing/2014/main" id="{A01FF70C-8F8B-4161-A960-0AB17CD0A2C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786" y="9612768"/>
            <a:ext cx="1683895" cy="1729844"/>
          </a:xfrm>
          <a:prstGeom prst="rect">
            <a:avLst/>
          </a:prstGeom>
        </p:spPr>
      </p:pic>
      <p:graphicFrame>
        <p:nvGraphicFramePr>
          <p:cNvPr id="455" name="Object 454">
            <a:extLst>
              <a:ext uri="{FF2B5EF4-FFF2-40B4-BE49-F238E27FC236}">
                <a16:creationId xmlns:a16="http://schemas.microsoft.com/office/drawing/2014/main" id="{6106A5F9-716E-4968-9B8D-36804D48946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8704634" y="11419570"/>
          <a:ext cx="1761247" cy="15278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16" imgW="12355200" imgH="10717200" progId="">
                  <p:embed/>
                </p:oleObj>
              </mc:Choice>
              <mc:Fallback>
                <p:oleObj r:id="rId16" imgW="12355200" imgH="10717200" progId="">
                  <p:embed/>
                  <p:pic>
                    <p:nvPicPr>
                      <p:cNvPr id="455" name="Object 454">
                        <a:extLst>
                          <a:ext uri="{FF2B5EF4-FFF2-40B4-BE49-F238E27FC236}">
                            <a16:creationId xmlns:a16="http://schemas.microsoft.com/office/drawing/2014/main" id="{6106A5F9-716E-4968-9B8D-36804D48946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8704634" y="11419570"/>
                        <a:ext cx="1761247" cy="15278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2" name="TextBox 491">
            <a:extLst>
              <a:ext uri="{FF2B5EF4-FFF2-40B4-BE49-F238E27FC236}">
                <a16:creationId xmlns:a16="http://schemas.microsoft.com/office/drawing/2014/main" id="{472EE61D-1298-49F4-ABC6-0B904F266524}"/>
              </a:ext>
            </a:extLst>
          </p:cNvPr>
          <p:cNvSpPr txBox="1"/>
          <p:nvPr/>
        </p:nvSpPr>
        <p:spPr>
          <a:xfrm>
            <a:off x="641785" y="12536251"/>
            <a:ext cx="2310432" cy="2782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en-GB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479" name="Straight Arrow Connector 478">
            <a:extLst>
              <a:ext uri="{FF2B5EF4-FFF2-40B4-BE49-F238E27FC236}">
                <a16:creationId xmlns:a16="http://schemas.microsoft.com/office/drawing/2014/main" id="{B1291CDC-F337-4CB2-B6E8-9455A25408C5}"/>
              </a:ext>
            </a:extLst>
          </p:cNvPr>
          <p:cNvCxnSpPr>
            <a:cxnSpLocks/>
          </p:cNvCxnSpPr>
          <p:nvPr/>
        </p:nvCxnSpPr>
        <p:spPr>
          <a:xfrm flipV="1">
            <a:off x="172030" y="6476175"/>
            <a:ext cx="45986" cy="3710184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98E90A-90B0-03CD-2649-AD8C1F486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323040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1343238"/>
            <a:chOff x="4278776" y="13501083"/>
            <a:chExt cx="6019417" cy="13432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6155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endParaRPr lang="en-US" sz="400">
                <a:solidFill>
                  <a:schemeClr val="bg1">
                    <a:lumMod val="75000"/>
                  </a:schemeClr>
                </a:solidFill>
                <a:latin typeface="+mj-lt"/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518624" y="11717127"/>
            <a:ext cx="9400765" cy="2205728"/>
            <a:chOff x="518624" y="11717127"/>
            <a:chExt cx="9400765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arrow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arrow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518624" y="12896409"/>
              <a:ext cx="2562952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Lumbale </a:t>
              </a:r>
              <a:br>
                <a:rPr lang="en-GB" b="1">
                  <a:solidFill>
                    <a:srgbClr val="00B050"/>
                  </a:solidFill>
                </a:rPr>
              </a:b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99037" y="14682100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L1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C00000"/>
                    </a:solidFill>
                  </a:rPr>
                  <a:t>L2</a:t>
                </a:r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rgbClr val="FF9797"/>
                    </a:solidFill>
                  </a:rPr>
                  <a:t>L3</a:t>
                </a:r>
                <a:endParaRPr lang="en-US">
                  <a:solidFill>
                    <a:srgbClr val="FF9797"/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 hidden="1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 hidden="1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 hidden="1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 hidden="1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 hidden="1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 hidden="1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 hidden="1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 hidden="1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 hidden="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 hidden="1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 hidden="1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 hidden="1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 hidden="1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 hidden="1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 hidden="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 hidden="1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 hidden="1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 hidden="1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 hidden="1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 hidden="1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 hidden="1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 hidden="1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 hidden="1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 hidden="1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 hidden="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 hidden="1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 hidden="1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 hidden="1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 hidden="1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 hidden="1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 hidden="1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 hidden="1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 hidden="1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 hidden="1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 hidden="1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 hidden="1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 hidden="1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 hidden="1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 hidden="1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 hidden="1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 hidden="1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 hidden="1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 hidden="1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 hidden="1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 hidden="1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 hidden="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 hidden="1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 hidden="1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 hidden="1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 hidden="1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 hidden="1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 hidden="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 hidden="1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 hidden="1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2400" b="1">
                <a:solidFill>
                  <a:schemeClr val="bg1"/>
                </a:solidFill>
              </a:rPr>
              <a:t>Pijn van colon desc. tot ½ sigmoid en peritoneum-bedekte delen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DF6B016E-4AAF-4A4E-BC5F-0FEE7114B9E1}"/>
              </a:ext>
            </a:extLst>
          </p:cNvPr>
          <p:cNvSpPr txBox="1"/>
          <p:nvPr/>
        </p:nvSpPr>
        <p:spPr>
          <a:xfrm>
            <a:off x="610644" y="13344721"/>
            <a:ext cx="325882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100" b="1"/>
              <a:t>Met bloedvaten mee of via plexus hypogastr infer. </a:t>
            </a:r>
            <a:endParaRPr lang="en-US" sz="110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A3DDC4C-99FB-4E30-9638-4F34D3F8F999}"/>
              </a:ext>
            </a:extLst>
          </p:cNvPr>
          <p:cNvSpPr/>
          <p:nvPr/>
        </p:nvSpPr>
        <p:spPr>
          <a:xfrm>
            <a:off x="6329335" y="6778095"/>
            <a:ext cx="2854921" cy="2469422"/>
          </a:xfrm>
          <a:custGeom>
            <a:avLst/>
            <a:gdLst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197494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860124 w 2838449"/>
              <a:gd name="connsiteY12" fmla="*/ 1250657 h 2462702"/>
              <a:gd name="connsiteX13" fmla="*/ 2838449 w 2838449"/>
              <a:gd name="connsiteY13" fmla="*/ 2462702 h 2462702"/>
              <a:gd name="connsiteX0" fmla="*/ 187264 w 2838449"/>
              <a:gd name="connsiteY0" fmla="*/ 24302 h 2462702"/>
              <a:gd name="connsiteX1" fmla="*/ 8984 w 2838449"/>
              <a:gd name="connsiteY1" fmla="*/ 1298 h 2462702"/>
              <a:gd name="connsiteX2" fmla="*/ 49241 w 2838449"/>
              <a:gd name="connsiteY2" fmla="*/ 58808 h 2462702"/>
              <a:gd name="connsiteX3" fmla="*/ 244773 w 2838449"/>
              <a:gd name="connsiteY3" fmla="*/ 219834 h 2462702"/>
              <a:gd name="connsiteX4" fmla="*/ 325286 w 2838449"/>
              <a:gd name="connsiteY4" fmla="*/ 185328 h 2462702"/>
              <a:gd name="connsiteX5" fmla="*/ 532320 w 2838449"/>
              <a:gd name="connsiteY5" fmla="*/ 219834 h 2462702"/>
              <a:gd name="connsiteX6" fmla="*/ 538071 w 2838449"/>
              <a:gd name="connsiteY6" fmla="*/ 311849 h 2462702"/>
              <a:gd name="connsiteX7" fmla="*/ 670343 w 2838449"/>
              <a:gd name="connsiteY7" fmla="*/ 415366 h 2462702"/>
              <a:gd name="connsiteX8" fmla="*/ 635837 w 2838449"/>
              <a:gd name="connsiteY8" fmla="*/ 536136 h 2462702"/>
              <a:gd name="connsiteX9" fmla="*/ 704849 w 2838449"/>
              <a:gd name="connsiteY9" fmla="*/ 754672 h 2462702"/>
              <a:gd name="connsiteX10" fmla="*/ 641588 w 2838449"/>
              <a:gd name="connsiteY10" fmla="*/ 846687 h 2462702"/>
              <a:gd name="connsiteX11" fmla="*/ 670343 w 2838449"/>
              <a:gd name="connsiteY11" fmla="*/ 909947 h 2462702"/>
              <a:gd name="connsiteX12" fmla="*/ 977083 w 2838449"/>
              <a:gd name="connsiteY12" fmla="*/ 1213443 h 2462702"/>
              <a:gd name="connsiteX13" fmla="*/ 2838449 w 283844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19834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344 w 2841529"/>
              <a:gd name="connsiteY0" fmla="*/ 24302 h 2462702"/>
              <a:gd name="connsiteX1" fmla="*/ 12064 w 2841529"/>
              <a:gd name="connsiteY1" fmla="*/ 1298 h 2462702"/>
              <a:gd name="connsiteX2" fmla="*/ 41688 w 2841529"/>
              <a:gd name="connsiteY2" fmla="*/ 58808 h 2462702"/>
              <a:gd name="connsiteX3" fmla="*/ 247853 w 2841529"/>
              <a:gd name="connsiteY3" fmla="*/ 241099 h 2462702"/>
              <a:gd name="connsiteX4" fmla="*/ 328366 w 2841529"/>
              <a:gd name="connsiteY4" fmla="*/ 185328 h 2462702"/>
              <a:gd name="connsiteX5" fmla="*/ 535400 w 2841529"/>
              <a:gd name="connsiteY5" fmla="*/ 219834 h 2462702"/>
              <a:gd name="connsiteX6" fmla="*/ 541151 w 2841529"/>
              <a:gd name="connsiteY6" fmla="*/ 311849 h 2462702"/>
              <a:gd name="connsiteX7" fmla="*/ 673423 w 2841529"/>
              <a:gd name="connsiteY7" fmla="*/ 415366 h 2462702"/>
              <a:gd name="connsiteX8" fmla="*/ 638917 w 2841529"/>
              <a:gd name="connsiteY8" fmla="*/ 536136 h 2462702"/>
              <a:gd name="connsiteX9" fmla="*/ 707929 w 2841529"/>
              <a:gd name="connsiteY9" fmla="*/ 754672 h 2462702"/>
              <a:gd name="connsiteX10" fmla="*/ 644668 w 2841529"/>
              <a:gd name="connsiteY10" fmla="*/ 846687 h 2462702"/>
              <a:gd name="connsiteX11" fmla="*/ 673423 w 2841529"/>
              <a:gd name="connsiteY11" fmla="*/ 909947 h 2462702"/>
              <a:gd name="connsiteX12" fmla="*/ 980163 w 2841529"/>
              <a:gd name="connsiteY12" fmla="*/ 1213443 h 2462702"/>
              <a:gd name="connsiteX13" fmla="*/ 2841529 w 2841529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30466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85328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35799 w 2841928"/>
              <a:gd name="connsiteY5" fmla="*/ 219834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51748 w 2841928"/>
              <a:gd name="connsiteY5" fmla="*/ 214518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41550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67382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16352 w 2841928"/>
              <a:gd name="connsiteY7" fmla="*/ 415366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57498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39316 w 2841928"/>
              <a:gd name="connsiteY8" fmla="*/ 536136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0832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45067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82281 w 2841928"/>
              <a:gd name="connsiteY10" fmla="*/ 846687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735443 w 2841928"/>
              <a:gd name="connsiteY10" fmla="*/ 830738 h 2462702"/>
              <a:gd name="connsiteX11" fmla="*/ 673822 w 2841928"/>
              <a:gd name="connsiteY11" fmla="*/ 909947 h 2462702"/>
              <a:gd name="connsiteX12" fmla="*/ 980562 w 2841928"/>
              <a:gd name="connsiteY12" fmla="*/ 1213443 h 2462702"/>
              <a:gd name="connsiteX13" fmla="*/ 2841928 w 2841928"/>
              <a:gd name="connsiteY13" fmla="*/ 2462702 h 2462702"/>
              <a:gd name="connsiteX0" fmla="*/ 190743 w 2841928"/>
              <a:gd name="connsiteY0" fmla="*/ 24302 h 2462702"/>
              <a:gd name="connsiteX1" fmla="*/ 12463 w 2841928"/>
              <a:gd name="connsiteY1" fmla="*/ 1298 h 2462702"/>
              <a:gd name="connsiteX2" fmla="*/ 42087 w 2841928"/>
              <a:gd name="connsiteY2" fmla="*/ 58808 h 2462702"/>
              <a:gd name="connsiteX3" fmla="*/ 258885 w 2841928"/>
              <a:gd name="connsiteY3" fmla="*/ 241099 h 2462702"/>
              <a:gd name="connsiteX4" fmla="*/ 328765 w 2841928"/>
              <a:gd name="connsiteY4" fmla="*/ 153430 h 2462702"/>
              <a:gd name="connsiteX5" fmla="*/ 562380 w 2841928"/>
              <a:gd name="connsiteY5" fmla="*/ 203885 h 2462702"/>
              <a:gd name="connsiteX6" fmla="*/ 573447 w 2841928"/>
              <a:gd name="connsiteY6" fmla="*/ 311849 h 2462702"/>
              <a:gd name="connsiteX7" fmla="*/ 726985 w 2841928"/>
              <a:gd name="connsiteY7" fmla="*/ 399417 h 2462702"/>
              <a:gd name="connsiteX8" fmla="*/ 676530 w 2841928"/>
              <a:gd name="connsiteY8" fmla="*/ 541452 h 2462702"/>
              <a:gd name="connsiteX9" fmla="*/ 750858 w 2841928"/>
              <a:gd name="connsiteY9" fmla="*/ 754672 h 2462702"/>
              <a:gd name="connsiteX10" fmla="*/ 673822 w 2841928"/>
              <a:gd name="connsiteY10" fmla="*/ 909947 h 2462702"/>
              <a:gd name="connsiteX11" fmla="*/ 980562 w 2841928"/>
              <a:gd name="connsiteY11" fmla="*/ 1213443 h 2462702"/>
              <a:gd name="connsiteX12" fmla="*/ 2841928 w 2841928"/>
              <a:gd name="connsiteY12" fmla="*/ 2462702 h 2462702"/>
              <a:gd name="connsiteX0" fmla="*/ 190743 w 2841928"/>
              <a:gd name="connsiteY0" fmla="*/ 15735 h 2464767"/>
              <a:gd name="connsiteX1" fmla="*/ 12463 w 2841928"/>
              <a:gd name="connsiteY1" fmla="*/ 3363 h 2464767"/>
              <a:gd name="connsiteX2" fmla="*/ 42087 w 2841928"/>
              <a:gd name="connsiteY2" fmla="*/ 60873 h 2464767"/>
              <a:gd name="connsiteX3" fmla="*/ 258885 w 2841928"/>
              <a:gd name="connsiteY3" fmla="*/ 243164 h 2464767"/>
              <a:gd name="connsiteX4" fmla="*/ 328765 w 2841928"/>
              <a:gd name="connsiteY4" fmla="*/ 155495 h 2464767"/>
              <a:gd name="connsiteX5" fmla="*/ 562380 w 2841928"/>
              <a:gd name="connsiteY5" fmla="*/ 205950 h 2464767"/>
              <a:gd name="connsiteX6" fmla="*/ 573447 w 2841928"/>
              <a:gd name="connsiteY6" fmla="*/ 313914 h 2464767"/>
              <a:gd name="connsiteX7" fmla="*/ 726985 w 2841928"/>
              <a:gd name="connsiteY7" fmla="*/ 401482 h 2464767"/>
              <a:gd name="connsiteX8" fmla="*/ 676530 w 2841928"/>
              <a:gd name="connsiteY8" fmla="*/ 543517 h 2464767"/>
              <a:gd name="connsiteX9" fmla="*/ 750858 w 2841928"/>
              <a:gd name="connsiteY9" fmla="*/ 756737 h 2464767"/>
              <a:gd name="connsiteX10" fmla="*/ 673822 w 2841928"/>
              <a:gd name="connsiteY10" fmla="*/ 912012 h 2464767"/>
              <a:gd name="connsiteX11" fmla="*/ 980562 w 2841928"/>
              <a:gd name="connsiteY11" fmla="*/ 1215508 h 2464767"/>
              <a:gd name="connsiteX12" fmla="*/ 2841928 w 2841928"/>
              <a:gd name="connsiteY12" fmla="*/ 2464767 h 2464767"/>
              <a:gd name="connsiteX0" fmla="*/ 190743 w 2841928"/>
              <a:gd name="connsiteY0" fmla="*/ 9757 h 2469421"/>
              <a:gd name="connsiteX1" fmla="*/ 12463 w 2841928"/>
              <a:gd name="connsiteY1" fmla="*/ 8017 h 2469421"/>
              <a:gd name="connsiteX2" fmla="*/ 42087 w 2841928"/>
              <a:gd name="connsiteY2" fmla="*/ 65527 h 2469421"/>
              <a:gd name="connsiteX3" fmla="*/ 258885 w 2841928"/>
              <a:gd name="connsiteY3" fmla="*/ 247818 h 2469421"/>
              <a:gd name="connsiteX4" fmla="*/ 328765 w 2841928"/>
              <a:gd name="connsiteY4" fmla="*/ 160149 h 2469421"/>
              <a:gd name="connsiteX5" fmla="*/ 562380 w 2841928"/>
              <a:gd name="connsiteY5" fmla="*/ 210604 h 2469421"/>
              <a:gd name="connsiteX6" fmla="*/ 573447 w 2841928"/>
              <a:gd name="connsiteY6" fmla="*/ 318568 h 2469421"/>
              <a:gd name="connsiteX7" fmla="*/ 726985 w 2841928"/>
              <a:gd name="connsiteY7" fmla="*/ 406136 h 2469421"/>
              <a:gd name="connsiteX8" fmla="*/ 676530 w 2841928"/>
              <a:gd name="connsiteY8" fmla="*/ 548171 h 2469421"/>
              <a:gd name="connsiteX9" fmla="*/ 750858 w 2841928"/>
              <a:gd name="connsiteY9" fmla="*/ 761391 h 2469421"/>
              <a:gd name="connsiteX10" fmla="*/ 673822 w 2841928"/>
              <a:gd name="connsiteY10" fmla="*/ 916666 h 2469421"/>
              <a:gd name="connsiteX11" fmla="*/ 980562 w 2841928"/>
              <a:gd name="connsiteY11" fmla="*/ 1220162 h 2469421"/>
              <a:gd name="connsiteX12" fmla="*/ 2841928 w 2841928"/>
              <a:gd name="connsiteY12" fmla="*/ 2469421 h 2469421"/>
              <a:gd name="connsiteX0" fmla="*/ 203736 w 2854921"/>
              <a:gd name="connsiteY0" fmla="*/ 20875 h 2480539"/>
              <a:gd name="connsiteX1" fmla="*/ 9507 w 2854921"/>
              <a:gd name="connsiteY1" fmla="*/ 3186 h 2480539"/>
              <a:gd name="connsiteX2" fmla="*/ 55080 w 2854921"/>
              <a:gd name="connsiteY2" fmla="*/ 76645 h 2480539"/>
              <a:gd name="connsiteX3" fmla="*/ 271878 w 2854921"/>
              <a:gd name="connsiteY3" fmla="*/ 258936 h 2480539"/>
              <a:gd name="connsiteX4" fmla="*/ 341758 w 2854921"/>
              <a:gd name="connsiteY4" fmla="*/ 171267 h 2480539"/>
              <a:gd name="connsiteX5" fmla="*/ 575373 w 2854921"/>
              <a:gd name="connsiteY5" fmla="*/ 221722 h 2480539"/>
              <a:gd name="connsiteX6" fmla="*/ 586440 w 2854921"/>
              <a:gd name="connsiteY6" fmla="*/ 329686 h 2480539"/>
              <a:gd name="connsiteX7" fmla="*/ 739978 w 2854921"/>
              <a:gd name="connsiteY7" fmla="*/ 417254 h 2480539"/>
              <a:gd name="connsiteX8" fmla="*/ 689523 w 2854921"/>
              <a:gd name="connsiteY8" fmla="*/ 559289 h 2480539"/>
              <a:gd name="connsiteX9" fmla="*/ 763851 w 2854921"/>
              <a:gd name="connsiteY9" fmla="*/ 772509 h 2480539"/>
              <a:gd name="connsiteX10" fmla="*/ 686815 w 2854921"/>
              <a:gd name="connsiteY10" fmla="*/ 927784 h 2480539"/>
              <a:gd name="connsiteX11" fmla="*/ 993555 w 2854921"/>
              <a:gd name="connsiteY11" fmla="*/ 1231280 h 2480539"/>
              <a:gd name="connsiteX12" fmla="*/ 2854921 w 2854921"/>
              <a:gd name="connsiteY12" fmla="*/ 2480539 h 2480539"/>
              <a:gd name="connsiteX0" fmla="*/ 203736 w 2854921"/>
              <a:gd name="connsiteY0" fmla="*/ 9758 h 2469422"/>
              <a:gd name="connsiteX1" fmla="*/ 9507 w 2854921"/>
              <a:gd name="connsiteY1" fmla="*/ 8018 h 2469422"/>
              <a:gd name="connsiteX2" fmla="*/ 55080 w 2854921"/>
              <a:gd name="connsiteY2" fmla="*/ 65528 h 2469422"/>
              <a:gd name="connsiteX3" fmla="*/ 271878 w 2854921"/>
              <a:gd name="connsiteY3" fmla="*/ 247819 h 2469422"/>
              <a:gd name="connsiteX4" fmla="*/ 341758 w 2854921"/>
              <a:gd name="connsiteY4" fmla="*/ 160150 h 2469422"/>
              <a:gd name="connsiteX5" fmla="*/ 575373 w 2854921"/>
              <a:gd name="connsiteY5" fmla="*/ 210605 h 2469422"/>
              <a:gd name="connsiteX6" fmla="*/ 586440 w 2854921"/>
              <a:gd name="connsiteY6" fmla="*/ 318569 h 2469422"/>
              <a:gd name="connsiteX7" fmla="*/ 739978 w 2854921"/>
              <a:gd name="connsiteY7" fmla="*/ 406137 h 2469422"/>
              <a:gd name="connsiteX8" fmla="*/ 689523 w 2854921"/>
              <a:gd name="connsiteY8" fmla="*/ 548172 h 2469422"/>
              <a:gd name="connsiteX9" fmla="*/ 763851 w 2854921"/>
              <a:gd name="connsiteY9" fmla="*/ 761392 h 2469422"/>
              <a:gd name="connsiteX10" fmla="*/ 686815 w 2854921"/>
              <a:gd name="connsiteY10" fmla="*/ 916667 h 2469422"/>
              <a:gd name="connsiteX11" fmla="*/ 993555 w 2854921"/>
              <a:gd name="connsiteY11" fmla="*/ 1220163 h 2469422"/>
              <a:gd name="connsiteX12" fmla="*/ 2854921 w 2854921"/>
              <a:gd name="connsiteY12" fmla="*/ 2469422 h 2469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54921" h="2469422">
                <a:moveTo>
                  <a:pt x="203736" y="9758"/>
                </a:moveTo>
                <a:cubicBezTo>
                  <a:pt x="126098" y="-4620"/>
                  <a:pt x="34283" y="-1277"/>
                  <a:pt x="9507" y="8018"/>
                </a:cubicBezTo>
                <a:cubicBezTo>
                  <a:pt x="-15269" y="17313"/>
                  <a:pt x="11352" y="25561"/>
                  <a:pt x="55080" y="65528"/>
                </a:cubicBezTo>
                <a:cubicBezTo>
                  <a:pt x="98809" y="105495"/>
                  <a:pt x="224098" y="232049"/>
                  <a:pt x="271878" y="247819"/>
                </a:cubicBezTo>
                <a:cubicBezTo>
                  <a:pt x="319658" y="263589"/>
                  <a:pt x="291176" y="166352"/>
                  <a:pt x="341758" y="160150"/>
                </a:cubicBezTo>
                <a:cubicBezTo>
                  <a:pt x="392340" y="153948"/>
                  <a:pt x="534593" y="184202"/>
                  <a:pt x="575373" y="210605"/>
                </a:cubicBezTo>
                <a:cubicBezTo>
                  <a:pt x="616153" y="237008"/>
                  <a:pt x="559006" y="285980"/>
                  <a:pt x="586440" y="318569"/>
                </a:cubicBezTo>
                <a:cubicBezTo>
                  <a:pt x="613874" y="351158"/>
                  <a:pt x="722798" y="367870"/>
                  <a:pt x="739978" y="406137"/>
                </a:cubicBezTo>
                <a:cubicBezTo>
                  <a:pt x="757158" y="444404"/>
                  <a:pt x="685544" y="488963"/>
                  <a:pt x="689523" y="548172"/>
                </a:cubicBezTo>
                <a:cubicBezTo>
                  <a:pt x="693502" y="607381"/>
                  <a:pt x="764302" y="699976"/>
                  <a:pt x="763851" y="761392"/>
                </a:cubicBezTo>
                <a:cubicBezTo>
                  <a:pt x="763400" y="822808"/>
                  <a:pt x="648531" y="840205"/>
                  <a:pt x="686815" y="916667"/>
                </a:cubicBezTo>
                <a:cubicBezTo>
                  <a:pt x="727668" y="980451"/>
                  <a:pt x="754478" y="908208"/>
                  <a:pt x="993555" y="1220163"/>
                </a:cubicBezTo>
                <a:cubicBezTo>
                  <a:pt x="1354906" y="1478955"/>
                  <a:pt x="2046434" y="1966214"/>
                  <a:pt x="2854921" y="2469422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403F05A-4A0D-422B-AEB7-B99363FF3B88}"/>
              </a:ext>
            </a:extLst>
          </p:cNvPr>
          <p:cNvSpPr/>
          <p:nvPr/>
        </p:nvSpPr>
        <p:spPr>
          <a:xfrm rot="21028841">
            <a:off x="6640033" y="6794205"/>
            <a:ext cx="90377" cy="31897"/>
          </a:xfrm>
          <a:custGeom>
            <a:avLst/>
            <a:gdLst>
              <a:gd name="connsiteX0" fmla="*/ 90377 w 90377"/>
              <a:gd name="connsiteY0" fmla="*/ 31897 h 31897"/>
              <a:gd name="connsiteX1" fmla="*/ 0 w 90377"/>
              <a:gd name="connsiteY1" fmla="*/ 0 h 31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377" h="31897">
                <a:moveTo>
                  <a:pt x="90377" y="31897"/>
                </a:moveTo>
                <a:lnTo>
                  <a:pt x="0" y="0"/>
                </a:lnTo>
              </a:path>
            </a:pathLst>
          </a:custGeom>
          <a:noFill/>
          <a:ln w="5715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93DAC34-D4B4-4B85-9284-AE3BA7A3201F}"/>
              </a:ext>
            </a:extLst>
          </p:cNvPr>
          <p:cNvSpPr/>
          <p:nvPr/>
        </p:nvSpPr>
        <p:spPr>
          <a:xfrm>
            <a:off x="6182829" y="7703288"/>
            <a:ext cx="1006005" cy="2719972"/>
          </a:xfrm>
          <a:custGeom>
            <a:avLst/>
            <a:gdLst>
              <a:gd name="connsiteX0" fmla="*/ 829343 w 1020989"/>
              <a:gd name="connsiteY0" fmla="*/ 0 h 2725188"/>
              <a:gd name="connsiteX1" fmla="*/ 760231 w 1020989"/>
              <a:gd name="connsiteY1" fmla="*/ 154172 h 2725188"/>
              <a:gd name="connsiteX2" fmla="*/ 877190 w 1020989"/>
              <a:gd name="connsiteY2" fmla="*/ 260498 h 2725188"/>
              <a:gd name="connsiteX3" fmla="*/ 1020729 w 1020989"/>
              <a:gd name="connsiteY3" fmla="*/ 467833 h 2725188"/>
              <a:gd name="connsiteX4" fmla="*/ 839976 w 1020989"/>
              <a:gd name="connsiteY4" fmla="*/ 696433 h 2725188"/>
              <a:gd name="connsiteX5" fmla="*/ 871873 w 1020989"/>
              <a:gd name="connsiteY5" fmla="*/ 946298 h 2725188"/>
              <a:gd name="connsiteX6" fmla="*/ 712385 w 1020989"/>
              <a:gd name="connsiteY6" fmla="*/ 1185531 h 2725188"/>
              <a:gd name="connsiteX7" fmla="*/ 409357 w 1020989"/>
              <a:gd name="connsiteY7" fmla="*/ 1387549 h 2725188"/>
              <a:gd name="connsiteX8" fmla="*/ 42534 w 1020989"/>
              <a:gd name="connsiteY8" fmla="*/ 1791586 h 2725188"/>
              <a:gd name="connsiteX9" fmla="*/ 10636 w 1020989"/>
              <a:gd name="connsiteY9" fmla="*/ 2078665 h 2725188"/>
              <a:gd name="connsiteX10" fmla="*/ 69115 w 1020989"/>
              <a:gd name="connsiteY10" fmla="*/ 2509284 h 2725188"/>
              <a:gd name="connsiteX11" fmla="*/ 69115 w 1020989"/>
              <a:gd name="connsiteY11" fmla="*/ 2700670 h 2725188"/>
              <a:gd name="connsiteX12" fmla="*/ 398724 w 1020989"/>
              <a:gd name="connsiteY12" fmla="*/ 2716619 h 2725188"/>
              <a:gd name="connsiteX0" fmla="*/ 829343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0973"/>
              <a:gd name="connsiteY0" fmla="*/ 0 h 2725188"/>
              <a:gd name="connsiteX1" fmla="*/ 802761 w 1020973"/>
              <a:gd name="connsiteY1" fmla="*/ 154172 h 2725188"/>
              <a:gd name="connsiteX2" fmla="*/ 877190 w 1020973"/>
              <a:gd name="connsiteY2" fmla="*/ 260498 h 2725188"/>
              <a:gd name="connsiteX3" fmla="*/ 1020729 w 1020973"/>
              <a:gd name="connsiteY3" fmla="*/ 467833 h 2725188"/>
              <a:gd name="connsiteX4" fmla="*/ 839976 w 1020973"/>
              <a:gd name="connsiteY4" fmla="*/ 696433 h 2725188"/>
              <a:gd name="connsiteX5" fmla="*/ 871873 w 1020973"/>
              <a:gd name="connsiteY5" fmla="*/ 946298 h 2725188"/>
              <a:gd name="connsiteX6" fmla="*/ 712385 w 1020973"/>
              <a:gd name="connsiteY6" fmla="*/ 1185531 h 2725188"/>
              <a:gd name="connsiteX7" fmla="*/ 409357 w 1020973"/>
              <a:gd name="connsiteY7" fmla="*/ 1387549 h 2725188"/>
              <a:gd name="connsiteX8" fmla="*/ 42534 w 1020973"/>
              <a:gd name="connsiteY8" fmla="*/ 1791586 h 2725188"/>
              <a:gd name="connsiteX9" fmla="*/ 10636 w 1020973"/>
              <a:gd name="connsiteY9" fmla="*/ 2078665 h 2725188"/>
              <a:gd name="connsiteX10" fmla="*/ 69115 w 1020973"/>
              <a:gd name="connsiteY10" fmla="*/ 2509284 h 2725188"/>
              <a:gd name="connsiteX11" fmla="*/ 69115 w 1020973"/>
              <a:gd name="connsiteY11" fmla="*/ 2700670 h 2725188"/>
              <a:gd name="connsiteX12" fmla="*/ 398724 w 1020973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421"/>
              <a:gd name="connsiteY0" fmla="*/ 0 h 2725188"/>
              <a:gd name="connsiteX1" fmla="*/ 802761 w 1021421"/>
              <a:gd name="connsiteY1" fmla="*/ 154172 h 2725188"/>
              <a:gd name="connsiteX2" fmla="*/ 898455 w 1021421"/>
              <a:gd name="connsiteY2" fmla="*/ 249866 h 2725188"/>
              <a:gd name="connsiteX3" fmla="*/ 1020729 w 1021421"/>
              <a:gd name="connsiteY3" fmla="*/ 467833 h 2725188"/>
              <a:gd name="connsiteX4" fmla="*/ 839976 w 1021421"/>
              <a:gd name="connsiteY4" fmla="*/ 696433 h 2725188"/>
              <a:gd name="connsiteX5" fmla="*/ 871873 w 1021421"/>
              <a:gd name="connsiteY5" fmla="*/ 946298 h 2725188"/>
              <a:gd name="connsiteX6" fmla="*/ 712385 w 1021421"/>
              <a:gd name="connsiteY6" fmla="*/ 1185531 h 2725188"/>
              <a:gd name="connsiteX7" fmla="*/ 409357 w 1021421"/>
              <a:gd name="connsiteY7" fmla="*/ 1387549 h 2725188"/>
              <a:gd name="connsiteX8" fmla="*/ 42534 w 1021421"/>
              <a:gd name="connsiteY8" fmla="*/ 1791586 h 2725188"/>
              <a:gd name="connsiteX9" fmla="*/ 10636 w 1021421"/>
              <a:gd name="connsiteY9" fmla="*/ 2078665 h 2725188"/>
              <a:gd name="connsiteX10" fmla="*/ 69115 w 1021421"/>
              <a:gd name="connsiteY10" fmla="*/ 2509284 h 2725188"/>
              <a:gd name="connsiteX11" fmla="*/ 69115 w 1021421"/>
              <a:gd name="connsiteY11" fmla="*/ 2700670 h 2725188"/>
              <a:gd name="connsiteX12" fmla="*/ 398724 w 1021421"/>
              <a:gd name="connsiteY12" fmla="*/ 2716619 h 2725188"/>
              <a:gd name="connsiteX0" fmla="*/ 855924 w 1021803"/>
              <a:gd name="connsiteY0" fmla="*/ 0 h 2725188"/>
              <a:gd name="connsiteX1" fmla="*/ 802761 w 1021803"/>
              <a:gd name="connsiteY1" fmla="*/ 154172 h 2725188"/>
              <a:gd name="connsiteX2" fmla="*/ 898455 w 1021803"/>
              <a:gd name="connsiteY2" fmla="*/ 249866 h 2725188"/>
              <a:gd name="connsiteX3" fmla="*/ 1020729 w 1021803"/>
              <a:gd name="connsiteY3" fmla="*/ 467833 h 2725188"/>
              <a:gd name="connsiteX4" fmla="*/ 824027 w 1021803"/>
              <a:gd name="connsiteY4" fmla="*/ 691117 h 2725188"/>
              <a:gd name="connsiteX5" fmla="*/ 871873 w 1021803"/>
              <a:gd name="connsiteY5" fmla="*/ 946298 h 2725188"/>
              <a:gd name="connsiteX6" fmla="*/ 712385 w 1021803"/>
              <a:gd name="connsiteY6" fmla="*/ 1185531 h 2725188"/>
              <a:gd name="connsiteX7" fmla="*/ 409357 w 1021803"/>
              <a:gd name="connsiteY7" fmla="*/ 1387549 h 2725188"/>
              <a:gd name="connsiteX8" fmla="*/ 42534 w 1021803"/>
              <a:gd name="connsiteY8" fmla="*/ 1791586 h 2725188"/>
              <a:gd name="connsiteX9" fmla="*/ 10636 w 1021803"/>
              <a:gd name="connsiteY9" fmla="*/ 2078665 h 2725188"/>
              <a:gd name="connsiteX10" fmla="*/ 69115 w 1021803"/>
              <a:gd name="connsiteY10" fmla="*/ 2509284 h 2725188"/>
              <a:gd name="connsiteX11" fmla="*/ 69115 w 1021803"/>
              <a:gd name="connsiteY11" fmla="*/ 2700670 h 2725188"/>
              <a:gd name="connsiteX12" fmla="*/ 398724 w 1021803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871873 w 1006005"/>
              <a:gd name="connsiteY5" fmla="*/ 946298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19720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2385 w 1006005"/>
              <a:gd name="connsiteY6" fmla="*/ 1185531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25188"/>
              <a:gd name="connsiteX1" fmla="*/ 802761 w 1006005"/>
              <a:gd name="connsiteY1" fmla="*/ 154172 h 2725188"/>
              <a:gd name="connsiteX2" fmla="*/ 898455 w 1006005"/>
              <a:gd name="connsiteY2" fmla="*/ 249866 h 2725188"/>
              <a:gd name="connsiteX3" fmla="*/ 1004780 w 1006005"/>
              <a:gd name="connsiteY3" fmla="*/ 446568 h 2725188"/>
              <a:gd name="connsiteX4" fmla="*/ 824027 w 1006005"/>
              <a:gd name="connsiteY4" fmla="*/ 691117 h 2725188"/>
              <a:gd name="connsiteX5" fmla="*/ 909087 w 1006005"/>
              <a:gd name="connsiteY5" fmla="*/ 967563 h 2725188"/>
              <a:gd name="connsiteX6" fmla="*/ 717701 w 1006005"/>
              <a:gd name="connsiteY6" fmla="*/ 1217429 h 2725188"/>
              <a:gd name="connsiteX7" fmla="*/ 409357 w 1006005"/>
              <a:gd name="connsiteY7" fmla="*/ 1387549 h 2725188"/>
              <a:gd name="connsiteX8" fmla="*/ 42534 w 1006005"/>
              <a:gd name="connsiteY8" fmla="*/ 1791586 h 2725188"/>
              <a:gd name="connsiteX9" fmla="*/ 10636 w 1006005"/>
              <a:gd name="connsiteY9" fmla="*/ 2078665 h 2725188"/>
              <a:gd name="connsiteX10" fmla="*/ 69115 w 1006005"/>
              <a:gd name="connsiteY10" fmla="*/ 2509284 h 2725188"/>
              <a:gd name="connsiteX11" fmla="*/ 69115 w 1006005"/>
              <a:gd name="connsiteY11" fmla="*/ 2700670 h 2725188"/>
              <a:gd name="connsiteX12" fmla="*/ 398724 w 1006005"/>
              <a:gd name="connsiteY12" fmla="*/ 2716619 h 2725188"/>
              <a:gd name="connsiteX0" fmla="*/ 855924 w 1006005"/>
              <a:gd name="connsiteY0" fmla="*/ 0 h 2704097"/>
              <a:gd name="connsiteX1" fmla="*/ 802761 w 1006005"/>
              <a:gd name="connsiteY1" fmla="*/ 154172 h 2704097"/>
              <a:gd name="connsiteX2" fmla="*/ 898455 w 1006005"/>
              <a:gd name="connsiteY2" fmla="*/ 249866 h 2704097"/>
              <a:gd name="connsiteX3" fmla="*/ 1004780 w 1006005"/>
              <a:gd name="connsiteY3" fmla="*/ 446568 h 2704097"/>
              <a:gd name="connsiteX4" fmla="*/ 824027 w 1006005"/>
              <a:gd name="connsiteY4" fmla="*/ 691117 h 2704097"/>
              <a:gd name="connsiteX5" fmla="*/ 909087 w 1006005"/>
              <a:gd name="connsiteY5" fmla="*/ 967563 h 2704097"/>
              <a:gd name="connsiteX6" fmla="*/ 717701 w 1006005"/>
              <a:gd name="connsiteY6" fmla="*/ 1217429 h 2704097"/>
              <a:gd name="connsiteX7" fmla="*/ 409357 w 1006005"/>
              <a:gd name="connsiteY7" fmla="*/ 1387549 h 2704097"/>
              <a:gd name="connsiteX8" fmla="*/ 42534 w 1006005"/>
              <a:gd name="connsiteY8" fmla="*/ 1791586 h 2704097"/>
              <a:gd name="connsiteX9" fmla="*/ 10636 w 1006005"/>
              <a:gd name="connsiteY9" fmla="*/ 2078665 h 2704097"/>
              <a:gd name="connsiteX10" fmla="*/ 69115 w 1006005"/>
              <a:gd name="connsiteY10" fmla="*/ 2509284 h 2704097"/>
              <a:gd name="connsiteX11" fmla="*/ 69115 w 1006005"/>
              <a:gd name="connsiteY11" fmla="*/ 2700670 h 2704097"/>
              <a:gd name="connsiteX12" fmla="*/ 563529 w 1006005"/>
              <a:gd name="connsiteY12" fmla="*/ 2488019 h 2704097"/>
              <a:gd name="connsiteX0" fmla="*/ 855924 w 1006005"/>
              <a:gd name="connsiteY0" fmla="*/ 0 h 2710619"/>
              <a:gd name="connsiteX1" fmla="*/ 802761 w 1006005"/>
              <a:gd name="connsiteY1" fmla="*/ 154172 h 2710619"/>
              <a:gd name="connsiteX2" fmla="*/ 898455 w 1006005"/>
              <a:gd name="connsiteY2" fmla="*/ 249866 h 2710619"/>
              <a:gd name="connsiteX3" fmla="*/ 1004780 w 1006005"/>
              <a:gd name="connsiteY3" fmla="*/ 446568 h 2710619"/>
              <a:gd name="connsiteX4" fmla="*/ 824027 w 1006005"/>
              <a:gd name="connsiteY4" fmla="*/ 691117 h 2710619"/>
              <a:gd name="connsiteX5" fmla="*/ 909087 w 1006005"/>
              <a:gd name="connsiteY5" fmla="*/ 967563 h 2710619"/>
              <a:gd name="connsiteX6" fmla="*/ 717701 w 1006005"/>
              <a:gd name="connsiteY6" fmla="*/ 1217429 h 2710619"/>
              <a:gd name="connsiteX7" fmla="*/ 409357 w 1006005"/>
              <a:gd name="connsiteY7" fmla="*/ 1387549 h 2710619"/>
              <a:gd name="connsiteX8" fmla="*/ 42534 w 1006005"/>
              <a:gd name="connsiteY8" fmla="*/ 1791586 h 2710619"/>
              <a:gd name="connsiteX9" fmla="*/ 10636 w 1006005"/>
              <a:gd name="connsiteY9" fmla="*/ 2078665 h 2710619"/>
              <a:gd name="connsiteX10" fmla="*/ 69115 w 1006005"/>
              <a:gd name="connsiteY10" fmla="*/ 2509284 h 2710619"/>
              <a:gd name="connsiteX11" fmla="*/ 69115 w 1006005"/>
              <a:gd name="connsiteY11" fmla="*/ 2700670 h 2710619"/>
              <a:gd name="connsiteX12" fmla="*/ 563529 w 1006005"/>
              <a:gd name="connsiteY12" fmla="*/ 2488019 h 2710619"/>
              <a:gd name="connsiteX0" fmla="*/ 855924 w 1006005"/>
              <a:gd name="connsiteY0" fmla="*/ 0 h 2718385"/>
              <a:gd name="connsiteX1" fmla="*/ 802761 w 1006005"/>
              <a:gd name="connsiteY1" fmla="*/ 154172 h 2718385"/>
              <a:gd name="connsiteX2" fmla="*/ 898455 w 1006005"/>
              <a:gd name="connsiteY2" fmla="*/ 249866 h 2718385"/>
              <a:gd name="connsiteX3" fmla="*/ 1004780 w 1006005"/>
              <a:gd name="connsiteY3" fmla="*/ 446568 h 2718385"/>
              <a:gd name="connsiteX4" fmla="*/ 824027 w 1006005"/>
              <a:gd name="connsiteY4" fmla="*/ 691117 h 2718385"/>
              <a:gd name="connsiteX5" fmla="*/ 909087 w 1006005"/>
              <a:gd name="connsiteY5" fmla="*/ 967563 h 2718385"/>
              <a:gd name="connsiteX6" fmla="*/ 717701 w 1006005"/>
              <a:gd name="connsiteY6" fmla="*/ 1217429 h 2718385"/>
              <a:gd name="connsiteX7" fmla="*/ 409357 w 1006005"/>
              <a:gd name="connsiteY7" fmla="*/ 1387549 h 2718385"/>
              <a:gd name="connsiteX8" fmla="*/ 42534 w 1006005"/>
              <a:gd name="connsiteY8" fmla="*/ 1791586 h 2718385"/>
              <a:gd name="connsiteX9" fmla="*/ 10636 w 1006005"/>
              <a:gd name="connsiteY9" fmla="*/ 2078665 h 2718385"/>
              <a:gd name="connsiteX10" fmla="*/ 69115 w 1006005"/>
              <a:gd name="connsiteY10" fmla="*/ 2509284 h 2718385"/>
              <a:gd name="connsiteX11" fmla="*/ 69115 w 1006005"/>
              <a:gd name="connsiteY11" fmla="*/ 2700670 h 2718385"/>
              <a:gd name="connsiteX12" fmla="*/ 462520 w 1006005"/>
              <a:gd name="connsiteY12" fmla="*/ 2541182 h 2718385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62520 w 1006005"/>
              <a:gd name="connsiteY13" fmla="*/ 2541182 h 2719972"/>
              <a:gd name="connsiteX0" fmla="*/ 855924 w 1006005"/>
              <a:gd name="connsiteY0" fmla="*/ 0 h 2719972"/>
              <a:gd name="connsiteX1" fmla="*/ 802761 w 1006005"/>
              <a:gd name="connsiteY1" fmla="*/ 154172 h 2719972"/>
              <a:gd name="connsiteX2" fmla="*/ 898455 w 1006005"/>
              <a:gd name="connsiteY2" fmla="*/ 249866 h 2719972"/>
              <a:gd name="connsiteX3" fmla="*/ 1004780 w 1006005"/>
              <a:gd name="connsiteY3" fmla="*/ 446568 h 2719972"/>
              <a:gd name="connsiteX4" fmla="*/ 824027 w 1006005"/>
              <a:gd name="connsiteY4" fmla="*/ 691117 h 2719972"/>
              <a:gd name="connsiteX5" fmla="*/ 909087 w 1006005"/>
              <a:gd name="connsiteY5" fmla="*/ 967563 h 2719972"/>
              <a:gd name="connsiteX6" fmla="*/ 717701 w 1006005"/>
              <a:gd name="connsiteY6" fmla="*/ 1217429 h 2719972"/>
              <a:gd name="connsiteX7" fmla="*/ 409357 w 1006005"/>
              <a:gd name="connsiteY7" fmla="*/ 1387549 h 2719972"/>
              <a:gd name="connsiteX8" fmla="*/ 42534 w 1006005"/>
              <a:gd name="connsiteY8" fmla="*/ 1791586 h 2719972"/>
              <a:gd name="connsiteX9" fmla="*/ 10636 w 1006005"/>
              <a:gd name="connsiteY9" fmla="*/ 2078665 h 2719972"/>
              <a:gd name="connsiteX10" fmla="*/ 69115 w 1006005"/>
              <a:gd name="connsiteY10" fmla="*/ 2509284 h 2719972"/>
              <a:gd name="connsiteX11" fmla="*/ 69115 w 1006005"/>
              <a:gd name="connsiteY11" fmla="*/ 2700670 h 2719972"/>
              <a:gd name="connsiteX12" fmla="*/ 292399 w 1006005"/>
              <a:gd name="connsiteY12" fmla="*/ 2695355 h 2719972"/>
              <a:gd name="connsiteX13" fmla="*/ 483785 w 1006005"/>
              <a:gd name="connsiteY13" fmla="*/ 2397643 h 2719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06005" h="2719972">
                <a:moveTo>
                  <a:pt x="855924" y="0"/>
                </a:moveTo>
                <a:cubicBezTo>
                  <a:pt x="833330" y="55378"/>
                  <a:pt x="795673" y="112528"/>
                  <a:pt x="802761" y="154172"/>
                </a:cubicBezTo>
                <a:cubicBezTo>
                  <a:pt x="809849" y="195816"/>
                  <a:pt x="864785" y="201133"/>
                  <a:pt x="898455" y="249866"/>
                </a:cubicBezTo>
                <a:cubicBezTo>
                  <a:pt x="932125" y="298599"/>
                  <a:pt x="1017185" y="373026"/>
                  <a:pt x="1004780" y="446568"/>
                </a:cubicBezTo>
                <a:cubicBezTo>
                  <a:pt x="992375" y="520110"/>
                  <a:pt x="839976" y="604285"/>
                  <a:pt x="824027" y="691117"/>
                </a:cubicBezTo>
                <a:cubicBezTo>
                  <a:pt x="808078" y="777950"/>
                  <a:pt x="926808" y="879844"/>
                  <a:pt x="909087" y="967563"/>
                </a:cubicBezTo>
                <a:cubicBezTo>
                  <a:pt x="891366" y="1055282"/>
                  <a:pt x="800989" y="1147431"/>
                  <a:pt x="717701" y="1217429"/>
                </a:cubicBezTo>
                <a:cubicBezTo>
                  <a:pt x="634413" y="1287427"/>
                  <a:pt x="521885" y="1291856"/>
                  <a:pt x="409357" y="1387549"/>
                </a:cubicBezTo>
                <a:cubicBezTo>
                  <a:pt x="296829" y="1483242"/>
                  <a:pt x="108987" y="1676400"/>
                  <a:pt x="42534" y="1791586"/>
                </a:cubicBezTo>
                <a:cubicBezTo>
                  <a:pt x="-23920" y="1906772"/>
                  <a:pt x="6206" y="1959049"/>
                  <a:pt x="10636" y="2078665"/>
                </a:cubicBezTo>
                <a:cubicBezTo>
                  <a:pt x="15066" y="2198281"/>
                  <a:pt x="59369" y="2405617"/>
                  <a:pt x="69115" y="2509284"/>
                </a:cubicBezTo>
                <a:cubicBezTo>
                  <a:pt x="78861" y="2612951"/>
                  <a:pt x="31901" y="2669658"/>
                  <a:pt x="69115" y="2700670"/>
                </a:cubicBezTo>
                <a:cubicBezTo>
                  <a:pt x="106329" y="2731682"/>
                  <a:pt x="226832" y="2721936"/>
                  <a:pt x="292399" y="2695355"/>
                </a:cubicBezTo>
                <a:cubicBezTo>
                  <a:pt x="357966" y="2668774"/>
                  <a:pt x="455432" y="2423339"/>
                  <a:pt x="483785" y="239764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C3E2E284-D7E7-4E73-81AD-37DC40EF564C}"/>
              </a:ext>
            </a:extLst>
          </p:cNvPr>
          <p:cNvSpPr txBox="1"/>
          <p:nvPr/>
        </p:nvSpPr>
        <p:spPr>
          <a:xfrm rot="1793773">
            <a:off x="8102714" y="8905244"/>
            <a:ext cx="23909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/>
              <a:t>Met bloedvaten mee </a:t>
            </a:r>
            <a:endParaRPr lang="en-US" sz="1600"/>
          </a:p>
        </p:txBody>
      </p:sp>
      <p:sp>
        <p:nvSpPr>
          <p:cNvPr id="489" name="TextBox 488" hidden="1">
            <a:extLst>
              <a:ext uri="{FF2B5EF4-FFF2-40B4-BE49-F238E27FC236}">
                <a16:creationId xmlns:a16="http://schemas.microsoft.com/office/drawing/2014/main" id="{A3BCBC4C-85F2-4E96-BDB5-5235FAD83955}"/>
              </a:ext>
            </a:extLst>
          </p:cNvPr>
          <p:cNvSpPr txBox="1"/>
          <p:nvPr/>
        </p:nvSpPr>
        <p:spPr>
          <a:xfrm>
            <a:off x="10063489" y="6165649"/>
            <a:ext cx="5309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rgbClr val="FF9797"/>
                </a:solidFill>
              </a:rPr>
              <a:t>T12</a:t>
            </a:r>
            <a:endParaRPr lang="en-US">
              <a:solidFill>
                <a:srgbClr val="FF9797"/>
              </a:solidFill>
            </a:endParaRPr>
          </a:p>
        </p:txBody>
      </p:sp>
      <p:pic>
        <p:nvPicPr>
          <p:cNvPr id="491" name="Picture 490">
            <a:extLst>
              <a:ext uri="{FF2B5EF4-FFF2-40B4-BE49-F238E27FC236}">
                <a16:creationId xmlns:a16="http://schemas.microsoft.com/office/drawing/2014/main" id="{A01FF70C-8F8B-4161-A960-0AB17CD0A2C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786" y="9612768"/>
            <a:ext cx="1683895" cy="1729844"/>
          </a:xfrm>
          <a:prstGeom prst="rect">
            <a:avLst/>
          </a:prstGeom>
        </p:spPr>
      </p:pic>
      <p:graphicFrame>
        <p:nvGraphicFramePr>
          <p:cNvPr id="455" name="Object 454">
            <a:extLst>
              <a:ext uri="{FF2B5EF4-FFF2-40B4-BE49-F238E27FC236}">
                <a16:creationId xmlns:a16="http://schemas.microsoft.com/office/drawing/2014/main" id="{6106A5F9-716E-4968-9B8D-36804D48946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8704634" y="11419570"/>
          <a:ext cx="1761247" cy="15278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16" imgW="12355200" imgH="10717200" progId="">
                  <p:embed/>
                </p:oleObj>
              </mc:Choice>
              <mc:Fallback>
                <p:oleObj r:id="rId16" imgW="12355200" imgH="10717200" progId="">
                  <p:embed/>
                  <p:pic>
                    <p:nvPicPr>
                      <p:cNvPr id="455" name="Object 454">
                        <a:extLst>
                          <a:ext uri="{FF2B5EF4-FFF2-40B4-BE49-F238E27FC236}">
                            <a16:creationId xmlns:a16="http://schemas.microsoft.com/office/drawing/2014/main" id="{6106A5F9-716E-4968-9B8D-36804D48946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8704634" y="11419570"/>
                        <a:ext cx="1761247" cy="15278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2" name="TextBox 491">
            <a:extLst>
              <a:ext uri="{FF2B5EF4-FFF2-40B4-BE49-F238E27FC236}">
                <a16:creationId xmlns:a16="http://schemas.microsoft.com/office/drawing/2014/main" id="{472EE61D-1298-49F4-ABC6-0B904F266524}"/>
              </a:ext>
            </a:extLst>
          </p:cNvPr>
          <p:cNvSpPr txBox="1"/>
          <p:nvPr/>
        </p:nvSpPr>
        <p:spPr>
          <a:xfrm>
            <a:off x="641785" y="12536251"/>
            <a:ext cx="2310432" cy="2782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en-GB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7260F774-4118-4015-B9B5-349927BAB7D7}"/>
              </a:ext>
            </a:extLst>
          </p:cNvPr>
          <p:cNvSpPr/>
          <p:nvPr/>
        </p:nvSpPr>
        <p:spPr>
          <a:xfrm>
            <a:off x="9049112" y="11660816"/>
            <a:ext cx="1173394" cy="1036736"/>
          </a:xfrm>
          <a:custGeom>
            <a:avLst/>
            <a:gdLst>
              <a:gd name="connsiteX0" fmla="*/ 703690 w 1318172"/>
              <a:gd name="connsiteY0" fmla="*/ 0 h 1046928"/>
              <a:gd name="connsiteX1" fmla="*/ 580860 w 1318172"/>
              <a:gd name="connsiteY1" fmla="*/ 95534 h 1046928"/>
              <a:gd name="connsiteX2" fmla="*/ 826520 w 1318172"/>
              <a:gd name="connsiteY2" fmla="*/ 464023 h 1046928"/>
              <a:gd name="connsiteX3" fmla="*/ 771929 w 1318172"/>
              <a:gd name="connsiteY3" fmla="*/ 436728 h 1046928"/>
              <a:gd name="connsiteX4" fmla="*/ 526269 w 1318172"/>
              <a:gd name="connsiteY4" fmla="*/ 614149 h 1046928"/>
              <a:gd name="connsiteX5" fmla="*/ 157779 w 1318172"/>
              <a:gd name="connsiteY5" fmla="*/ 573206 h 1046928"/>
              <a:gd name="connsiteX6" fmla="*/ 62245 w 1318172"/>
              <a:gd name="connsiteY6" fmla="*/ 791570 h 1046928"/>
              <a:gd name="connsiteX7" fmla="*/ 1085827 w 1318172"/>
              <a:gd name="connsiteY7" fmla="*/ 1037229 h 1046928"/>
              <a:gd name="connsiteX8" fmla="*/ 1317839 w 1318172"/>
              <a:gd name="connsiteY8" fmla="*/ 436728 h 1046928"/>
              <a:gd name="connsiteX9" fmla="*/ 1126770 w 1318172"/>
              <a:gd name="connsiteY9" fmla="*/ 95534 h 1046928"/>
              <a:gd name="connsiteX0" fmla="*/ 703690 w 1318172"/>
              <a:gd name="connsiteY0" fmla="*/ 0 h 1046928"/>
              <a:gd name="connsiteX1" fmla="*/ 580860 w 1318172"/>
              <a:gd name="connsiteY1" fmla="*/ 95534 h 1046928"/>
              <a:gd name="connsiteX2" fmla="*/ 826520 w 1318172"/>
              <a:gd name="connsiteY2" fmla="*/ 464023 h 1046928"/>
              <a:gd name="connsiteX3" fmla="*/ 771929 w 1318172"/>
              <a:gd name="connsiteY3" fmla="*/ 436728 h 1046928"/>
              <a:gd name="connsiteX4" fmla="*/ 526269 w 1318172"/>
              <a:gd name="connsiteY4" fmla="*/ 614149 h 1046928"/>
              <a:gd name="connsiteX5" fmla="*/ 157779 w 1318172"/>
              <a:gd name="connsiteY5" fmla="*/ 573206 h 1046928"/>
              <a:gd name="connsiteX6" fmla="*/ 62245 w 1318172"/>
              <a:gd name="connsiteY6" fmla="*/ 791570 h 1046928"/>
              <a:gd name="connsiteX7" fmla="*/ 1085827 w 1318172"/>
              <a:gd name="connsiteY7" fmla="*/ 1037229 h 1046928"/>
              <a:gd name="connsiteX8" fmla="*/ 1317839 w 1318172"/>
              <a:gd name="connsiteY8" fmla="*/ 436728 h 1046928"/>
              <a:gd name="connsiteX9" fmla="*/ 1126770 w 1318172"/>
              <a:gd name="connsiteY9" fmla="*/ 95534 h 1046928"/>
              <a:gd name="connsiteX10" fmla="*/ 703690 w 1318172"/>
              <a:gd name="connsiteY10" fmla="*/ 0 h 1046928"/>
              <a:gd name="connsiteX0" fmla="*/ 721024 w 1318172"/>
              <a:gd name="connsiteY0" fmla="*/ 0 h 1068596"/>
              <a:gd name="connsiteX1" fmla="*/ 580860 w 1318172"/>
              <a:gd name="connsiteY1" fmla="*/ 117202 h 1068596"/>
              <a:gd name="connsiteX2" fmla="*/ 826520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826520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874190 w 1318172"/>
              <a:gd name="connsiteY2" fmla="*/ 442354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72690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72690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1024 w 1318172"/>
              <a:gd name="connsiteY0" fmla="*/ 0 h 1068596"/>
              <a:gd name="connsiteX1" fmla="*/ 628530 w 1318172"/>
              <a:gd name="connsiteY1" fmla="*/ 130203 h 1068596"/>
              <a:gd name="connsiteX2" fmla="*/ 900192 w 1318172"/>
              <a:gd name="connsiteY2" fmla="*/ 485691 h 1068596"/>
              <a:gd name="connsiteX3" fmla="*/ 771929 w 1318172"/>
              <a:gd name="connsiteY3" fmla="*/ 458396 h 1068596"/>
              <a:gd name="connsiteX4" fmla="*/ 526269 w 1318172"/>
              <a:gd name="connsiteY4" fmla="*/ 635817 h 1068596"/>
              <a:gd name="connsiteX5" fmla="*/ 157779 w 1318172"/>
              <a:gd name="connsiteY5" fmla="*/ 594874 h 1068596"/>
              <a:gd name="connsiteX6" fmla="*/ 62245 w 1318172"/>
              <a:gd name="connsiteY6" fmla="*/ 813238 h 1068596"/>
              <a:gd name="connsiteX7" fmla="*/ 1085827 w 1318172"/>
              <a:gd name="connsiteY7" fmla="*/ 1058897 h 1068596"/>
              <a:gd name="connsiteX8" fmla="*/ 1317839 w 1318172"/>
              <a:gd name="connsiteY8" fmla="*/ 458396 h 1068596"/>
              <a:gd name="connsiteX9" fmla="*/ 1126770 w 1318172"/>
              <a:gd name="connsiteY9" fmla="*/ 117202 h 1068596"/>
              <a:gd name="connsiteX10" fmla="*/ 721024 w 1318172"/>
              <a:gd name="connsiteY10" fmla="*/ 0 h 1068596"/>
              <a:gd name="connsiteX0" fmla="*/ 724262 w 1321410"/>
              <a:gd name="connsiteY0" fmla="*/ 0 h 1068596"/>
              <a:gd name="connsiteX1" fmla="*/ 631768 w 1321410"/>
              <a:gd name="connsiteY1" fmla="*/ 130203 h 1068596"/>
              <a:gd name="connsiteX2" fmla="*/ 903430 w 1321410"/>
              <a:gd name="connsiteY2" fmla="*/ 485691 h 1068596"/>
              <a:gd name="connsiteX3" fmla="*/ 775167 w 1321410"/>
              <a:gd name="connsiteY3" fmla="*/ 458396 h 1068596"/>
              <a:gd name="connsiteX4" fmla="*/ 633514 w 1321410"/>
              <a:gd name="connsiteY4" fmla="*/ 609815 h 1068596"/>
              <a:gd name="connsiteX5" fmla="*/ 161017 w 1321410"/>
              <a:gd name="connsiteY5" fmla="*/ 594874 h 1068596"/>
              <a:gd name="connsiteX6" fmla="*/ 65483 w 1321410"/>
              <a:gd name="connsiteY6" fmla="*/ 813238 h 1068596"/>
              <a:gd name="connsiteX7" fmla="*/ 1089065 w 1321410"/>
              <a:gd name="connsiteY7" fmla="*/ 1058897 h 1068596"/>
              <a:gd name="connsiteX8" fmla="*/ 1321077 w 1321410"/>
              <a:gd name="connsiteY8" fmla="*/ 458396 h 1068596"/>
              <a:gd name="connsiteX9" fmla="*/ 1130008 w 1321410"/>
              <a:gd name="connsiteY9" fmla="*/ 117202 h 1068596"/>
              <a:gd name="connsiteX10" fmla="*/ 724262 w 1321410"/>
              <a:gd name="connsiteY10" fmla="*/ 0 h 1068596"/>
              <a:gd name="connsiteX0" fmla="*/ 724262 w 1321410"/>
              <a:gd name="connsiteY0" fmla="*/ 0 h 1068596"/>
              <a:gd name="connsiteX1" fmla="*/ 631768 w 1321410"/>
              <a:gd name="connsiteY1" fmla="*/ 130203 h 1068596"/>
              <a:gd name="connsiteX2" fmla="*/ 903430 w 1321410"/>
              <a:gd name="connsiteY2" fmla="*/ 485691 h 1068596"/>
              <a:gd name="connsiteX3" fmla="*/ 775167 w 1321410"/>
              <a:gd name="connsiteY3" fmla="*/ 458396 h 1068596"/>
              <a:gd name="connsiteX4" fmla="*/ 633514 w 1321410"/>
              <a:gd name="connsiteY4" fmla="*/ 609815 h 1068596"/>
              <a:gd name="connsiteX5" fmla="*/ 161017 w 1321410"/>
              <a:gd name="connsiteY5" fmla="*/ 594874 h 1068596"/>
              <a:gd name="connsiteX6" fmla="*/ 65483 w 1321410"/>
              <a:gd name="connsiteY6" fmla="*/ 813238 h 1068596"/>
              <a:gd name="connsiteX7" fmla="*/ 1089065 w 1321410"/>
              <a:gd name="connsiteY7" fmla="*/ 1058897 h 1068596"/>
              <a:gd name="connsiteX8" fmla="*/ 1321077 w 1321410"/>
              <a:gd name="connsiteY8" fmla="*/ 458396 h 1068596"/>
              <a:gd name="connsiteX9" fmla="*/ 1130008 w 1321410"/>
              <a:gd name="connsiteY9" fmla="*/ 117202 h 1068596"/>
              <a:gd name="connsiteX10" fmla="*/ 724262 w 1321410"/>
              <a:gd name="connsiteY10" fmla="*/ 0 h 1068596"/>
              <a:gd name="connsiteX0" fmla="*/ 724262 w 1321410"/>
              <a:gd name="connsiteY0" fmla="*/ 0 h 1068596"/>
              <a:gd name="connsiteX1" fmla="*/ 631768 w 1321410"/>
              <a:gd name="connsiteY1" fmla="*/ 130203 h 1068596"/>
              <a:gd name="connsiteX2" fmla="*/ 903430 w 1321410"/>
              <a:gd name="connsiteY2" fmla="*/ 485691 h 1068596"/>
              <a:gd name="connsiteX3" fmla="*/ 775167 w 1321410"/>
              <a:gd name="connsiteY3" fmla="*/ 458396 h 1068596"/>
              <a:gd name="connsiteX4" fmla="*/ 633514 w 1321410"/>
              <a:gd name="connsiteY4" fmla="*/ 609815 h 1068596"/>
              <a:gd name="connsiteX5" fmla="*/ 161017 w 1321410"/>
              <a:gd name="connsiteY5" fmla="*/ 594874 h 1068596"/>
              <a:gd name="connsiteX6" fmla="*/ 65483 w 1321410"/>
              <a:gd name="connsiteY6" fmla="*/ 813238 h 1068596"/>
              <a:gd name="connsiteX7" fmla="*/ 1089065 w 1321410"/>
              <a:gd name="connsiteY7" fmla="*/ 1058897 h 1068596"/>
              <a:gd name="connsiteX8" fmla="*/ 1321077 w 1321410"/>
              <a:gd name="connsiteY8" fmla="*/ 458396 h 1068596"/>
              <a:gd name="connsiteX9" fmla="*/ 1130008 w 1321410"/>
              <a:gd name="connsiteY9" fmla="*/ 117202 h 1068596"/>
              <a:gd name="connsiteX10" fmla="*/ 724262 w 1321410"/>
              <a:gd name="connsiteY10" fmla="*/ 0 h 1068596"/>
              <a:gd name="connsiteX0" fmla="*/ 726881 w 1324029"/>
              <a:gd name="connsiteY0" fmla="*/ 0 h 1068287"/>
              <a:gd name="connsiteX1" fmla="*/ 634387 w 1324029"/>
              <a:gd name="connsiteY1" fmla="*/ 130203 h 1068287"/>
              <a:gd name="connsiteX2" fmla="*/ 906049 w 1324029"/>
              <a:gd name="connsiteY2" fmla="*/ 485691 h 1068287"/>
              <a:gd name="connsiteX3" fmla="*/ 777786 w 1324029"/>
              <a:gd name="connsiteY3" fmla="*/ 458396 h 1068287"/>
              <a:gd name="connsiteX4" fmla="*/ 636133 w 1324029"/>
              <a:gd name="connsiteY4" fmla="*/ 609815 h 1068287"/>
              <a:gd name="connsiteX5" fmla="*/ 154969 w 1324029"/>
              <a:gd name="connsiteY5" fmla="*/ 651211 h 1068287"/>
              <a:gd name="connsiteX6" fmla="*/ 68102 w 1324029"/>
              <a:gd name="connsiteY6" fmla="*/ 813238 h 1068287"/>
              <a:gd name="connsiteX7" fmla="*/ 1091684 w 1324029"/>
              <a:gd name="connsiteY7" fmla="*/ 1058897 h 1068287"/>
              <a:gd name="connsiteX8" fmla="*/ 1323696 w 1324029"/>
              <a:gd name="connsiteY8" fmla="*/ 458396 h 1068287"/>
              <a:gd name="connsiteX9" fmla="*/ 1132627 w 1324029"/>
              <a:gd name="connsiteY9" fmla="*/ 117202 h 1068287"/>
              <a:gd name="connsiteX10" fmla="*/ 726881 w 1324029"/>
              <a:gd name="connsiteY10" fmla="*/ 0 h 1068287"/>
              <a:gd name="connsiteX0" fmla="*/ 718839 w 1315987"/>
              <a:gd name="connsiteY0" fmla="*/ 0 h 1068287"/>
              <a:gd name="connsiteX1" fmla="*/ 626345 w 1315987"/>
              <a:gd name="connsiteY1" fmla="*/ 130203 h 1068287"/>
              <a:gd name="connsiteX2" fmla="*/ 898007 w 1315987"/>
              <a:gd name="connsiteY2" fmla="*/ 485691 h 1068287"/>
              <a:gd name="connsiteX3" fmla="*/ 769744 w 1315987"/>
              <a:gd name="connsiteY3" fmla="*/ 458396 h 1068287"/>
              <a:gd name="connsiteX4" fmla="*/ 628091 w 1315987"/>
              <a:gd name="connsiteY4" fmla="*/ 609815 h 1068287"/>
              <a:gd name="connsiteX5" fmla="*/ 146927 w 1315987"/>
              <a:gd name="connsiteY5" fmla="*/ 651211 h 1068287"/>
              <a:gd name="connsiteX6" fmla="*/ 60060 w 1315987"/>
              <a:gd name="connsiteY6" fmla="*/ 813238 h 1068287"/>
              <a:gd name="connsiteX7" fmla="*/ 1083642 w 1315987"/>
              <a:gd name="connsiteY7" fmla="*/ 1058897 h 1068287"/>
              <a:gd name="connsiteX8" fmla="*/ 1315654 w 1315987"/>
              <a:gd name="connsiteY8" fmla="*/ 458396 h 1068287"/>
              <a:gd name="connsiteX9" fmla="*/ 1124585 w 1315987"/>
              <a:gd name="connsiteY9" fmla="*/ 117202 h 1068287"/>
              <a:gd name="connsiteX10" fmla="*/ 718839 w 1315987"/>
              <a:gd name="connsiteY10" fmla="*/ 0 h 1068287"/>
              <a:gd name="connsiteX0" fmla="*/ 718839 w 1315987"/>
              <a:gd name="connsiteY0" fmla="*/ 0 h 1068287"/>
              <a:gd name="connsiteX1" fmla="*/ 626345 w 1315987"/>
              <a:gd name="connsiteY1" fmla="*/ 130203 h 1068287"/>
              <a:gd name="connsiteX2" fmla="*/ 898007 w 1315987"/>
              <a:gd name="connsiteY2" fmla="*/ 485691 h 1068287"/>
              <a:gd name="connsiteX3" fmla="*/ 769744 w 1315987"/>
              <a:gd name="connsiteY3" fmla="*/ 458396 h 1068287"/>
              <a:gd name="connsiteX4" fmla="*/ 628091 w 1315987"/>
              <a:gd name="connsiteY4" fmla="*/ 609815 h 1068287"/>
              <a:gd name="connsiteX5" fmla="*/ 146927 w 1315987"/>
              <a:gd name="connsiteY5" fmla="*/ 651211 h 1068287"/>
              <a:gd name="connsiteX6" fmla="*/ 60060 w 1315987"/>
              <a:gd name="connsiteY6" fmla="*/ 813238 h 1068287"/>
              <a:gd name="connsiteX7" fmla="*/ 1083642 w 1315987"/>
              <a:gd name="connsiteY7" fmla="*/ 1058897 h 1068287"/>
              <a:gd name="connsiteX8" fmla="*/ 1315654 w 1315987"/>
              <a:gd name="connsiteY8" fmla="*/ 458396 h 1068287"/>
              <a:gd name="connsiteX9" fmla="*/ 1124585 w 1315987"/>
              <a:gd name="connsiteY9" fmla="*/ 117202 h 1068287"/>
              <a:gd name="connsiteX10" fmla="*/ 718839 w 1315987"/>
              <a:gd name="connsiteY10" fmla="*/ 0 h 1068287"/>
              <a:gd name="connsiteX0" fmla="*/ 700146 w 1297294"/>
              <a:gd name="connsiteY0" fmla="*/ 0 h 1068287"/>
              <a:gd name="connsiteX1" fmla="*/ 607652 w 1297294"/>
              <a:gd name="connsiteY1" fmla="*/ 130203 h 1068287"/>
              <a:gd name="connsiteX2" fmla="*/ 879314 w 1297294"/>
              <a:gd name="connsiteY2" fmla="*/ 485691 h 1068287"/>
              <a:gd name="connsiteX3" fmla="*/ 751051 w 1297294"/>
              <a:gd name="connsiteY3" fmla="*/ 458396 h 1068287"/>
              <a:gd name="connsiteX4" fmla="*/ 609398 w 1297294"/>
              <a:gd name="connsiteY4" fmla="*/ 609815 h 1068287"/>
              <a:gd name="connsiteX5" fmla="*/ 128234 w 1297294"/>
              <a:gd name="connsiteY5" fmla="*/ 651211 h 1068287"/>
              <a:gd name="connsiteX6" fmla="*/ 41367 w 1297294"/>
              <a:gd name="connsiteY6" fmla="*/ 813238 h 1068287"/>
              <a:gd name="connsiteX7" fmla="*/ 1064949 w 1297294"/>
              <a:gd name="connsiteY7" fmla="*/ 1058897 h 1068287"/>
              <a:gd name="connsiteX8" fmla="*/ 1296961 w 1297294"/>
              <a:gd name="connsiteY8" fmla="*/ 458396 h 1068287"/>
              <a:gd name="connsiteX9" fmla="*/ 1105892 w 1297294"/>
              <a:gd name="connsiteY9" fmla="*/ 117202 h 1068287"/>
              <a:gd name="connsiteX10" fmla="*/ 700146 w 1297294"/>
              <a:gd name="connsiteY10" fmla="*/ 0 h 1068287"/>
              <a:gd name="connsiteX0" fmla="*/ 571912 w 1169060"/>
              <a:gd name="connsiteY0" fmla="*/ 0 h 1076246"/>
              <a:gd name="connsiteX1" fmla="*/ 479418 w 1169060"/>
              <a:gd name="connsiteY1" fmla="*/ 130203 h 1076246"/>
              <a:gd name="connsiteX2" fmla="*/ 751080 w 1169060"/>
              <a:gd name="connsiteY2" fmla="*/ 485691 h 1076246"/>
              <a:gd name="connsiteX3" fmla="*/ 622817 w 1169060"/>
              <a:gd name="connsiteY3" fmla="*/ 458396 h 1076246"/>
              <a:gd name="connsiteX4" fmla="*/ 481164 w 1169060"/>
              <a:gd name="connsiteY4" fmla="*/ 609815 h 1076246"/>
              <a:gd name="connsiteX5" fmla="*/ 0 w 1169060"/>
              <a:gd name="connsiteY5" fmla="*/ 651211 h 1076246"/>
              <a:gd name="connsiteX6" fmla="*/ 272826 w 1169060"/>
              <a:gd name="connsiteY6" fmla="*/ 891244 h 1076246"/>
              <a:gd name="connsiteX7" fmla="*/ 936715 w 1169060"/>
              <a:gd name="connsiteY7" fmla="*/ 1058897 h 1076246"/>
              <a:gd name="connsiteX8" fmla="*/ 1168727 w 1169060"/>
              <a:gd name="connsiteY8" fmla="*/ 458396 h 1076246"/>
              <a:gd name="connsiteX9" fmla="*/ 977658 w 1169060"/>
              <a:gd name="connsiteY9" fmla="*/ 117202 h 1076246"/>
              <a:gd name="connsiteX10" fmla="*/ 571912 w 1169060"/>
              <a:gd name="connsiteY10" fmla="*/ 0 h 1076246"/>
              <a:gd name="connsiteX0" fmla="*/ 571912 w 1169060"/>
              <a:gd name="connsiteY0" fmla="*/ 0 h 1036163"/>
              <a:gd name="connsiteX1" fmla="*/ 479418 w 1169060"/>
              <a:gd name="connsiteY1" fmla="*/ 130203 h 1036163"/>
              <a:gd name="connsiteX2" fmla="*/ 751080 w 1169060"/>
              <a:gd name="connsiteY2" fmla="*/ 485691 h 1036163"/>
              <a:gd name="connsiteX3" fmla="*/ 622817 w 1169060"/>
              <a:gd name="connsiteY3" fmla="*/ 458396 h 1036163"/>
              <a:gd name="connsiteX4" fmla="*/ 481164 w 1169060"/>
              <a:gd name="connsiteY4" fmla="*/ 609815 h 1036163"/>
              <a:gd name="connsiteX5" fmla="*/ 0 w 1169060"/>
              <a:gd name="connsiteY5" fmla="*/ 651211 h 1036163"/>
              <a:gd name="connsiteX6" fmla="*/ 272826 w 1169060"/>
              <a:gd name="connsiteY6" fmla="*/ 891244 h 1036163"/>
              <a:gd name="connsiteX7" fmla="*/ 884711 w 1169060"/>
              <a:gd name="connsiteY7" fmla="*/ 1015560 h 1036163"/>
              <a:gd name="connsiteX8" fmla="*/ 1168727 w 1169060"/>
              <a:gd name="connsiteY8" fmla="*/ 458396 h 1036163"/>
              <a:gd name="connsiteX9" fmla="*/ 977658 w 1169060"/>
              <a:gd name="connsiteY9" fmla="*/ 117202 h 1036163"/>
              <a:gd name="connsiteX10" fmla="*/ 571912 w 1169060"/>
              <a:gd name="connsiteY10" fmla="*/ 0 h 1036163"/>
              <a:gd name="connsiteX0" fmla="*/ 571912 w 1169060"/>
              <a:gd name="connsiteY0" fmla="*/ 0 h 1036163"/>
              <a:gd name="connsiteX1" fmla="*/ 479418 w 1169060"/>
              <a:gd name="connsiteY1" fmla="*/ 130203 h 1036163"/>
              <a:gd name="connsiteX2" fmla="*/ 751080 w 1169060"/>
              <a:gd name="connsiteY2" fmla="*/ 485691 h 1036163"/>
              <a:gd name="connsiteX3" fmla="*/ 622817 w 1169060"/>
              <a:gd name="connsiteY3" fmla="*/ 458396 h 1036163"/>
              <a:gd name="connsiteX4" fmla="*/ 481164 w 1169060"/>
              <a:gd name="connsiteY4" fmla="*/ 609815 h 1036163"/>
              <a:gd name="connsiteX5" fmla="*/ 0 w 1169060"/>
              <a:gd name="connsiteY5" fmla="*/ 651211 h 1036163"/>
              <a:gd name="connsiteX6" fmla="*/ 272826 w 1169060"/>
              <a:gd name="connsiteY6" fmla="*/ 891244 h 1036163"/>
              <a:gd name="connsiteX7" fmla="*/ 884711 w 1169060"/>
              <a:gd name="connsiteY7" fmla="*/ 1015560 h 1036163"/>
              <a:gd name="connsiteX8" fmla="*/ 1168727 w 1169060"/>
              <a:gd name="connsiteY8" fmla="*/ 458396 h 1036163"/>
              <a:gd name="connsiteX9" fmla="*/ 977658 w 1169060"/>
              <a:gd name="connsiteY9" fmla="*/ 117202 h 1036163"/>
              <a:gd name="connsiteX10" fmla="*/ 571912 w 1169060"/>
              <a:gd name="connsiteY10" fmla="*/ 0 h 1036163"/>
              <a:gd name="connsiteX0" fmla="*/ 576246 w 1173394"/>
              <a:gd name="connsiteY0" fmla="*/ 0 h 1036736"/>
              <a:gd name="connsiteX1" fmla="*/ 483752 w 1173394"/>
              <a:gd name="connsiteY1" fmla="*/ 130203 h 1036736"/>
              <a:gd name="connsiteX2" fmla="*/ 755414 w 1173394"/>
              <a:gd name="connsiteY2" fmla="*/ 485691 h 1036736"/>
              <a:gd name="connsiteX3" fmla="*/ 627151 w 1173394"/>
              <a:gd name="connsiteY3" fmla="*/ 458396 h 1036736"/>
              <a:gd name="connsiteX4" fmla="*/ 485498 w 1173394"/>
              <a:gd name="connsiteY4" fmla="*/ 609815 h 1036736"/>
              <a:gd name="connsiteX5" fmla="*/ 0 w 1173394"/>
              <a:gd name="connsiteY5" fmla="*/ 616542 h 1036736"/>
              <a:gd name="connsiteX6" fmla="*/ 277160 w 1173394"/>
              <a:gd name="connsiteY6" fmla="*/ 891244 h 1036736"/>
              <a:gd name="connsiteX7" fmla="*/ 889045 w 1173394"/>
              <a:gd name="connsiteY7" fmla="*/ 1015560 h 1036736"/>
              <a:gd name="connsiteX8" fmla="*/ 1173061 w 1173394"/>
              <a:gd name="connsiteY8" fmla="*/ 458396 h 1036736"/>
              <a:gd name="connsiteX9" fmla="*/ 981992 w 1173394"/>
              <a:gd name="connsiteY9" fmla="*/ 117202 h 1036736"/>
              <a:gd name="connsiteX10" fmla="*/ 576246 w 1173394"/>
              <a:gd name="connsiteY10" fmla="*/ 0 h 1036736"/>
              <a:gd name="connsiteX0" fmla="*/ 576246 w 1173394"/>
              <a:gd name="connsiteY0" fmla="*/ 0 h 1036736"/>
              <a:gd name="connsiteX1" fmla="*/ 483752 w 1173394"/>
              <a:gd name="connsiteY1" fmla="*/ 130203 h 1036736"/>
              <a:gd name="connsiteX2" fmla="*/ 755414 w 1173394"/>
              <a:gd name="connsiteY2" fmla="*/ 485691 h 1036736"/>
              <a:gd name="connsiteX3" fmla="*/ 627151 w 1173394"/>
              <a:gd name="connsiteY3" fmla="*/ 458396 h 1036736"/>
              <a:gd name="connsiteX4" fmla="*/ 485498 w 1173394"/>
              <a:gd name="connsiteY4" fmla="*/ 609815 h 1036736"/>
              <a:gd name="connsiteX5" fmla="*/ 0 w 1173394"/>
              <a:gd name="connsiteY5" fmla="*/ 616542 h 1036736"/>
              <a:gd name="connsiteX6" fmla="*/ 277160 w 1173394"/>
              <a:gd name="connsiteY6" fmla="*/ 891244 h 1036736"/>
              <a:gd name="connsiteX7" fmla="*/ 889045 w 1173394"/>
              <a:gd name="connsiteY7" fmla="*/ 1015560 h 1036736"/>
              <a:gd name="connsiteX8" fmla="*/ 1173061 w 1173394"/>
              <a:gd name="connsiteY8" fmla="*/ 458396 h 1036736"/>
              <a:gd name="connsiteX9" fmla="*/ 981992 w 1173394"/>
              <a:gd name="connsiteY9" fmla="*/ 117202 h 1036736"/>
              <a:gd name="connsiteX10" fmla="*/ 576246 w 1173394"/>
              <a:gd name="connsiteY10" fmla="*/ 0 h 1036736"/>
              <a:gd name="connsiteX0" fmla="*/ 576246 w 1173394"/>
              <a:gd name="connsiteY0" fmla="*/ 0 h 1036736"/>
              <a:gd name="connsiteX1" fmla="*/ 483752 w 1173394"/>
              <a:gd name="connsiteY1" fmla="*/ 130203 h 1036736"/>
              <a:gd name="connsiteX2" fmla="*/ 755414 w 1173394"/>
              <a:gd name="connsiteY2" fmla="*/ 485691 h 1036736"/>
              <a:gd name="connsiteX3" fmla="*/ 627151 w 1173394"/>
              <a:gd name="connsiteY3" fmla="*/ 458396 h 1036736"/>
              <a:gd name="connsiteX4" fmla="*/ 485498 w 1173394"/>
              <a:gd name="connsiteY4" fmla="*/ 609815 h 1036736"/>
              <a:gd name="connsiteX5" fmla="*/ 0 w 1173394"/>
              <a:gd name="connsiteY5" fmla="*/ 616542 h 1036736"/>
              <a:gd name="connsiteX6" fmla="*/ 277160 w 1173394"/>
              <a:gd name="connsiteY6" fmla="*/ 891244 h 1036736"/>
              <a:gd name="connsiteX7" fmla="*/ 889045 w 1173394"/>
              <a:gd name="connsiteY7" fmla="*/ 1015560 h 1036736"/>
              <a:gd name="connsiteX8" fmla="*/ 1173061 w 1173394"/>
              <a:gd name="connsiteY8" fmla="*/ 458396 h 1036736"/>
              <a:gd name="connsiteX9" fmla="*/ 981992 w 1173394"/>
              <a:gd name="connsiteY9" fmla="*/ 117202 h 1036736"/>
              <a:gd name="connsiteX10" fmla="*/ 576246 w 1173394"/>
              <a:gd name="connsiteY10" fmla="*/ 0 h 103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73394" h="1036736">
                <a:moveTo>
                  <a:pt x="576246" y="0"/>
                </a:moveTo>
                <a:cubicBezTo>
                  <a:pt x="504595" y="9098"/>
                  <a:pt x="503997" y="34766"/>
                  <a:pt x="483752" y="130203"/>
                </a:cubicBezTo>
                <a:cubicBezTo>
                  <a:pt x="513614" y="319493"/>
                  <a:pt x="718514" y="361653"/>
                  <a:pt x="755414" y="485691"/>
                </a:cubicBezTo>
                <a:cubicBezTo>
                  <a:pt x="727309" y="531723"/>
                  <a:pt x="672137" y="437709"/>
                  <a:pt x="627151" y="458396"/>
                </a:cubicBezTo>
                <a:cubicBezTo>
                  <a:pt x="582165" y="479083"/>
                  <a:pt x="587856" y="587069"/>
                  <a:pt x="485498" y="609815"/>
                </a:cubicBezTo>
                <a:cubicBezTo>
                  <a:pt x="331135" y="623894"/>
                  <a:pt x="107674" y="621640"/>
                  <a:pt x="0" y="616542"/>
                </a:cubicBezTo>
                <a:cubicBezTo>
                  <a:pt x="100342" y="780456"/>
                  <a:pt x="128986" y="824741"/>
                  <a:pt x="277160" y="891244"/>
                </a:cubicBezTo>
                <a:cubicBezTo>
                  <a:pt x="425334" y="957747"/>
                  <a:pt x="739728" y="1087701"/>
                  <a:pt x="889045" y="1015560"/>
                </a:cubicBezTo>
                <a:cubicBezTo>
                  <a:pt x="1038362" y="943419"/>
                  <a:pt x="1166237" y="615345"/>
                  <a:pt x="1173061" y="458396"/>
                </a:cubicBezTo>
                <a:cubicBezTo>
                  <a:pt x="1179885" y="301447"/>
                  <a:pt x="1080938" y="209324"/>
                  <a:pt x="981992" y="117202"/>
                </a:cubicBezTo>
                <a:lnTo>
                  <a:pt x="576246" y="0"/>
                </a:lnTo>
                <a:close/>
              </a:path>
            </a:pathLst>
          </a:custGeom>
          <a:pattFill prst="ltUpDiag">
            <a:fgClr>
              <a:srgbClr val="080808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36996AA-3CAC-49CA-8B13-0F996A04CF0F}"/>
              </a:ext>
            </a:extLst>
          </p:cNvPr>
          <p:cNvSpPr/>
          <p:nvPr/>
        </p:nvSpPr>
        <p:spPr>
          <a:xfrm>
            <a:off x="9003176" y="10719819"/>
            <a:ext cx="640266" cy="678549"/>
          </a:xfrm>
          <a:custGeom>
            <a:avLst/>
            <a:gdLst>
              <a:gd name="connsiteX0" fmla="*/ 679506 w 680283"/>
              <a:gd name="connsiteY0" fmla="*/ 535287 h 761384"/>
              <a:gd name="connsiteX1" fmla="*/ 560237 w 680283"/>
              <a:gd name="connsiteY1" fmla="*/ 121819 h 761384"/>
              <a:gd name="connsiteX2" fmla="*/ 51353 w 680283"/>
              <a:gd name="connsiteY2" fmla="*/ 34355 h 761384"/>
              <a:gd name="connsiteX3" fmla="*/ 35450 w 680283"/>
              <a:gd name="connsiteY3" fmla="*/ 630703 h 761384"/>
              <a:gd name="connsiteX4" fmla="*/ 210379 w 680283"/>
              <a:gd name="connsiteY4" fmla="*/ 749972 h 761384"/>
              <a:gd name="connsiteX5" fmla="*/ 361454 w 680283"/>
              <a:gd name="connsiteY5" fmla="*/ 734070 h 761384"/>
              <a:gd name="connsiteX6" fmla="*/ 528431 w 680283"/>
              <a:gd name="connsiteY6" fmla="*/ 551190 h 761384"/>
              <a:gd name="connsiteX7" fmla="*/ 679506 w 680283"/>
              <a:gd name="connsiteY7" fmla="*/ 535287 h 761384"/>
              <a:gd name="connsiteX0" fmla="*/ 665611 w 666301"/>
              <a:gd name="connsiteY0" fmla="*/ 462279 h 688376"/>
              <a:gd name="connsiteX1" fmla="*/ 546342 w 666301"/>
              <a:gd name="connsiteY1" fmla="*/ 48811 h 688376"/>
              <a:gd name="connsiteX2" fmla="*/ 61311 w 666301"/>
              <a:gd name="connsiteY2" fmla="*/ 64714 h 688376"/>
              <a:gd name="connsiteX3" fmla="*/ 21555 w 666301"/>
              <a:gd name="connsiteY3" fmla="*/ 557695 h 688376"/>
              <a:gd name="connsiteX4" fmla="*/ 196484 w 666301"/>
              <a:gd name="connsiteY4" fmla="*/ 676964 h 688376"/>
              <a:gd name="connsiteX5" fmla="*/ 347559 w 666301"/>
              <a:gd name="connsiteY5" fmla="*/ 661062 h 688376"/>
              <a:gd name="connsiteX6" fmla="*/ 514536 w 666301"/>
              <a:gd name="connsiteY6" fmla="*/ 478182 h 688376"/>
              <a:gd name="connsiteX7" fmla="*/ 665611 w 666301"/>
              <a:gd name="connsiteY7" fmla="*/ 462279 h 688376"/>
              <a:gd name="connsiteX0" fmla="*/ 665611 w 671808"/>
              <a:gd name="connsiteY0" fmla="*/ 478428 h 704525"/>
              <a:gd name="connsiteX1" fmla="*/ 546342 w 671808"/>
              <a:gd name="connsiteY1" fmla="*/ 64960 h 704525"/>
              <a:gd name="connsiteX2" fmla="*/ 61311 w 671808"/>
              <a:gd name="connsiteY2" fmla="*/ 80863 h 704525"/>
              <a:gd name="connsiteX3" fmla="*/ 21555 w 671808"/>
              <a:gd name="connsiteY3" fmla="*/ 573844 h 704525"/>
              <a:gd name="connsiteX4" fmla="*/ 196484 w 671808"/>
              <a:gd name="connsiteY4" fmla="*/ 693113 h 704525"/>
              <a:gd name="connsiteX5" fmla="*/ 347559 w 671808"/>
              <a:gd name="connsiteY5" fmla="*/ 677211 h 704525"/>
              <a:gd name="connsiteX6" fmla="*/ 514536 w 671808"/>
              <a:gd name="connsiteY6" fmla="*/ 494331 h 704525"/>
              <a:gd name="connsiteX7" fmla="*/ 665611 w 671808"/>
              <a:gd name="connsiteY7" fmla="*/ 478428 h 704525"/>
              <a:gd name="connsiteX0" fmla="*/ 665611 w 676518"/>
              <a:gd name="connsiteY0" fmla="*/ 478428 h 704525"/>
              <a:gd name="connsiteX1" fmla="*/ 546342 w 676518"/>
              <a:gd name="connsiteY1" fmla="*/ 64960 h 704525"/>
              <a:gd name="connsiteX2" fmla="*/ 61311 w 676518"/>
              <a:gd name="connsiteY2" fmla="*/ 80863 h 704525"/>
              <a:gd name="connsiteX3" fmla="*/ 21555 w 676518"/>
              <a:gd name="connsiteY3" fmla="*/ 573844 h 704525"/>
              <a:gd name="connsiteX4" fmla="*/ 196484 w 676518"/>
              <a:gd name="connsiteY4" fmla="*/ 693113 h 704525"/>
              <a:gd name="connsiteX5" fmla="*/ 347559 w 676518"/>
              <a:gd name="connsiteY5" fmla="*/ 677211 h 704525"/>
              <a:gd name="connsiteX6" fmla="*/ 450925 w 676518"/>
              <a:gd name="connsiteY6" fmla="*/ 422770 h 704525"/>
              <a:gd name="connsiteX7" fmla="*/ 665611 w 676518"/>
              <a:gd name="connsiteY7" fmla="*/ 478428 h 704525"/>
              <a:gd name="connsiteX0" fmla="*/ 665611 w 676518"/>
              <a:gd name="connsiteY0" fmla="*/ 478428 h 697263"/>
              <a:gd name="connsiteX1" fmla="*/ 546342 w 676518"/>
              <a:gd name="connsiteY1" fmla="*/ 64960 h 697263"/>
              <a:gd name="connsiteX2" fmla="*/ 61311 w 676518"/>
              <a:gd name="connsiteY2" fmla="*/ 80863 h 697263"/>
              <a:gd name="connsiteX3" fmla="*/ 21555 w 676518"/>
              <a:gd name="connsiteY3" fmla="*/ 573844 h 697263"/>
              <a:gd name="connsiteX4" fmla="*/ 196484 w 676518"/>
              <a:gd name="connsiteY4" fmla="*/ 693113 h 697263"/>
              <a:gd name="connsiteX5" fmla="*/ 339608 w 676518"/>
              <a:gd name="connsiteY5" fmla="*/ 653357 h 697263"/>
              <a:gd name="connsiteX6" fmla="*/ 450925 w 676518"/>
              <a:gd name="connsiteY6" fmla="*/ 422770 h 697263"/>
              <a:gd name="connsiteX7" fmla="*/ 665611 w 676518"/>
              <a:gd name="connsiteY7" fmla="*/ 478428 h 697263"/>
              <a:gd name="connsiteX0" fmla="*/ 633806 w 640266"/>
              <a:gd name="connsiteY0" fmla="*/ 419957 h 678549"/>
              <a:gd name="connsiteX1" fmla="*/ 546342 w 640266"/>
              <a:gd name="connsiteY1" fmla="*/ 46246 h 678549"/>
              <a:gd name="connsiteX2" fmla="*/ 61311 w 640266"/>
              <a:gd name="connsiteY2" fmla="*/ 62149 h 678549"/>
              <a:gd name="connsiteX3" fmla="*/ 21555 w 640266"/>
              <a:gd name="connsiteY3" fmla="*/ 555130 h 678549"/>
              <a:gd name="connsiteX4" fmla="*/ 196484 w 640266"/>
              <a:gd name="connsiteY4" fmla="*/ 674399 h 678549"/>
              <a:gd name="connsiteX5" fmla="*/ 339608 w 640266"/>
              <a:gd name="connsiteY5" fmla="*/ 634643 h 678549"/>
              <a:gd name="connsiteX6" fmla="*/ 450925 w 640266"/>
              <a:gd name="connsiteY6" fmla="*/ 404056 h 678549"/>
              <a:gd name="connsiteX7" fmla="*/ 633806 w 640266"/>
              <a:gd name="connsiteY7" fmla="*/ 419957 h 678549"/>
              <a:gd name="connsiteX0" fmla="*/ 633806 w 640266"/>
              <a:gd name="connsiteY0" fmla="*/ 419957 h 678549"/>
              <a:gd name="connsiteX1" fmla="*/ 546342 w 640266"/>
              <a:gd name="connsiteY1" fmla="*/ 46246 h 678549"/>
              <a:gd name="connsiteX2" fmla="*/ 61311 w 640266"/>
              <a:gd name="connsiteY2" fmla="*/ 62149 h 678549"/>
              <a:gd name="connsiteX3" fmla="*/ 21555 w 640266"/>
              <a:gd name="connsiteY3" fmla="*/ 555130 h 678549"/>
              <a:gd name="connsiteX4" fmla="*/ 196484 w 640266"/>
              <a:gd name="connsiteY4" fmla="*/ 674399 h 678549"/>
              <a:gd name="connsiteX5" fmla="*/ 339608 w 640266"/>
              <a:gd name="connsiteY5" fmla="*/ 634643 h 678549"/>
              <a:gd name="connsiteX6" fmla="*/ 450925 w 640266"/>
              <a:gd name="connsiteY6" fmla="*/ 404056 h 678549"/>
              <a:gd name="connsiteX7" fmla="*/ 633806 w 640266"/>
              <a:gd name="connsiteY7" fmla="*/ 419957 h 678549"/>
              <a:gd name="connsiteX0" fmla="*/ 633806 w 640266"/>
              <a:gd name="connsiteY0" fmla="*/ 419957 h 678549"/>
              <a:gd name="connsiteX1" fmla="*/ 546342 w 640266"/>
              <a:gd name="connsiteY1" fmla="*/ 46246 h 678549"/>
              <a:gd name="connsiteX2" fmla="*/ 61311 w 640266"/>
              <a:gd name="connsiteY2" fmla="*/ 62149 h 678549"/>
              <a:gd name="connsiteX3" fmla="*/ 21555 w 640266"/>
              <a:gd name="connsiteY3" fmla="*/ 555130 h 678549"/>
              <a:gd name="connsiteX4" fmla="*/ 196484 w 640266"/>
              <a:gd name="connsiteY4" fmla="*/ 674399 h 678549"/>
              <a:gd name="connsiteX5" fmla="*/ 339608 w 640266"/>
              <a:gd name="connsiteY5" fmla="*/ 634643 h 678549"/>
              <a:gd name="connsiteX6" fmla="*/ 450925 w 640266"/>
              <a:gd name="connsiteY6" fmla="*/ 404056 h 678549"/>
              <a:gd name="connsiteX7" fmla="*/ 633806 w 640266"/>
              <a:gd name="connsiteY7" fmla="*/ 419957 h 67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0266" h="678549">
                <a:moveTo>
                  <a:pt x="633806" y="419957"/>
                </a:moveTo>
                <a:cubicBezTo>
                  <a:pt x="649709" y="360322"/>
                  <a:pt x="641758" y="105881"/>
                  <a:pt x="546342" y="46246"/>
                </a:cubicBezTo>
                <a:cubicBezTo>
                  <a:pt x="450926" y="-13389"/>
                  <a:pt x="148775" y="-22665"/>
                  <a:pt x="61311" y="62149"/>
                </a:cubicBezTo>
                <a:cubicBezTo>
                  <a:pt x="-26153" y="146963"/>
                  <a:pt x="-974" y="453088"/>
                  <a:pt x="21555" y="555130"/>
                </a:cubicBezTo>
                <a:cubicBezTo>
                  <a:pt x="44084" y="657172"/>
                  <a:pt x="143475" y="661147"/>
                  <a:pt x="196484" y="674399"/>
                </a:cubicBezTo>
                <a:cubicBezTo>
                  <a:pt x="249493" y="687651"/>
                  <a:pt x="286599" y="667773"/>
                  <a:pt x="339608" y="634643"/>
                </a:cubicBezTo>
                <a:cubicBezTo>
                  <a:pt x="392617" y="601513"/>
                  <a:pt x="401892" y="439837"/>
                  <a:pt x="450925" y="404056"/>
                </a:cubicBezTo>
                <a:cubicBezTo>
                  <a:pt x="499958" y="368275"/>
                  <a:pt x="522487" y="455738"/>
                  <a:pt x="633806" y="419957"/>
                </a:cubicBezTo>
                <a:close/>
              </a:path>
            </a:pathLst>
          </a:custGeom>
          <a:pattFill prst="ltUpDiag">
            <a:fgClr>
              <a:schemeClr val="tx1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9FED52F3-F1EC-4393-8475-96AEF7F05BE0}"/>
              </a:ext>
            </a:extLst>
          </p:cNvPr>
          <p:cNvSpPr txBox="1"/>
          <p:nvPr/>
        </p:nvSpPr>
        <p:spPr>
          <a:xfrm>
            <a:off x="312042" y="1398530"/>
            <a:ext cx="5785152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sympathische zenuwen: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pijn van structuren alleen voor zover </a:t>
            </a:r>
            <a:r>
              <a:rPr lang="en-GB" sz="3200" b="1" i="1">
                <a:solidFill>
                  <a:srgbClr val="C00000"/>
                </a:solidFill>
              </a:rPr>
              <a:t>boven</a:t>
            </a:r>
            <a:r>
              <a:rPr lang="en-GB" sz="3200" b="1">
                <a:solidFill>
                  <a:srgbClr val="C00000"/>
                </a:solidFill>
              </a:rPr>
              <a:t> de pijnlijn!</a:t>
            </a:r>
            <a:endParaRPr lang="en-US" sz="3200" b="1">
              <a:solidFill>
                <a:srgbClr val="C00000"/>
              </a:solidFill>
            </a:endParaRP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266294A7-9D6A-4570-9583-30639F6576DB}"/>
              </a:ext>
            </a:extLst>
          </p:cNvPr>
          <p:cNvSpPr txBox="1"/>
          <p:nvPr/>
        </p:nvSpPr>
        <p:spPr>
          <a:xfrm>
            <a:off x="8278577" y="12836833"/>
            <a:ext cx="26671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rgbClr val="C00000"/>
                </a:solidFill>
              </a:rPr>
              <a:t>Structuren </a:t>
            </a:r>
            <a:r>
              <a:rPr lang="en-GB" sz="2400" b="1" i="1">
                <a:solidFill>
                  <a:srgbClr val="C00000"/>
                </a:solidFill>
              </a:rPr>
              <a:t>onder</a:t>
            </a:r>
            <a:r>
              <a:rPr lang="en-GB" sz="2400" b="1">
                <a:solidFill>
                  <a:srgbClr val="C00000"/>
                </a:solidFill>
              </a:rPr>
              <a:t> de pijnlijn (gearceerd): andere route!</a:t>
            </a:r>
            <a:endParaRPr lang="en-US" sz="2400" b="1">
              <a:solidFill>
                <a:srgbClr val="C00000"/>
              </a:solidFill>
            </a:endParaRPr>
          </a:p>
        </p:txBody>
      </p:sp>
      <p:grpSp>
        <p:nvGrpSpPr>
          <p:cNvPr id="494" name="Labels">
            <a:extLst>
              <a:ext uri="{FF2B5EF4-FFF2-40B4-BE49-F238E27FC236}">
                <a16:creationId xmlns:a16="http://schemas.microsoft.com/office/drawing/2014/main" id="{299D85CB-7DAC-4121-B3F4-A6F22E813E9F}"/>
              </a:ext>
            </a:extLst>
          </p:cNvPr>
          <p:cNvGrpSpPr/>
          <p:nvPr/>
        </p:nvGrpSpPr>
        <p:grpSpPr>
          <a:xfrm>
            <a:off x="43710" y="1215507"/>
            <a:ext cx="10550570" cy="9889857"/>
            <a:chOff x="43710" y="1215507"/>
            <a:chExt cx="10550570" cy="9889857"/>
          </a:xfrm>
        </p:grpSpPr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F7C26142-71D0-4565-AFEA-69B763422674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773EB477-2888-4F00-9EDC-B9379349E5F4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 hidden="1">
              <a:extLst>
                <a:ext uri="{FF2B5EF4-FFF2-40B4-BE49-F238E27FC236}">
                  <a16:creationId xmlns:a16="http://schemas.microsoft.com/office/drawing/2014/main" id="{8C36F048-837C-4A33-A09F-189693A92337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>
              <a:extLst>
                <a:ext uri="{FF2B5EF4-FFF2-40B4-BE49-F238E27FC236}">
                  <a16:creationId xmlns:a16="http://schemas.microsoft.com/office/drawing/2014/main" id="{0BD91772-5D09-41E0-97E3-E2CDB235A022}"/>
                </a:ext>
              </a:extLst>
            </p:cNvPr>
            <p:cNvSpPr txBox="1"/>
            <p:nvPr/>
          </p:nvSpPr>
          <p:spPr>
            <a:xfrm>
              <a:off x="182207" y="8065551"/>
              <a:ext cx="4073418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00B050"/>
                  </a:solidFill>
                </a:rPr>
                <a:t>Lumbale splanchnische zenuwen</a:t>
              </a:r>
              <a:endParaRPr lang="en-US" sz="2000" b="1">
                <a:solidFill>
                  <a:srgbClr val="00B050"/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C4E2263E-E91C-4D5E-BC99-52F3FE1734DF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40E5BF70-6B2F-44EE-A408-DF8FC9A74F62}"/>
                </a:ext>
              </a:extLst>
            </p:cNvPr>
            <p:cNvSpPr txBox="1"/>
            <p:nvPr/>
          </p:nvSpPr>
          <p:spPr>
            <a:xfrm>
              <a:off x="43710" y="6387338"/>
              <a:ext cx="39486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5A51407F-19D3-4FB4-BEF1-F7E24AE3DD4C}"/>
                </a:ext>
              </a:extLst>
            </p:cNvPr>
            <p:cNvSpPr txBox="1"/>
            <p:nvPr/>
          </p:nvSpPr>
          <p:spPr>
            <a:xfrm>
              <a:off x="80439" y="8504250"/>
              <a:ext cx="4496235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Prevertebraal / preaortaal: </a:t>
              </a:r>
            </a:p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ganglion &amp; plexus coeliacus, mesent. sup, aorticorenalis, intermesentericus, mesent. inf., plexus hypogastr. sup.</a:t>
              </a:r>
              <a:r>
                <a:rPr lang="en-US" sz="2000" b="1">
                  <a:solidFill>
                    <a:srgbClr val="FF0000"/>
                  </a:solidFill>
                </a:rPr>
                <a:t>, n</a:t>
              </a:r>
              <a:r>
                <a:rPr lang="en-GB" sz="2000" b="1">
                  <a:solidFill>
                    <a:srgbClr val="FF0000"/>
                  </a:solidFill>
                </a:rPr>
                <a:t>. hypogastricus, plexus hypogastr. inf.</a:t>
              </a:r>
              <a:r>
                <a:rPr lang="en-US" sz="2000" b="1">
                  <a:solidFill>
                    <a:srgbClr val="FF0000"/>
                  </a:solidFill>
                </a:rPr>
                <a:t> </a:t>
              </a:r>
            </a:p>
          </p:txBody>
        </p:sp>
        <p:sp>
          <p:nvSpPr>
            <p:cNvPr id="502" name="TextBox 501">
              <a:extLst>
                <a:ext uri="{FF2B5EF4-FFF2-40B4-BE49-F238E27FC236}">
                  <a16:creationId xmlns:a16="http://schemas.microsoft.com/office/drawing/2014/main" id="{5E5447AC-6550-4154-B974-9F75E0539702}"/>
                </a:ext>
              </a:extLst>
            </p:cNvPr>
            <p:cNvSpPr txBox="1"/>
            <p:nvPr/>
          </p:nvSpPr>
          <p:spPr>
            <a:xfrm>
              <a:off x="91445" y="7535092"/>
              <a:ext cx="4389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9900"/>
                  </a:solidFill>
                </a:rPr>
                <a:t>Truncus sympathicus (paravertebraal)</a:t>
              </a:r>
              <a:endParaRPr lang="en-US" sz="2000" b="1">
                <a:solidFill>
                  <a:srgbClr val="FF9900"/>
                </a:solidFill>
              </a:endParaRPr>
            </a:p>
          </p:txBody>
        </p:sp>
        <p:sp>
          <p:nvSpPr>
            <p:cNvPr id="503" name="TextBox 502" hidden="1">
              <a:extLst>
                <a:ext uri="{FF2B5EF4-FFF2-40B4-BE49-F238E27FC236}">
                  <a16:creationId xmlns:a16="http://schemas.microsoft.com/office/drawing/2014/main" id="{757B8EDC-5B64-4203-86B7-EEBB01721CF4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35E71947-BEC6-4621-86FC-761C3A6DE03E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05" name="TextBox 504" hidden="1">
              <a:extLst>
                <a:ext uri="{FF2B5EF4-FFF2-40B4-BE49-F238E27FC236}">
                  <a16:creationId xmlns:a16="http://schemas.microsoft.com/office/drawing/2014/main" id="{4EDE133E-B7AE-4DCE-B2F0-AE6587FF55AF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CC9AB087-A95F-46C9-93CF-BCF4EA247A90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8" name="TextBox 527" hidden="1">
              <a:extLst>
                <a:ext uri="{FF2B5EF4-FFF2-40B4-BE49-F238E27FC236}">
                  <a16:creationId xmlns:a16="http://schemas.microsoft.com/office/drawing/2014/main" id="{7885700F-D3C8-4A2A-8B02-F8B0A720E03A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sp>
        <p:nvSpPr>
          <p:cNvPr id="531" name="TextBox 530">
            <a:extLst>
              <a:ext uri="{FF2B5EF4-FFF2-40B4-BE49-F238E27FC236}">
                <a16:creationId xmlns:a16="http://schemas.microsoft.com/office/drawing/2014/main" id="{5BF02BA1-DB32-4AB3-BF8D-AF7FD067907F}"/>
              </a:ext>
            </a:extLst>
          </p:cNvPr>
          <p:cNvSpPr txBox="1"/>
          <p:nvPr/>
        </p:nvSpPr>
        <p:spPr>
          <a:xfrm>
            <a:off x="826222" y="7161637"/>
            <a:ext cx="2537620" cy="3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000" b="1">
                <a:solidFill>
                  <a:schemeClr val="bg1">
                    <a:lumMod val="50000"/>
                  </a:schemeClr>
                </a:solidFill>
              </a:rPr>
              <a:t>Rami communicans</a:t>
            </a:r>
            <a:endParaRPr lang="en-US" sz="20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532" name="Straight Arrow Connector 531">
            <a:extLst>
              <a:ext uri="{FF2B5EF4-FFF2-40B4-BE49-F238E27FC236}">
                <a16:creationId xmlns:a16="http://schemas.microsoft.com/office/drawing/2014/main" id="{E5FC4748-4E8A-4370-A72E-84D10F9B3A22}"/>
              </a:ext>
            </a:extLst>
          </p:cNvPr>
          <p:cNvCxnSpPr>
            <a:cxnSpLocks/>
          </p:cNvCxnSpPr>
          <p:nvPr/>
        </p:nvCxnSpPr>
        <p:spPr>
          <a:xfrm flipV="1">
            <a:off x="172030" y="6476175"/>
            <a:ext cx="45986" cy="3710184"/>
          </a:xfrm>
          <a:prstGeom prst="straightConnector1">
            <a:avLst/>
          </a:prstGeom>
          <a:ln w="381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Slide Number Placeholder 55">
            <a:extLst>
              <a:ext uri="{FF2B5EF4-FFF2-40B4-BE49-F238E27FC236}">
                <a16:creationId xmlns:a16="http://schemas.microsoft.com/office/drawing/2014/main" id="{4439E291-DC08-11B0-DDDB-1AAC1BA7F7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338117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Cervix: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onder de pijnlijn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900215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Sources: Digestive system, by Bas Blankevoort, LUMC, license: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"Sagittal section female pelvis"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 Slagter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2B1BB6BD-AD88-4E0B-BF65-BE16E8E8396E}"/>
              </a:ext>
            </a:extLst>
          </p:cNvPr>
          <p:cNvSpPr txBox="1">
            <a:spLocks/>
          </p:cNvSpPr>
          <p:nvPr/>
        </p:nvSpPr>
        <p:spPr>
          <a:xfrm>
            <a:off x="742482" y="11701713"/>
            <a:ext cx="9314796" cy="319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69999" indent="-269999" algn="l" defTabSz="1079998" rtl="0" eaLnBrk="1" latinLnBrk="0" hangingPunct="1">
              <a:lnSpc>
                <a:spcPct val="90000"/>
              </a:lnSpc>
              <a:spcBef>
                <a:spcPts val="1181"/>
              </a:spcBef>
              <a:buFont typeface="Arial" panose="020B0604020202020204" pitchFamily="34" charset="0"/>
              <a:buChar char="•"/>
              <a:defRPr sz="330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9998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83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9997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36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89996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29995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69994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509993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49992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89991" indent="-269999" algn="l" defTabSz="1079998" rtl="0" eaLnBrk="1" latinLnBrk="0" hangingPunct="1">
              <a:lnSpc>
                <a:spcPct val="90000"/>
              </a:lnSpc>
              <a:spcBef>
                <a:spcPts val="591"/>
              </a:spcBef>
              <a:buFont typeface="Arial" panose="020B0604020202020204" pitchFamily="34" charset="0"/>
              <a:buChar char="•"/>
              <a:defRPr sz="212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26CEE8-125A-4AAF-93E8-93578E47B8BD}"/>
              </a:ext>
            </a:extLst>
          </p:cNvPr>
          <p:cNvGrpSpPr/>
          <p:nvPr/>
        </p:nvGrpSpPr>
        <p:grpSpPr>
          <a:xfrm>
            <a:off x="4441371" y="4225931"/>
            <a:ext cx="6162449" cy="7075672"/>
            <a:chOff x="4228893" y="278296"/>
            <a:chExt cx="4544982" cy="6023111"/>
          </a:xfrm>
        </p:grpSpPr>
        <p:pic>
          <p:nvPicPr>
            <p:cNvPr id="10" name="Picture 9" descr="D:\Dropbox\ACTIVE\02 PROJECTEN\MOOC Anatomie\Tekeningen\Ron Slagter\2016-03-25 correcties 25 maart 2016\correcties 25 maart 2016\fig9bxfemale.jpg">
              <a:extLst>
                <a:ext uri="{FF2B5EF4-FFF2-40B4-BE49-F238E27FC236}">
                  <a16:creationId xmlns:a16="http://schemas.microsoft.com/office/drawing/2014/main" id="{4CD23E13-5962-4C5A-8849-7A346593B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893" y="278296"/>
              <a:ext cx="4544982" cy="60231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0EDE3685-CB99-4C72-AEAF-E0C286DA346A}"/>
                </a:ext>
              </a:extLst>
            </p:cNvPr>
            <p:cNvSpPr/>
            <p:nvPr/>
          </p:nvSpPr>
          <p:spPr>
            <a:xfrm>
              <a:off x="5287617" y="2992971"/>
              <a:ext cx="2099534" cy="1133599"/>
            </a:xfrm>
            <a:custGeom>
              <a:avLst/>
              <a:gdLst>
                <a:gd name="connsiteX0" fmla="*/ 0 w 2099534"/>
                <a:gd name="connsiteY0" fmla="*/ 744142 h 1133599"/>
                <a:gd name="connsiteX1" fmla="*/ 357809 w 2099534"/>
                <a:gd name="connsiteY1" fmla="*/ 893229 h 1133599"/>
                <a:gd name="connsiteX2" fmla="*/ 755374 w 2099534"/>
                <a:gd name="connsiteY2" fmla="*/ 873351 h 1133599"/>
                <a:gd name="connsiteX3" fmla="*/ 1113183 w 2099534"/>
                <a:gd name="connsiteY3" fmla="*/ 783899 h 1133599"/>
                <a:gd name="connsiteX4" fmla="*/ 1331844 w 2099534"/>
                <a:gd name="connsiteY4" fmla="*/ 843533 h 1133599"/>
                <a:gd name="connsiteX5" fmla="*/ 1659835 w 2099534"/>
                <a:gd name="connsiteY5" fmla="*/ 1121829 h 1133599"/>
                <a:gd name="connsiteX6" fmla="*/ 1967948 w 2099534"/>
                <a:gd name="connsiteY6" fmla="*/ 1052255 h 1133599"/>
                <a:gd name="connsiteX7" fmla="*/ 2097157 w 2099534"/>
                <a:gd name="connsiteY7" fmla="*/ 783899 h 1133599"/>
                <a:gd name="connsiteX8" fmla="*/ 1868557 w 2099534"/>
                <a:gd name="connsiteY8" fmla="*/ 386333 h 1133599"/>
                <a:gd name="connsiteX9" fmla="*/ 1610140 w 2099534"/>
                <a:gd name="connsiteY9" fmla="*/ 28525 h 1133599"/>
                <a:gd name="connsiteX10" fmla="*/ 1610140 w 2099534"/>
                <a:gd name="connsiteY10" fmla="*/ 48403 h 113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534" h="1133599">
                  <a:moveTo>
                    <a:pt x="0" y="744142"/>
                  </a:moveTo>
                  <a:cubicBezTo>
                    <a:pt x="115956" y="807918"/>
                    <a:pt x="231913" y="871694"/>
                    <a:pt x="357809" y="893229"/>
                  </a:cubicBezTo>
                  <a:cubicBezTo>
                    <a:pt x="483705" y="914764"/>
                    <a:pt x="629478" y="891573"/>
                    <a:pt x="755374" y="873351"/>
                  </a:cubicBezTo>
                  <a:cubicBezTo>
                    <a:pt x="881270" y="855129"/>
                    <a:pt x="1017105" y="788869"/>
                    <a:pt x="1113183" y="783899"/>
                  </a:cubicBezTo>
                  <a:cubicBezTo>
                    <a:pt x="1209261" y="778929"/>
                    <a:pt x="1240735" y="787211"/>
                    <a:pt x="1331844" y="843533"/>
                  </a:cubicBezTo>
                  <a:cubicBezTo>
                    <a:pt x="1422953" y="899855"/>
                    <a:pt x="1553818" y="1087042"/>
                    <a:pt x="1659835" y="1121829"/>
                  </a:cubicBezTo>
                  <a:cubicBezTo>
                    <a:pt x="1765852" y="1156616"/>
                    <a:pt x="1895061" y="1108577"/>
                    <a:pt x="1967948" y="1052255"/>
                  </a:cubicBezTo>
                  <a:cubicBezTo>
                    <a:pt x="2040835" y="995933"/>
                    <a:pt x="2113722" y="894886"/>
                    <a:pt x="2097157" y="783899"/>
                  </a:cubicBezTo>
                  <a:cubicBezTo>
                    <a:pt x="2080592" y="672912"/>
                    <a:pt x="1949727" y="512229"/>
                    <a:pt x="1868557" y="386333"/>
                  </a:cubicBezTo>
                  <a:cubicBezTo>
                    <a:pt x="1787388" y="260437"/>
                    <a:pt x="1653210" y="84847"/>
                    <a:pt x="1610140" y="28525"/>
                  </a:cubicBezTo>
                  <a:cubicBezTo>
                    <a:pt x="1567070" y="-27797"/>
                    <a:pt x="1588605" y="10303"/>
                    <a:pt x="1610140" y="48403"/>
                  </a:cubicBezTo>
                </a:path>
              </a:pathLst>
            </a:custGeom>
            <a:noFill/>
            <a:ln w="76200">
              <a:solidFill>
                <a:schemeClr val="bg2"/>
              </a:solidFill>
              <a:prstDash val="sysDot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79998"/>
              <a:endParaRPr lang="en-GB" sz="2126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770CE4A-A060-4FFE-825A-AB997BA22E4C}"/>
              </a:ext>
            </a:extLst>
          </p:cNvPr>
          <p:cNvGrpSpPr/>
          <p:nvPr/>
        </p:nvGrpSpPr>
        <p:grpSpPr>
          <a:xfrm>
            <a:off x="195943" y="4286553"/>
            <a:ext cx="4816672" cy="7015050"/>
            <a:chOff x="195943" y="4328566"/>
            <a:chExt cx="4620729" cy="6729677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FE2E916F-FF5B-4453-B3AA-424B92CDFE2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943" y="4328566"/>
              <a:ext cx="4620729" cy="6729677"/>
            </a:xfrm>
            <a:prstGeom prst="rect">
              <a:avLst/>
            </a:prstGeom>
          </p:spPr>
        </p:pic>
        <p:sp>
          <p:nvSpPr>
            <p:cNvPr id="14" name="Freeform 3">
              <a:extLst>
                <a:ext uri="{FF2B5EF4-FFF2-40B4-BE49-F238E27FC236}">
                  <a16:creationId xmlns:a16="http://schemas.microsoft.com/office/drawing/2014/main" id="{646B85D7-8A23-4279-BB4C-8E57FFA1462A}"/>
                </a:ext>
              </a:extLst>
            </p:cNvPr>
            <p:cNvSpPr/>
            <p:nvPr/>
          </p:nvSpPr>
          <p:spPr>
            <a:xfrm>
              <a:off x="3027108" y="9020313"/>
              <a:ext cx="45719" cy="437195"/>
            </a:xfrm>
            <a:custGeom>
              <a:avLst/>
              <a:gdLst>
                <a:gd name="connsiteX0" fmla="*/ 0 w 248478"/>
                <a:gd name="connsiteY0" fmla="*/ 0 h 457200"/>
                <a:gd name="connsiteX1" fmla="*/ 248478 w 248478"/>
                <a:gd name="connsiteY1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478" h="457200">
                  <a:moveTo>
                    <a:pt x="0" y="0"/>
                  </a:moveTo>
                  <a:lnTo>
                    <a:pt x="248478" y="457200"/>
                  </a:lnTo>
                </a:path>
              </a:pathLst>
            </a:custGeom>
            <a:noFill/>
            <a:ln w="57150">
              <a:solidFill>
                <a:schemeClr val="bg1"/>
              </a:solidFill>
              <a:prstDash val="sysDot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" name="Freeform 21">
            <a:extLst>
              <a:ext uri="{FF2B5EF4-FFF2-40B4-BE49-F238E27FC236}">
                <a16:creationId xmlns:a16="http://schemas.microsoft.com/office/drawing/2014/main" id="{1C217B62-2892-4473-990C-729F9877BCAE}"/>
              </a:ext>
            </a:extLst>
          </p:cNvPr>
          <p:cNvSpPr/>
          <p:nvPr/>
        </p:nvSpPr>
        <p:spPr>
          <a:xfrm rot="12100153" flipH="1">
            <a:off x="2935450" y="9471257"/>
            <a:ext cx="1421141" cy="1882707"/>
          </a:xfrm>
          <a:custGeom>
            <a:avLst/>
            <a:gdLst>
              <a:gd name="connsiteX0" fmla="*/ 1182757 w 1182757"/>
              <a:gd name="connsiteY0" fmla="*/ 0 h 1063600"/>
              <a:gd name="connsiteX1" fmla="*/ 457200 w 1182757"/>
              <a:gd name="connsiteY1" fmla="*/ 964096 h 1063600"/>
              <a:gd name="connsiteX2" fmla="*/ 0 w 1182757"/>
              <a:gd name="connsiteY2" fmla="*/ 983974 h 10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2757" h="1063600">
                <a:moveTo>
                  <a:pt x="1182757" y="0"/>
                </a:moveTo>
                <a:cubicBezTo>
                  <a:pt x="918541" y="400050"/>
                  <a:pt x="654326" y="800100"/>
                  <a:pt x="457200" y="964096"/>
                </a:cubicBezTo>
                <a:cubicBezTo>
                  <a:pt x="260074" y="1128092"/>
                  <a:pt x="130037" y="1056033"/>
                  <a:pt x="0" y="983974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Freeform 22">
            <a:extLst>
              <a:ext uri="{FF2B5EF4-FFF2-40B4-BE49-F238E27FC236}">
                <a16:creationId xmlns:a16="http://schemas.microsoft.com/office/drawing/2014/main" id="{E038A0A2-96E1-4159-B1E6-DF7FF86FAAD1}"/>
              </a:ext>
            </a:extLst>
          </p:cNvPr>
          <p:cNvSpPr/>
          <p:nvPr/>
        </p:nvSpPr>
        <p:spPr>
          <a:xfrm rot="19542285">
            <a:off x="4353562" y="8926259"/>
            <a:ext cx="2345372" cy="2149662"/>
          </a:xfrm>
          <a:custGeom>
            <a:avLst/>
            <a:gdLst>
              <a:gd name="connsiteX0" fmla="*/ 0 w 993913"/>
              <a:gd name="connsiteY0" fmla="*/ 519105 h 519105"/>
              <a:gd name="connsiteX1" fmla="*/ 566530 w 993913"/>
              <a:gd name="connsiteY1" fmla="*/ 51965 h 519105"/>
              <a:gd name="connsiteX2" fmla="*/ 993913 w 993913"/>
              <a:gd name="connsiteY2" fmla="*/ 32087 h 51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19105">
                <a:moveTo>
                  <a:pt x="0" y="519105"/>
                </a:moveTo>
                <a:cubicBezTo>
                  <a:pt x="200439" y="326120"/>
                  <a:pt x="400878" y="133135"/>
                  <a:pt x="566530" y="51965"/>
                </a:cubicBezTo>
                <a:cubicBezTo>
                  <a:pt x="732182" y="-29205"/>
                  <a:pt x="863047" y="1441"/>
                  <a:pt x="993913" y="32087"/>
                </a:cubicBez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FC930E6-E513-403F-A763-A649C2D588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62226" y="11797443"/>
            <a:ext cx="4981991" cy="1881445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Pijnlijn: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Onderkant peritoneum</a:t>
            </a:r>
          </a:p>
          <a:p>
            <a:pPr marL="0" indent="0" algn="ctr">
              <a:buNone/>
            </a:pPr>
            <a:r>
              <a:rPr lang="en-GB" b="1">
                <a:solidFill>
                  <a:srgbClr val="00B0F0"/>
                </a:solidFill>
              </a:rPr>
              <a:t>Halverwege sigmoid</a:t>
            </a:r>
            <a:endParaRPr lang="en-GB" b="1"/>
          </a:p>
          <a:p>
            <a:pPr marL="0" indent="0" algn="ctr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 algn="ctr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 algn="ctr">
              <a:buNone/>
            </a:pPr>
            <a:endParaRPr lang="en-GB"/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51BE3154-C4FC-4459-988A-97704272D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6519" y="10744879"/>
            <a:ext cx="3890082" cy="1754326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Candar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Candar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chemeClr val="accent1">
                    <a:lumMod val="75000"/>
                  </a:schemeClr>
                </a:solidFill>
                <a:latin typeface="+mn-lt"/>
              </a:rPr>
              <a:t>meelopend met </a:t>
            </a:r>
            <a:r>
              <a:rPr lang="en-US" altLang="en-US" sz="3600">
                <a:solidFill>
                  <a:schemeClr val="accent1">
                    <a:lumMod val="75000"/>
                  </a:schemeClr>
                </a:solidFill>
                <a:latin typeface="+mn-lt"/>
              </a:rPr>
              <a:t>Parasympathicus</a:t>
            </a:r>
            <a:endParaRPr lang="en-US" altLang="en-US" sz="3600" b="0">
              <a:solidFill>
                <a:schemeClr val="accent1">
                  <a:lumMod val="75000"/>
                </a:schemeClr>
              </a:solidFill>
              <a:latin typeface="+mn-lt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>
                <a:srgbClr val="B2B2B2"/>
              </a:buClr>
            </a:pPr>
            <a:r>
              <a:rPr lang="en-US" altLang="en-US" sz="3600" b="0">
                <a:solidFill>
                  <a:schemeClr val="accent1">
                    <a:lumMod val="75000"/>
                  </a:schemeClr>
                </a:solidFill>
                <a:latin typeface="+mn-lt"/>
              </a:rPr>
              <a:t>naar S2-S4</a:t>
            </a:r>
            <a:endParaRPr lang="en-US" altLang="en-US" sz="360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1" name="Right Arrow 25">
            <a:extLst>
              <a:ext uri="{FF2B5EF4-FFF2-40B4-BE49-F238E27FC236}">
                <a16:creationId xmlns:a16="http://schemas.microsoft.com/office/drawing/2014/main" id="{C463D8B8-C3C6-49C0-9CEE-0D9B9FCACB58}"/>
              </a:ext>
            </a:extLst>
          </p:cNvPr>
          <p:cNvSpPr/>
          <p:nvPr/>
        </p:nvSpPr>
        <p:spPr>
          <a:xfrm rot="4687479">
            <a:off x="7866210" y="9594317"/>
            <a:ext cx="1283446" cy="47707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D06D8845-1E30-AB3E-81E5-C52B08B8530C}"/>
              </a:ext>
            </a:extLst>
          </p:cNvPr>
          <p:cNvSpPr/>
          <p:nvPr/>
        </p:nvSpPr>
        <p:spPr>
          <a:xfrm rot="21407322">
            <a:off x="7910244" y="8657362"/>
            <a:ext cx="738322" cy="453468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1C7D7F3-8CBF-1A85-96AE-45284D83E6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322357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49">
            <a:extLst>
              <a:ext uri="{FF2B5EF4-FFF2-40B4-BE49-F238E27FC236}">
                <a16:creationId xmlns:a16="http://schemas.microsoft.com/office/drawing/2014/main" id="{4763AD8F-DC8A-AD7C-3B7F-AC8283013FF2}"/>
              </a:ext>
            </a:extLst>
          </p:cNvPr>
          <p:cNvSpPr/>
          <p:nvPr/>
        </p:nvSpPr>
        <p:spPr>
          <a:xfrm>
            <a:off x="0" y="11678194"/>
            <a:ext cx="10799763" cy="3622132"/>
          </a:xfrm>
          <a:prstGeom prst="rect">
            <a:avLst/>
          </a:prstGeom>
          <a:solidFill>
            <a:srgbClr val="DAE3F3">
              <a:alpha val="5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1281683"/>
            <a:chOff x="4278776" y="13501083"/>
            <a:chExt cx="6019417" cy="128168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https://freesvg.org/meditation-man By OpenClipart PD</a:t>
              </a: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322834" y="1215507"/>
            <a:ext cx="10271446" cy="9697653"/>
            <a:chOff x="322834" y="1215507"/>
            <a:chExt cx="10271446" cy="9697653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1232094" y="861921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1251544" y="1051305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inf.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756580" y="10215471"/>
              <a:ext cx="384610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CC66FF"/>
                  </a:solidFill>
                </a:rPr>
                <a:t>Pelviene splanchnische zenuwen</a:t>
              </a:r>
              <a:endParaRPr lang="en-US" sz="20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711763" y="9419861"/>
              <a:ext cx="384610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2060"/>
                  </a:solidFill>
                </a:rPr>
                <a:t>Sacrale parasymp. outflow</a:t>
              </a:r>
              <a:endParaRPr lang="en-US" sz="20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726348" y="7464500"/>
              <a:ext cx="356802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600" b="1">
                  <a:solidFill>
                    <a:srgbClr val="FF0000"/>
                  </a:solidFill>
                </a:rPr>
                <a:t>ganglion &amp; plexus mesent. inf. , n. hypogastricus, plexus hypogastr. sup.</a:t>
              </a:r>
              <a:endParaRPr lang="en-US" sz="1600" b="1">
                <a:solidFill>
                  <a:srgbClr val="FF000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 hidden="1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 hidden="1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 hidden="1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 hidden="1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 hidden="1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 hidden="1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 hidden="1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6EABAE-5E3D-420A-9AAC-1A428FB45BE2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Parasympathisch naar einddarm (colon desc/sigmoid/rectum) en bekkenorganen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FEC1F3E-4EA7-48AF-899C-1FF21F1A8D74}"/>
              </a:ext>
            </a:extLst>
          </p:cNvPr>
          <p:cNvSpPr/>
          <p:nvPr/>
        </p:nvSpPr>
        <p:spPr>
          <a:xfrm>
            <a:off x="6195025" y="9112827"/>
            <a:ext cx="851545" cy="2218459"/>
          </a:xfrm>
          <a:custGeom>
            <a:avLst/>
            <a:gdLst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39091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59873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085850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122218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6747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05823 w 819423"/>
              <a:gd name="connsiteY3" fmla="*/ 1044287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31114"/>
              <a:gd name="connsiteY0" fmla="*/ 0 h 2218459"/>
              <a:gd name="connsiteX1" fmla="*/ 818837 w 831114"/>
              <a:gd name="connsiteY1" fmla="*/ 602673 h 2218459"/>
              <a:gd name="connsiteX2" fmla="*/ 813641 w 831114"/>
              <a:gd name="connsiteY2" fmla="*/ 872837 h 2218459"/>
              <a:gd name="connsiteX3" fmla="*/ 605823 w 831114"/>
              <a:gd name="connsiteY3" fmla="*/ 1044287 h 2218459"/>
              <a:gd name="connsiteX4" fmla="*/ 273314 w 831114"/>
              <a:gd name="connsiteY4" fmla="*/ 1122218 h 2218459"/>
              <a:gd name="connsiteX5" fmla="*/ 34323 w 831114"/>
              <a:gd name="connsiteY5" fmla="*/ 971551 h 2218459"/>
              <a:gd name="connsiteX6" fmla="*/ 3150 w 831114"/>
              <a:gd name="connsiteY6" fmla="*/ 883228 h 2218459"/>
              <a:gd name="connsiteX7" fmla="*/ 49909 w 831114"/>
              <a:gd name="connsiteY7" fmla="*/ 1267691 h 2218459"/>
              <a:gd name="connsiteX8" fmla="*/ 101864 w 831114"/>
              <a:gd name="connsiteY8" fmla="*/ 1626178 h 2218459"/>
              <a:gd name="connsiteX9" fmla="*/ 491523 w 831114"/>
              <a:gd name="connsiteY9" fmla="*/ 2218459 h 2218459"/>
              <a:gd name="connsiteX0" fmla="*/ 808446 w 855376"/>
              <a:gd name="connsiteY0" fmla="*/ 0 h 2218459"/>
              <a:gd name="connsiteX1" fmla="*/ 855205 w 855376"/>
              <a:gd name="connsiteY1" fmla="*/ 602673 h 2218459"/>
              <a:gd name="connsiteX2" fmla="*/ 813641 w 855376"/>
              <a:gd name="connsiteY2" fmla="*/ 872837 h 2218459"/>
              <a:gd name="connsiteX3" fmla="*/ 605823 w 855376"/>
              <a:gd name="connsiteY3" fmla="*/ 1044287 h 2218459"/>
              <a:gd name="connsiteX4" fmla="*/ 273314 w 855376"/>
              <a:gd name="connsiteY4" fmla="*/ 1122218 h 2218459"/>
              <a:gd name="connsiteX5" fmla="*/ 34323 w 855376"/>
              <a:gd name="connsiteY5" fmla="*/ 971551 h 2218459"/>
              <a:gd name="connsiteX6" fmla="*/ 3150 w 855376"/>
              <a:gd name="connsiteY6" fmla="*/ 883228 h 2218459"/>
              <a:gd name="connsiteX7" fmla="*/ 49909 w 855376"/>
              <a:gd name="connsiteY7" fmla="*/ 1267691 h 2218459"/>
              <a:gd name="connsiteX8" fmla="*/ 101864 w 855376"/>
              <a:gd name="connsiteY8" fmla="*/ 1626178 h 2218459"/>
              <a:gd name="connsiteX9" fmla="*/ 491523 w 855376"/>
              <a:gd name="connsiteY9" fmla="*/ 2218459 h 2218459"/>
              <a:gd name="connsiteX0" fmla="*/ 839619 w 856048"/>
              <a:gd name="connsiteY0" fmla="*/ 0 h 2218459"/>
              <a:gd name="connsiteX1" fmla="*/ 855205 w 856048"/>
              <a:gd name="connsiteY1" fmla="*/ 602673 h 2218459"/>
              <a:gd name="connsiteX2" fmla="*/ 813641 w 856048"/>
              <a:gd name="connsiteY2" fmla="*/ 872837 h 2218459"/>
              <a:gd name="connsiteX3" fmla="*/ 605823 w 856048"/>
              <a:gd name="connsiteY3" fmla="*/ 1044287 h 2218459"/>
              <a:gd name="connsiteX4" fmla="*/ 273314 w 856048"/>
              <a:gd name="connsiteY4" fmla="*/ 1122218 h 2218459"/>
              <a:gd name="connsiteX5" fmla="*/ 34323 w 856048"/>
              <a:gd name="connsiteY5" fmla="*/ 971551 h 2218459"/>
              <a:gd name="connsiteX6" fmla="*/ 3150 w 856048"/>
              <a:gd name="connsiteY6" fmla="*/ 883228 h 2218459"/>
              <a:gd name="connsiteX7" fmla="*/ 49909 w 856048"/>
              <a:gd name="connsiteY7" fmla="*/ 1267691 h 2218459"/>
              <a:gd name="connsiteX8" fmla="*/ 101864 w 856048"/>
              <a:gd name="connsiteY8" fmla="*/ 1626178 h 2218459"/>
              <a:gd name="connsiteX9" fmla="*/ 491523 w 856048"/>
              <a:gd name="connsiteY9" fmla="*/ 2218459 h 2218459"/>
              <a:gd name="connsiteX0" fmla="*/ 839619 w 841447"/>
              <a:gd name="connsiteY0" fmla="*/ 0 h 2218459"/>
              <a:gd name="connsiteX1" fmla="*/ 829228 w 841447"/>
              <a:gd name="connsiteY1" fmla="*/ 602673 h 2218459"/>
              <a:gd name="connsiteX2" fmla="*/ 813641 w 841447"/>
              <a:gd name="connsiteY2" fmla="*/ 872837 h 2218459"/>
              <a:gd name="connsiteX3" fmla="*/ 605823 w 841447"/>
              <a:gd name="connsiteY3" fmla="*/ 1044287 h 2218459"/>
              <a:gd name="connsiteX4" fmla="*/ 273314 w 841447"/>
              <a:gd name="connsiteY4" fmla="*/ 1122218 h 2218459"/>
              <a:gd name="connsiteX5" fmla="*/ 34323 w 841447"/>
              <a:gd name="connsiteY5" fmla="*/ 971551 h 2218459"/>
              <a:gd name="connsiteX6" fmla="*/ 3150 w 841447"/>
              <a:gd name="connsiteY6" fmla="*/ 883228 h 2218459"/>
              <a:gd name="connsiteX7" fmla="*/ 49909 w 841447"/>
              <a:gd name="connsiteY7" fmla="*/ 1267691 h 2218459"/>
              <a:gd name="connsiteX8" fmla="*/ 101864 w 841447"/>
              <a:gd name="connsiteY8" fmla="*/ 1626178 h 2218459"/>
              <a:gd name="connsiteX9" fmla="*/ 491523 w 84144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872837 h 2218459"/>
              <a:gd name="connsiteX3" fmla="*/ 605823 w 846837"/>
              <a:gd name="connsiteY3" fmla="*/ 1044287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8387"/>
              <a:gd name="connsiteY0" fmla="*/ 0 h 2218459"/>
              <a:gd name="connsiteX1" fmla="*/ 844814 w 848387"/>
              <a:gd name="connsiteY1" fmla="*/ 602673 h 2218459"/>
              <a:gd name="connsiteX2" fmla="*/ 824032 w 848387"/>
              <a:gd name="connsiteY2" fmla="*/ 909205 h 2218459"/>
              <a:gd name="connsiteX3" fmla="*/ 605823 w 848387"/>
              <a:gd name="connsiteY3" fmla="*/ 1044287 h 2218459"/>
              <a:gd name="connsiteX4" fmla="*/ 273314 w 848387"/>
              <a:gd name="connsiteY4" fmla="*/ 1122218 h 2218459"/>
              <a:gd name="connsiteX5" fmla="*/ 34323 w 848387"/>
              <a:gd name="connsiteY5" fmla="*/ 971551 h 2218459"/>
              <a:gd name="connsiteX6" fmla="*/ 3150 w 848387"/>
              <a:gd name="connsiteY6" fmla="*/ 883228 h 2218459"/>
              <a:gd name="connsiteX7" fmla="*/ 49909 w 848387"/>
              <a:gd name="connsiteY7" fmla="*/ 1267691 h 2218459"/>
              <a:gd name="connsiteX8" fmla="*/ 101864 w 848387"/>
              <a:gd name="connsiteY8" fmla="*/ 1626178 h 2218459"/>
              <a:gd name="connsiteX9" fmla="*/ 491523 w 848387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05823 w 847606"/>
              <a:gd name="connsiteY3" fmla="*/ 1044287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17023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59874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76011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1545" h="2218459">
                <a:moveTo>
                  <a:pt x="839619" y="0"/>
                </a:moveTo>
                <a:cubicBezTo>
                  <a:pt x="846113" y="229033"/>
                  <a:pt x="846454" y="449377"/>
                  <a:pt x="844814" y="602673"/>
                </a:cubicBezTo>
                <a:cubicBezTo>
                  <a:pt x="843174" y="755969"/>
                  <a:pt x="868743" y="840889"/>
                  <a:pt x="829777" y="919779"/>
                </a:cubicBezTo>
                <a:cubicBezTo>
                  <a:pt x="790811" y="998669"/>
                  <a:pt x="703762" y="1043137"/>
                  <a:pt x="611018" y="1076011"/>
                </a:cubicBezTo>
                <a:cubicBezTo>
                  <a:pt x="518274" y="1108885"/>
                  <a:pt x="369430" y="1134433"/>
                  <a:pt x="273314" y="1117023"/>
                </a:cubicBezTo>
                <a:cubicBezTo>
                  <a:pt x="177198" y="1099613"/>
                  <a:pt x="79350" y="1010517"/>
                  <a:pt x="34323" y="971551"/>
                </a:cubicBezTo>
                <a:cubicBezTo>
                  <a:pt x="-10704" y="932585"/>
                  <a:pt x="552" y="833871"/>
                  <a:pt x="3150" y="883228"/>
                </a:cubicBezTo>
                <a:cubicBezTo>
                  <a:pt x="5748" y="932585"/>
                  <a:pt x="33457" y="1143866"/>
                  <a:pt x="49909" y="1267691"/>
                </a:cubicBezTo>
                <a:cubicBezTo>
                  <a:pt x="66361" y="1391516"/>
                  <a:pt x="28262" y="1467717"/>
                  <a:pt x="101864" y="1626178"/>
                </a:cubicBezTo>
                <a:cubicBezTo>
                  <a:pt x="175466" y="1784639"/>
                  <a:pt x="333494" y="2001549"/>
                  <a:pt x="491523" y="2218459"/>
                </a:cubicBezTo>
              </a:path>
            </a:pathLst>
          </a:custGeom>
          <a:noFill/>
          <a:ln w="88900">
            <a:solidFill>
              <a:schemeClr val="tx2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 hidden="1">
            <a:extLst>
              <a:ext uri="{FF2B5EF4-FFF2-40B4-BE49-F238E27FC236}">
                <a16:creationId xmlns:a16="http://schemas.microsoft.com/office/drawing/2014/main" id="{D00D0012-15C2-4C6C-80D2-F667B992267B}"/>
              </a:ext>
            </a:extLst>
          </p:cNvPr>
          <p:cNvSpPr/>
          <p:nvPr/>
        </p:nvSpPr>
        <p:spPr>
          <a:xfrm>
            <a:off x="6129689" y="7618928"/>
            <a:ext cx="2484376" cy="2351150"/>
          </a:xfrm>
          <a:custGeom>
            <a:avLst/>
            <a:gdLst>
              <a:gd name="connsiteX0" fmla="*/ 29996 w 2554987"/>
              <a:gd name="connsiteY0" fmla="*/ 2340560 h 2340560"/>
              <a:gd name="connsiteX1" fmla="*/ 29996 w 2554987"/>
              <a:gd name="connsiteY1" fmla="*/ 1914533 h 2340560"/>
              <a:gd name="connsiteX2" fmla="*/ 341724 w 2554987"/>
              <a:gd name="connsiteY2" fmla="*/ 1561242 h 2340560"/>
              <a:gd name="connsiteX3" fmla="*/ 840487 w 2554987"/>
              <a:gd name="connsiteY3" fmla="*/ 1181974 h 2340560"/>
              <a:gd name="connsiteX4" fmla="*/ 902833 w 2554987"/>
              <a:gd name="connsiteY4" fmla="*/ 309138 h 2340560"/>
              <a:gd name="connsiteX5" fmla="*/ 908028 w 2554987"/>
              <a:gd name="connsiteY5" fmla="*/ 28583 h 2340560"/>
              <a:gd name="connsiteX6" fmla="*/ 1110651 w 2554987"/>
              <a:gd name="connsiteY6" fmla="*/ 148078 h 2340560"/>
              <a:gd name="connsiteX7" fmla="*/ 2554987 w 2554987"/>
              <a:gd name="connsiteY7" fmla="*/ 1254710 h 2340560"/>
              <a:gd name="connsiteX0" fmla="*/ 25657 w 2550648"/>
              <a:gd name="connsiteY0" fmla="*/ 2340560 h 2340560"/>
              <a:gd name="connsiteX1" fmla="*/ 25657 w 2550648"/>
              <a:gd name="connsiteY1" fmla="*/ 1914533 h 2340560"/>
              <a:gd name="connsiteX2" fmla="*/ 275039 w 2550648"/>
              <a:gd name="connsiteY2" fmla="*/ 1509287 h 2340560"/>
              <a:gd name="connsiteX3" fmla="*/ 836148 w 2550648"/>
              <a:gd name="connsiteY3" fmla="*/ 1181974 h 2340560"/>
              <a:gd name="connsiteX4" fmla="*/ 898494 w 2550648"/>
              <a:gd name="connsiteY4" fmla="*/ 309138 h 2340560"/>
              <a:gd name="connsiteX5" fmla="*/ 903689 w 2550648"/>
              <a:gd name="connsiteY5" fmla="*/ 28583 h 2340560"/>
              <a:gd name="connsiteX6" fmla="*/ 1106312 w 2550648"/>
              <a:gd name="connsiteY6" fmla="*/ 148078 h 2340560"/>
              <a:gd name="connsiteX7" fmla="*/ 2550648 w 2550648"/>
              <a:gd name="connsiteY7" fmla="*/ 1254710 h 2340560"/>
              <a:gd name="connsiteX0" fmla="*/ 69709 w 2594700"/>
              <a:gd name="connsiteY0" fmla="*/ 2340560 h 2340560"/>
              <a:gd name="connsiteX1" fmla="*/ 12559 w 2594700"/>
              <a:gd name="connsiteY1" fmla="*/ 1909338 h 2340560"/>
              <a:gd name="connsiteX2" fmla="*/ 319091 w 2594700"/>
              <a:gd name="connsiteY2" fmla="*/ 1509287 h 2340560"/>
              <a:gd name="connsiteX3" fmla="*/ 880200 w 2594700"/>
              <a:gd name="connsiteY3" fmla="*/ 1181974 h 2340560"/>
              <a:gd name="connsiteX4" fmla="*/ 942546 w 2594700"/>
              <a:gd name="connsiteY4" fmla="*/ 309138 h 2340560"/>
              <a:gd name="connsiteX5" fmla="*/ 947741 w 2594700"/>
              <a:gd name="connsiteY5" fmla="*/ 28583 h 2340560"/>
              <a:gd name="connsiteX6" fmla="*/ 1150364 w 2594700"/>
              <a:gd name="connsiteY6" fmla="*/ 148078 h 2340560"/>
              <a:gd name="connsiteX7" fmla="*/ 2594700 w 259470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81930 w 2596430"/>
              <a:gd name="connsiteY3" fmla="*/ 1181974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45606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783216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098120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55954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53295 h 2353295"/>
              <a:gd name="connsiteX1" fmla="*/ 14289 w 2596430"/>
              <a:gd name="connsiteY1" fmla="*/ 1922073 h 2353295"/>
              <a:gd name="connsiteX2" fmla="*/ 346799 w 2596430"/>
              <a:gd name="connsiteY2" fmla="*/ 1522022 h 2353295"/>
              <a:gd name="connsiteX3" fmla="*/ 829975 w 2596430"/>
              <a:gd name="connsiteY3" fmla="*/ 1090800 h 2353295"/>
              <a:gd name="connsiteX4" fmla="*/ 855954 w 2596430"/>
              <a:gd name="connsiteY4" fmla="*/ 311482 h 2353295"/>
              <a:gd name="connsiteX5" fmla="*/ 928689 w 2596430"/>
              <a:gd name="connsiteY5" fmla="*/ 20536 h 2353295"/>
              <a:gd name="connsiteX6" fmla="*/ 1152094 w 2596430"/>
              <a:gd name="connsiteY6" fmla="*/ 160813 h 2353295"/>
              <a:gd name="connsiteX7" fmla="*/ 2596430 w 2596430"/>
              <a:gd name="connsiteY7" fmla="*/ 1267445 h 2353295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52994 h 2352994"/>
              <a:gd name="connsiteX1" fmla="*/ 14289 w 2596430"/>
              <a:gd name="connsiteY1" fmla="*/ 1921772 h 2352994"/>
              <a:gd name="connsiteX2" fmla="*/ 346799 w 2596430"/>
              <a:gd name="connsiteY2" fmla="*/ 1521721 h 2352994"/>
              <a:gd name="connsiteX3" fmla="*/ 829975 w 2596430"/>
              <a:gd name="connsiteY3" fmla="*/ 1090499 h 2352994"/>
              <a:gd name="connsiteX4" fmla="*/ 855954 w 2596430"/>
              <a:gd name="connsiteY4" fmla="*/ 311181 h 2352994"/>
              <a:gd name="connsiteX5" fmla="*/ 923494 w 2596430"/>
              <a:gd name="connsiteY5" fmla="*/ 35822 h 2352994"/>
              <a:gd name="connsiteX6" fmla="*/ 1172876 w 2596430"/>
              <a:gd name="connsiteY6" fmla="*/ 139730 h 2352994"/>
              <a:gd name="connsiteX7" fmla="*/ 2596430 w 2596430"/>
              <a:gd name="connsiteY7" fmla="*/ 1267144 h 2352994"/>
              <a:gd name="connsiteX0" fmla="*/ 71439 w 2596430"/>
              <a:gd name="connsiteY0" fmla="*/ 2340781 h 2340781"/>
              <a:gd name="connsiteX1" fmla="*/ 14289 w 2596430"/>
              <a:gd name="connsiteY1" fmla="*/ 1909559 h 2340781"/>
              <a:gd name="connsiteX2" fmla="*/ 346799 w 2596430"/>
              <a:gd name="connsiteY2" fmla="*/ 1509508 h 2340781"/>
              <a:gd name="connsiteX3" fmla="*/ 829975 w 2596430"/>
              <a:gd name="connsiteY3" fmla="*/ 1078286 h 2340781"/>
              <a:gd name="connsiteX4" fmla="*/ 855954 w 2596430"/>
              <a:gd name="connsiteY4" fmla="*/ 298968 h 2340781"/>
              <a:gd name="connsiteX5" fmla="*/ 923494 w 2596430"/>
              <a:gd name="connsiteY5" fmla="*/ 23609 h 2340781"/>
              <a:gd name="connsiteX6" fmla="*/ 1162485 w 2596430"/>
              <a:gd name="connsiteY6" fmla="*/ 153494 h 2340781"/>
              <a:gd name="connsiteX7" fmla="*/ 2596430 w 2596430"/>
              <a:gd name="connsiteY7" fmla="*/ 1254931 h 2340781"/>
              <a:gd name="connsiteX0" fmla="*/ 71439 w 2497717"/>
              <a:gd name="connsiteY0" fmla="*/ 2340781 h 2340781"/>
              <a:gd name="connsiteX1" fmla="*/ 14289 w 2497717"/>
              <a:gd name="connsiteY1" fmla="*/ 1909559 h 2340781"/>
              <a:gd name="connsiteX2" fmla="*/ 346799 w 2497717"/>
              <a:gd name="connsiteY2" fmla="*/ 1509508 h 2340781"/>
              <a:gd name="connsiteX3" fmla="*/ 829975 w 2497717"/>
              <a:gd name="connsiteY3" fmla="*/ 1078286 h 2340781"/>
              <a:gd name="connsiteX4" fmla="*/ 855954 w 2497717"/>
              <a:gd name="connsiteY4" fmla="*/ 298968 h 2340781"/>
              <a:gd name="connsiteX5" fmla="*/ 923494 w 2497717"/>
              <a:gd name="connsiteY5" fmla="*/ 23609 h 2340781"/>
              <a:gd name="connsiteX6" fmla="*/ 1162485 w 2497717"/>
              <a:gd name="connsiteY6" fmla="*/ 153494 h 2340781"/>
              <a:gd name="connsiteX7" fmla="*/ 2497717 w 2497717"/>
              <a:gd name="connsiteY7" fmla="*/ 1343254 h 2340781"/>
              <a:gd name="connsiteX0" fmla="*/ 71439 w 2497717"/>
              <a:gd name="connsiteY0" fmla="*/ 2317420 h 2317420"/>
              <a:gd name="connsiteX1" fmla="*/ 14289 w 2497717"/>
              <a:gd name="connsiteY1" fmla="*/ 1886198 h 2317420"/>
              <a:gd name="connsiteX2" fmla="*/ 346799 w 2497717"/>
              <a:gd name="connsiteY2" fmla="*/ 1486147 h 2317420"/>
              <a:gd name="connsiteX3" fmla="*/ 829975 w 2497717"/>
              <a:gd name="connsiteY3" fmla="*/ 1054925 h 2317420"/>
              <a:gd name="connsiteX4" fmla="*/ 855954 w 2497717"/>
              <a:gd name="connsiteY4" fmla="*/ 275607 h 2317420"/>
              <a:gd name="connsiteX5" fmla="*/ 923494 w 2497717"/>
              <a:gd name="connsiteY5" fmla="*/ 248 h 2317420"/>
              <a:gd name="connsiteX6" fmla="*/ 1183266 w 2497717"/>
              <a:gd name="connsiteY6" fmla="*/ 311974 h 2317420"/>
              <a:gd name="connsiteX7" fmla="*/ 2497717 w 2497717"/>
              <a:gd name="connsiteY7" fmla="*/ 1319893 h 2317420"/>
              <a:gd name="connsiteX0" fmla="*/ 71439 w 2497717"/>
              <a:gd name="connsiteY0" fmla="*/ 2325081 h 2325081"/>
              <a:gd name="connsiteX1" fmla="*/ 14289 w 2497717"/>
              <a:gd name="connsiteY1" fmla="*/ 1893859 h 2325081"/>
              <a:gd name="connsiteX2" fmla="*/ 346799 w 2497717"/>
              <a:gd name="connsiteY2" fmla="*/ 1493808 h 2325081"/>
              <a:gd name="connsiteX3" fmla="*/ 829975 w 2497717"/>
              <a:gd name="connsiteY3" fmla="*/ 1062586 h 2325081"/>
              <a:gd name="connsiteX4" fmla="*/ 855954 w 2497717"/>
              <a:gd name="connsiteY4" fmla="*/ 283268 h 2325081"/>
              <a:gd name="connsiteX5" fmla="*/ 923494 w 2497717"/>
              <a:gd name="connsiteY5" fmla="*/ 7909 h 2325081"/>
              <a:gd name="connsiteX6" fmla="*/ 975448 w 2497717"/>
              <a:gd name="connsiteY6" fmla="*/ 96229 h 2325081"/>
              <a:gd name="connsiteX7" fmla="*/ 1183266 w 2497717"/>
              <a:gd name="connsiteY7" fmla="*/ 319635 h 2325081"/>
              <a:gd name="connsiteX8" fmla="*/ 2497717 w 2497717"/>
              <a:gd name="connsiteY8" fmla="*/ 1327554 h 2325081"/>
              <a:gd name="connsiteX0" fmla="*/ 71439 w 2497717"/>
              <a:gd name="connsiteY0" fmla="*/ 2325850 h 2325850"/>
              <a:gd name="connsiteX1" fmla="*/ 14289 w 2497717"/>
              <a:gd name="connsiteY1" fmla="*/ 1894628 h 2325850"/>
              <a:gd name="connsiteX2" fmla="*/ 346799 w 2497717"/>
              <a:gd name="connsiteY2" fmla="*/ 1494577 h 2325850"/>
              <a:gd name="connsiteX3" fmla="*/ 829975 w 2497717"/>
              <a:gd name="connsiteY3" fmla="*/ 1063355 h 2325850"/>
              <a:gd name="connsiteX4" fmla="*/ 855954 w 2497717"/>
              <a:gd name="connsiteY4" fmla="*/ 284037 h 2325850"/>
              <a:gd name="connsiteX5" fmla="*/ 923494 w 2497717"/>
              <a:gd name="connsiteY5" fmla="*/ 8678 h 2325850"/>
              <a:gd name="connsiteX6" fmla="*/ 1022207 w 2497717"/>
              <a:gd name="connsiteY6" fmla="*/ 91802 h 2325850"/>
              <a:gd name="connsiteX7" fmla="*/ 1183266 w 2497717"/>
              <a:gd name="connsiteY7" fmla="*/ 320404 h 2325850"/>
              <a:gd name="connsiteX8" fmla="*/ 2497717 w 2497717"/>
              <a:gd name="connsiteY8" fmla="*/ 1328323 h 2325850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83266 w 2497717"/>
              <a:gd name="connsiteY7" fmla="*/ 34274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93657 w 2497717"/>
              <a:gd name="connsiteY7" fmla="*/ 332349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24829 w 2497717"/>
              <a:gd name="connsiteY7" fmla="*/ 311568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35171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58098 w 2484376"/>
              <a:gd name="connsiteY0" fmla="*/ 2351150 h 2351150"/>
              <a:gd name="connsiteX1" fmla="*/ 16534 w 2484376"/>
              <a:gd name="connsiteY1" fmla="*/ 1914733 h 2351150"/>
              <a:gd name="connsiteX2" fmla="*/ 333458 w 2484376"/>
              <a:gd name="connsiteY2" fmla="*/ 1519877 h 2351150"/>
              <a:gd name="connsiteX3" fmla="*/ 821830 w 2484376"/>
              <a:gd name="connsiteY3" fmla="*/ 1088655 h 2351150"/>
              <a:gd name="connsiteX4" fmla="*/ 842613 w 2484376"/>
              <a:gd name="connsiteY4" fmla="*/ 309337 h 2351150"/>
              <a:gd name="connsiteX5" fmla="*/ 884175 w 2484376"/>
              <a:gd name="connsiteY5" fmla="*/ 28783 h 2351150"/>
              <a:gd name="connsiteX6" fmla="*/ 1008865 w 2484376"/>
              <a:gd name="connsiteY6" fmla="*/ 44366 h 2351150"/>
              <a:gd name="connsiteX7" fmla="*/ 1195902 w 2484376"/>
              <a:gd name="connsiteY7" fmla="*/ 340510 h 2351150"/>
              <a:gd name="connsiteX8" fmla="*/ 2484376 w 2484376"/>
              <a:gd name="connsiteY8" fmla="*/ 1353623 h 235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376" h="2351150">
                <a:moveTo>
                  <a:pt x="58098" y="2351150"/>
                </a:moveTo>
                <a:cubicBezTo>
                  <a:pt x="32120" y="2203079"/>
                  <a:pt x="-29359" y="2053279"/>
                  <a:pt x="16534" y="1914733"/>
                </a:cubicBezTo>
                <a:cubicBezTo>
                  <a:pt x="62427" y="1776188"/>
                  <a:pt x="199242" y="1657557"/>
                  <a:pt x="333458" y="1519877"/>
                </a:cubicBezTo>
                <a:cubicBezTo>
                  <a:pt x="467674" y="1382197"/>
                  <a:pt x="736971" y="1290412"/>
                  <a:pt x="821830" y="1088655"/>
                </a:cubicBezTo>
                <a:cubicBezTo>
                  <a:pt x="906689" y="886898"/>
                  <a:pt x="832222" y="485982"/>
                  <a:pt x="842613" y="309337"/>
                </a:cubicBezTo>
                <a:cubicBezTo>
                  <a:pt x="853004" y="132692"/>
                  <a:pt x="856466" y="72945"/>
                  <a:pt x="884175" y="28783"/>
                </a:cubicBezTo>
                <a:cubicBezTo>
                  <a:pt x="911884" y="-15379"/>
                  <a:pt x="965570" y="-7588"/>
                  <a:pt x="1008865" y="44366"/>
                </a:cubicBezTo>
                <a:cubicBezTo>
                  <a:pt x="1052160" y="96320"/>
                  <a:pt x="978558" y="62552"/>
                  <a:pt x="1195902" y="340510"/>
                </a:cubicBezTo>
                <a:cubicBezTo>
                  <a:pt x="1470395" y="544864"/>
                  <a:pt x="1899454" y="902484"/>
                  <a:pt x="2484376" y="135362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TextBox 460" hidden="1">
            <a:extLst>
              <a:ext uri="{FF2B5EF4-FFF2-40B4-BE49-F238E27FC236}">
                <a16:creationId xmlns:a16="http://schemas.microsoft.com/office/drawing/2014/main" id="{A021FA7C-D213-41E5-B3E5-AF405E1F343E}"/>
              </a:ext>
            </a:extLst>
          </p:cNvPr>
          <p:cNvSpPr txBox="1"/>
          <p:nvPr/>
        </p:nvSpPr>
        <p:spPr>
          <a:xfrm rot="2071906">
            <a:off x="7611655" y="8577386"/>
            <a:ext cx="23909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/>
              <a:t>Met bloedvaten mee </a:t>
            </a:r>
            <a:endParaRPr lang="en-US"/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2F353D80-0067-498C-823E-F6FB67485E6E}"/>
              </a:ext>
            </a:extLst>
          </p:cNvPr>
          <p:cNvSpPr txBox="1"/>
          <p:nvPr/>
        </p:nvSpPr>
        <p:spPr>
          <a:xfrm>
            <a:off x="354602" y="1941385"/>
            <a:ext cx="578515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002060"/>
                </a:solidFill>
              </a:rPr>
              <a:t>Parasympathische prikkels</a:t>
            </a:r>
          </a:p>
          <a:p>
            <a:pPr algn="ctr"/>
            <a:r>
              <a:rPr lang="en-GB" sz="3200" b="1">
                <a:solidFill>
                  <a:srgbClr val="002060"/>
                </a:solidFill>
              </a:rPr>
              <a:t>via S2-S4 </a:t>
            </a:r>
            <a:r>
              <a:rPr lang="en-GB" sz="3200" b="1">
                <a:solidFill>
                  <a:srgbClr val="002060"/>
                </a:solidFill>
                <a:sym typeface="Wingdings" panose="05000000000000000000" pitchFamily="2" charset="2"/>
              </a:rPr>
              <a:t> pelviene splanchnische zenuwen</a:t>
            </a:r>
            <a:endParaRPr lang="en-GB" sz="3200" b="1">
              <a:solidFill>
                <a:srgbClr val="002060"/>
              </a:solidFill>
            </a:endParaRPr>
          </a:p>
        </p:txBody>
      </p:sp>
      <p:cxnSp>
        <p:nvCxnSpPr>
          <p:cNvPr id="491" name="Straight Arrow Connector 490">
            <a:extLst>
              <a:ext uri="{FF2B5EF4-FFF2-40B4-BE49-F238E27FC236}">
                <a16:creationId xmlns:a16="http://schemas.microsoft.com/office/drawing/2014/main" id="{F9F248A3-D687-4A14-AF4F-36EFCF5DF737}"/>
              </a:ext>
            </a:extLst>
          </p:cNvPr>
          <p:cNvCxnSpPr>
            <a:cxnSpLocks/>
          </p:cNvCxnSpPr>
          <p:nvPr/>
        </p:nvCxnSpPr>
        <p:spPr>
          <a:xfrm flipH="1" flipV="1">
            <a:off x="145396" y="9516883"/>
            <a:ext cx="3394" cy="1389715"/>
          </a:xfrm>
          <a:prstGeom prst="straightConnector1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EDF946BC-6EAB-9ABB-3C33-ADAE8BFDCDD8}"/>
              </a:ext>
            </a:extLst>
          </p:cNvPr>
          <p:cNvGrpSpPr/>
          <p:nvPr/>
        </p:nvGrpSpPr>
        <p:grpSpPr>
          <a:xfrm>
            <a:off x="4441372" y="11851479"/>
            <a:ext cx="2869609" cy="2210407"/>
            <a:chOff x="4441372" y="11851479"/>
            <a:chExt cx="2869609" cy="2210407"/>
          </a:xfrm>
        </p:grpSpPr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C64F1386-090A-9F47-4CFB-E07B29DA9A70}"/>
                </a:ext>
              </a:extLst>
            </p:cNvPr>
            <p:cNvSpPr txBox="1"/>
            <p:nvPr/>
          </p:nvSpPr>
          <p:spPr>
            <a:xfrm>
              <a:off x="4441372" y="13415555"/>
              <a:ext cx="286960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chemeClr val="tx2"/>
                  </a:solidFill>
                </a:rPr>
                <a:t>PARASYMP</a:t>
              </a:r>
            </a:p>
          </p:txBody>
        </p:sp>
        <p:pic>
          <p:nvPicPr>
            <p:cNvPr id="494" name="Picture 493">
              <a:extLst>
                <a:ext uri="{FF2B5EF4-FFF2-40B4-BE49-F238E27FC236}">
                  <a16:creationId xmlns:a16="http://schemas.microsoft.com/office/drawing/2014/main" id="{0DAC1FF5-ECAE-8FDF-8E2B-E6EF6AE5B1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0639" y="11851479"/>
              <a:ext cx="1646011" cy="1646011"/>
            </a:xfrm>
            <a:prstGeom prst="rect">
              <a:avLst/>
            </a:prstGeom>
          </p:spPr>
        </p:pic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51D49893-213B-6518-BA8D-3D19561EF15E}"/>
              </a:ext>
            </a:extLst>
          </p:cNvPr>
          <p:cNvSpPr txBox="1"/>
          <p:nvPr/>
        </p:nvSpPr>
        <p:spPr>
          <a:xfrm>
            <a:off x="278764" y="9805090"/>
            <a:ext cx="4960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rgbClr val="00B0F0"/>
                </a:solidFill>
              </a:rPr>
              <a:t>Nn. sacrales S2-S4, plexus sacralis (spinaal)</a:t>
            </a:r>
            <a:endParaRPr lang="en-US" sz="2000" b="1">
              <a:solidFill>
                <a:srgbClr val="00B0F0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C12CF55-E8EC-241B-CDA7-E16FFE1A0B9B}"/>
              </a:ext>
            </a:extLst>
          </p:cNvPr>
          <p:cNvGrpSpPr/>
          <p:nvPr/>
        </p:nvGrpSpPr>
        <p:grpSpPr>
          <a:xfrm>
            <a:off x="8924415" y="10141793"/>
            <a:ext cx="1761247" cy="1527851"/>
            <a:chOff x="8828163" y="11585582"/>
            <a:chExt cx="1761247" cy="1527851"/>
          </a:xfrm>
        </p:grpSpPr>
        <p:graphicFrame>
          <p:nvGraphicFramePr>
            <p:cNvPr id="53" name="Object 52">
              <a:extLst>
                <a:ext uri="{FF2B5EF4-FFF2-40B4-BE49-F238E27FC236}">
                  <a16:creationId xmlns:a16="http://schemas.microsoft.com/office/drawing/2014/main" id="{C8FD769B-22A5-0581-4D8B-62A9EBED5500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8828163" y="11585582"/>
            <a:ext cx="1761247" cy="152785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15" imgW="12355200" imgH="10717200" progId="">
                    <p:embed/>
                  </p:oleObj>
                </mc:Choice>
                <mc:Fallback>
                  <p:oleObj r:id="rId15" imgW="12355200" imgH="10717200" progId="">
                    <p:embed/>
                    <p:pic>
                      <p:nvPicPr>
                        <p:cNvPr id="53" name="Object 52">
                          <a:extLst>
                            <a:ext uri="{FF2B5EF4-FFF2-40B4-BE49-F238E27FC236}">
                              <a16:creationId xmlns:a16="http://schemas.microsoft.com/office/drawing/2014/main" id="{C8FD769B-22A5-0581-4D8B-62A9EBED5500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6"/>
                        <a:stretch>
                          <a:fillRect/>
                        </a:stretch>
                      </p:blipFill>
                      <p:spPr>
                        <a:xfrm>
                          <a:off x="8828163" y="11585582"/>
                          <a:ext cx="1761247" cy="152785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14E308A-C421-96FA-1C76-16798C2E70F7}"/>
                </a:ext>
              </a:extLst>
            </p:cNvPr>
            <p:cNvSpPr/>
            <p:nvPr/>
          </p:nvSpPr>
          <p:spPr>
            <a:xfrm>
              <a:off x="9163569" y="11787565"/>
              <a:ext cx="1173394" cy="1036736"/>
            </a:xfrm>
            <a:custGeom>
              <a:avLst/>
              <a:gdLst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10" fmla="*/ 703690 w 1318172"/>
                <a:gd name="connsiteY10" fmla="*/ 0 h 1046928"/>
                <a:gd name="connsiteX0" fmla="*/ 721024 w 1318172"/>
                <a:gd name="connsiteY0" fmla="*/ 0 h 1068596"/>
                <a:gd name="connsiteX1" fmla="*/ 580860 w 1318172"/>
                <a:gd name="connsiteY1" fmla="*/ 117202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74190 w 1318172"/>
                <a:gd name="connsiteY2" fmla="*/ 442354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6881 w 1324029"/>
                <a:gd name="connsiteY0" fmla="*/ 0 h 1068287"/>
                <a:gd name="connsiteX1" fmla="*/ 634387 w 1324029"/>
                <a:gd name="connsiteY1" fmla="*/ 130203 h 1068287"/>
                <a:gd name="connsiteX2" fmla="*/ 906049 w 1324029"/>
                <a:gd name="connsiteY2" fmla="*/ 485691 h 1068287"/>
                <a:gd name="connsiteX3" fmla="*/ 777786 w 1324029"/>
                <a:gd name="connsiteY3" fmla="*/ 458396 h 1068287"/>
                <a:gd name="connsiteX4" fmla="*/ 636133 w 1324029"/>
                <a:gd name="connsiteY4" fmla="*/ 609815 h 1068287"/>
                <a:gd name="connsiteX5" fmla="*/ 154969 w 1324029"/>
                <a:gd name="connsiteY5" fmla="*/ 651211 h 1068287"/>
                <a:gd name="connsiteX6" fmla="*/ 68102 w 1324029"/>
                <a:gd name="connsiteY6" fmla="*/ 813238 h 1068287"/>
                <a:gd name="connsiteX7" fmla="*/ 1091684 w 1324029"/>
                <a:gd name="connsiteY7" fmla="*/ 1058897 h 1068287"/>
                <a:gd name="connsiteX8" fmla="*/ 1323696 w 1324029"/>
                <a:gd name="connsiteY8" fmla="*/ 458396 h 1068287"/>
                <a:gd name="connsiteX9" fmla="*/ 1132627 w 1324029"/>
                <a:gd name="connsiteY9" fmla="*/ 117202 h 1068287"/>
                <a:gd name="connsiteX10" fmla="*/ 726881 w 1324029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00146 w 1297294"/>
                <a:gd name="connsiteY0" fmla="*/ 0 h 1068287"/>
                <a:gd name="connsiteX1" fmla="*/ 607652 w 1297294"/>
                <a:gd name="connsiteY1" fmla="*/ 130203 h 1068287"/>
                <a:gd name="connsiteX2" fmla="*/ 879314 w 1297294"/>
                <a:gd name="connsiteY2" fmla="*/ 485691 h 1068287"/>
                <a:gd name="connsiteX3" fmla="*/ 751051 w 1297294"/>
                <a:gd name="connsiteY3" fmla="*/ 458396 h 1068287"/>
                <a:gd name="connsiteX4" fmla="*/ 609398 w 1297294"/>
                <a:gd name="connsiteY4" fmla="*/ 609815 h 1068287"/>
                <a:gd name="connsiteX5" fmla="*/ 128234 w 1297294"/>
                <a:gd name="connsiteY5" fmla="*/ 651211 h 1068287"/>
                <a:gd name="connsiteX6" fmla="*/ 41367 w 1297294"/>
                <a:gd name="connsiteY6" fmla="*/ 813238 h 1068287"/>
                <a:gd name="connsiteX7" fmla="*/ 1064949 w 1297294"/>
                <a:gd name="connsiteY7" fmla="*/ 1058897 h 1068287"/>
                <a:gd name="connsiteX8" fmla="*/ 1296961 w 1297294"/>
                <a:gd name="connsiteY8" fmla="*/ 458396 h 1068287"/>
                <a:gd name="connsiteX9" fmla="*/ 1105892 w 1297294"/>
                <a:gd name="connsiteY9" fmla="*/ 117202 h 1068287"/>
                <a:gd name="connsiteX10" fmla="*/ 700146 w 1297294"/>
                <a:gd name="connsiteY10" fmla="*/ 0 h 1068287"/>
                <a:gd name="connsiteX0" fmla="*/ 571912 w 1169060"/>
                <a:gd name="connsiteY0" fmla="*/ 0 h 1076246"/>
                <a:gd name="connsiteX1" fmla="*/ 479418 w 1169060"/>
                <a:gd name="connsiteY1" fmla="*/ 130203 h 1076246"/>
                <a:gd name="connsiteX2" fmla="*/ 751080 w 1169060"/>
                <a:gd name="connsiteY2" fmla="*/ 485691 h 1076246"/>
                <a:gd name="connsiteX3" fmla="*/ 622817 w 1169060"/>
                <a:gd name="connsiteY3" fmla="*/ 458396 h 1076246"/>
                <a:gd name="connsiteX4" fmla="*/ 481164 w 1169060"/>
                <a:gd name="connsiteY4" fmla="*/ 609815 h 1076246"/>
                <a:gd name="connsiteX5" fmla="*/ 0 w 1169060"/>
                <a:gd name="connsiteY5" fmla="*/ 651211 h 1076246"/>
                <a:gd name="connsiteX6" fmla="*/ 272826 w 1169060"/>
                <a:gd name="connsiteY6" fmla="*/ 891244 h 1076246"/>
                <a:gd name="connsiteX7" fmla="*/ 936715 w 1169060"/>
                <a:gd name="connsiteY7" fmla="*/ 1058897 h 1076246"/>
                <a:gd name="connsiteX8" fmla="*/ 1168727 w 1169060"/>
                <a:gd name="connsiteY8" fmla="*/ 458396 h 1076246"/>
                <a:gd name="connsiteX9" fmla="*/ 977658 w 1169060"/>
                <a:gd name="connsiteY9" fmla="*/ 117202 h 1076246"/>
                <a:gd name="connsiteX10" fmla="*/ 571912 w 1169060"/>
                <a:gd name="connsiteY10" fmla="*/ 0 h 1076246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3394" h="1036736">
                  <a:moveTo>
                    <a:pt x="576246" y="0"/>
                  </a:moveTo>
                  <a:cubicBezTo>
                    <a:pt x="504595" y="9098"/>
                    <a:pt x="503997" y="34766"/>
                    <a:pt x="483752" y="130203"/>
                  </a:cubicBezTo>
                  <a:cubicBezTo>
                    <a:pt x="513614" y="319493"/>
                    <a:pt x="718514" y="361653"/>
                    <a:pt x="755414" y="485691"/>
                  </a:cubicBezTo>
                  <a:cubicBezTo>
                    <a:pt x="727309" y="531723"/>
                    <a:pt x="672137" y="437709"/>
                    <a:pt x="627151" y="458396"/>
                  </a:cubicBezTo>
                  <a:cubicBezTo>
                    <a:pt x="582165" y="479083"/>
                    <a:pt x="587856" y="587069"/>
                    <a:pt x="485498" y="609815"/>
                  </a:cubicBezTo>
                  <a:cubicBezTo>
                    <a:pt x="331135" y="623894"/>
                    <a:pt x="107674" y="621640"/>
                    <a:pt x="0" y="616542"/>
                  </a:cubicBezTo>
                  <a:cubicBezTo>
                    <a:pt x="100342" y="780456"/>
                    <a:pt x="128986" y="824741"/>
                    <a:pt x="277160" y="891244"/>
                  </a:cubicBezTo>
                  <a:cubicBezTo>
                    <a:pt x="425334" y="957747"/>
                    <a:pt x="739728" y="1087701"/>
                    <a:pt x="889045" y="1015560"/>
                  </a:cubicBezTo>
                  <a:cubicBezTo>
                    <a:pt x="1038362" y="943419"/>
                    <a:pt x="1166237" y="615345"/>
                    <a:pt x="1173061" y="458396"/>
                  </a:cubicBezTo>
                  <a:cubicBezTo>
                    <a:pt x="1179885" y="301447"/>
                    <a:pt x="1080938" y="209324"/>
                    <a:pt x="981992" y="117202"/>
                  </a:cubicBezTo>
                  <a:lnTo>
                    <a:pt x="576246" y="0"/>
                  </a:lnTo>
                  <a:close/>
                </a:path>
              </a:pathLst>
            </a:custGeom>
            <a:solidFill>
              <a:srgbClr val="FF5353">
                <a:alpha val="50196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A6B9E47-1DC9-F941-78E4-3292D29129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83685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Rectangle 89">
            <a:extLst>
              <a:ext uri="{FF2B5EF4-FFF2-40B4-BE49-F238E27FC236}">
                <a16:creationId xmlns:a16="http://schemas.microsoft.com/office/drawing/2014/main" id="{59A9411D-2015-9862-D6DE-29F3723C8982}"/>
              </a:ext>
            </a:extLst>
          </p:cNvPr>
          <p:cNvSpPr/>
          <p:nvPr/>
        </p:nvSpPr>
        <p:spPr>
          <a:xfrm>
            <a:off x="0" y="11678194"/>
            <a:ext cx="10799763" cy="3622131"/>
          </a:xfrm>
          <a:prstGeom prst="rect">
            <a:avLst/>
          </a:prstGeom>
          <a:solidFill>
            <a:srgbClr val="FF9797">
              <a:alpha val="4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82725" y="13864754"/>
            <a:ext cx="6019417" cy="1435571"/>
            <a:chOff x="4278776" y="13501083"/>
            <a:chExt cx="6019417" cy="143557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Clker-Free-Vector-Images 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https://pixabay.com/vectors/intestines-bowel-guts-intestinal-293929/</a:t>
              </a:r>
              <a:r>
                <a:rPr lang="en-US" sz="1000" u="sng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effectLst/>
                  <a:latin typeface="+mj-lt"/>
                  <a:ea typeface="Times New Roman" panose="02020603050405020304" pitchFamily="18" charset="0"/>
                </a:rPr>
                <a:t>License: Pixabay</a:t>
              </a: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"Slagter - Drawing Female pelvis in sagittal section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Ron Slagter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Woman in pain icon: https://freesvg.org/ache-2 By Open Clipart PD</a:t>
              </a: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8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9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1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Sources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 hidden="1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 hidden="1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 hidden="1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 hidden="1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 hidden="1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 hidden="1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 hidden="1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6EABAE-5E3D-420A-9AAC-1A428FB45BE2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Pijn vanaf ½ sigmoid en rectum en deel bekkenorganen onder peritoneum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FEC1F3E-4EA7-48AF-899C-1FF21F1A8D74}"/>
              </a:ext>
            </a:extLst>
          </p:cNvPr>
          <p:cNvSpPr/>
          <p:nvPr/>
        </p:nvSpPr>
        <p:spPr>
          <a:xfrm>
            <a:off x="6195025" y="9112827"/>
            <a:ext cx="851545" cy="2218459"/>
          </a:xfrm>
          <a:custGeom>
            <a:avLst/>
            <a:gdLst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39091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5313 w 816290"/>
              <a:gd name="connsiteY0" fmla="*/ 0 h 2218459"/>
              <a:gd name="connsiteX1" fmla="*/ 815704 w 816290"/>
              <a:gd name="connsiteY1" fmla="*/ 602673 h 2218459"/>
              <a:gd name="connsiteX2" fmla="*/ 789726 w 816290"/>
              <a:gd name="connsiteY2" fmla="*/ 867641 h 2218459"/>
              <a:gd name="connsiteX3" fmla="*/ 607885 w 816290"/>
              <a:gd name="connsiteY3" fmla="*/ 1059873 h 2218459"/>
              <a:gd name="connsiteX4" fmla="*/ 270181 w 816290"/>
              <a:gd name="connsiteY4" fmla="*/ 1085850 h 2218459"/>
              <a:gd name="connsiteX5" fmla="*/ 51972 w 816290"/>
              <a:gd name="connsiteY5" fmla="*/ 940378 h 2218459"/>
              <a:gd name="connsiteX6" fmla="*/ 17 w 816290"/>
              <a:gd name="connsiteY6" fmla="*/ 883228 h 2218459"/>
              <a:gd name="connsiteX7" fmla="*/ 46776 w 816290"/>
              <a:gd name="connsiteY7" fmla="*/ 1267691 h 2218459"/>
              <a:gd name="connsiteX8" fmla="*/ 98731 w 816290"/>
              <a:gd name="connsiteY8" fmla="*/ 1626178 h 2218459"/>
              <a:gd name="connsiteX9" fmla="*/ 488390 w 816290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085850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6719 w 817696"/>
              <a:gd name="connsiteY0" fmla="*/ 0 h 2218459"/>
              <a:gd name="connsiteX1" fmla="*/ 817110 w 817696"/>
              <a:gd name="connsiteY1" fmla="*/ 602673 h 2218459"/>
              <a:gd name="connsiteX2" fmla="*/ 791132 w 817696"/>
              <a:gd name="connsiteY2" fmla="*/ 867641 h 2218459"/>
              <a:gd name="connsiteX3" fmla="*/ 609291 w 817696"/>
              <a:gd name="connsiteY3" fmla="*/ 1059873 h 2218459"/>
              <a:gd name="connsiteX4" fmla="*/ 271587 w 817696"/>
              <a:gd name="connsiteY4" fmla="*/ 1122218 h 2218459"/>
              <a:gd name="connsiteX5" fmla="*/ 37791 w 817696"/>
              <a:gd name="connsiteY5" fmla="*/ 961160 h 2218459"/>
              <a:gd name="connsiteX6" fmla="*/ 1423 w 817696"/>
              <a:gd name="connsiteY6" fmla="*/ 883228 h 2218459"/>
              <a:gd name="connsiteX7" fmla="*/ 48182 w 817696"/>
              <a:gd name="connsiteY7" fmla="*/ 1267691 h 2218459"/>
              <a:gd name="connsiteX8" fmla="*/ 100137 w 817696"/>
              <a:gd name="connsiteY8" fmla="*/ 1626178 h 2218459"/>
              <a:gd name="connsiteX9" fmla="*/ 489796 w 817696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6747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11018 w 819423"/>
              <a:gd name="connsiteY3" fmla="*/ 1059873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19423"/>
              <a:gd name="connsiteY0" fmla="*/ 0 h 2218459"/>
              <a:gd name="connsiteX1" fmla="*/ 818837 w 819423"/>
              <a:gd name="connsiteY1" fmla="*/ 602673 h 2218459"/>
              <a:gd name="connsiteX2" fmla="*/ 792859 w 819423"/>
              <a:gd name="connsiteY2" fmla="*/ 867641 h 2218459"/>
              <a:gd name="connsiteX3" fmla="*/ 605823 w 819423"/>
              <a:gd name="connsiteY3" fmla="*/ 1044287 h 2218459"/>
              <a:gd name="connsiteX4" fmla="*/ 273314 w 819423"/>
              <a:gd name="connsiteY4" fmla="*/ 1122218 h 2218459"/>
              <a:gd name="connsiteX5" fmla="*/ 34323 w 819423"/>
              <a:gd name="connsiteY5" fmla="*/ 971551 h 2218459"/>
              <a:gd name="connsiteX6" fmla="*/ 3150 w 819423"/>
              <a:gd name="connsiteY6" fmla="*/ 883228 h 2218459"/>
              <a:gd name="connsiteX7" fmla="*/ 49909 w 819423"/>
              <a:gd name="connsiteY7" fmla="*/ 1267691 h 2218459"/>
              <a:gd name="connsiteX8" fmla="*/ 101864 w 819423"/>
              <a:gd name="connsiteY8" fmla="*/ 1626178 h 2218459"/>
              <a:gd name="connsiteX9" fmla="*/ 491523 w 819423"/>
              <a:gd name="connsiteY9" fmla="*/ 2218459 h 2218459"/>
              <a:gd name="connsiteX0" fmla="*/ 808446 w 831114"/>
              <a:gd name="connsiteY0" fmla="*/ 0 h 2218459"/>
              <a:gd name="connsiteX1" fmla="*/ 818837 w 831114"/>
              <a:gd name="connsiteY1" fmla="*/ 602673 h 2218459"/>
              <a:gd name="connsiteX2" fmla="*/ 813641 w 831114"/>
              <a:gd name="connsiteY2" fmla="*/ 872837 h 2218459"/>
              <a:gd name="connsiteX3" fmla="*/ 605823 w 831114"/>
              <a:gd name="connsiteY3" fmla="*/ 1044287 h 2218459"/>
              <a:gd name="connsiteX4" fmla="*/ 273314 w 831114"/>
              <a:gd name="connsiteY4" fmla="*/ 1122218 h 2218459"/>
              <a:gd name="connsiteX5" fmla="*/ 34323 w 831114"/>
              <a:gd name="connsiteY5" fmla="*/ 971551 h 2218459"/>
              <a:gd name="connsiteX6" fmla="*/ 3150 w 831114"/>
              <a:gd name="connsiteY6" fmla="*/ 883228 h 2218459"/>
              <a:gd name="connsiteX7" fmla="*/ 49909 w 831114"/>
              <a:gd name="connsiteY7" fmla="*/ 1267691 h 2218459"/>
              <a:gd name="connsiteX8" fmla="*/ 101864 w 831114"/>
              <a:gd name="connsiteY8" fmla="*/ 1626178 h 2218459"/>
              <a:gd name="connsiteX9" fmla="*/ 491523 w 831114"/>
              <a:gd name="connsiteY9" fmla="*/ 2218459 h 2218459"/>
              <a:gd name="connsiteX0" fmla="*/ 808446 w 855376"/>
              <a:gd name="connsiteY0" fmla="*/ 0 h 2218459"/>
              <a:gd name="connsiteX1" fmla="*/ 855205 w 855376"/>
              <a:gd name="connsiteY1" fmla="*/ 602673 h 2218459"/>
              <a:gd name="connsiteX2" fmla="*/ 813641 w 855376"/>
              <a:gd name="connsiteY2" fmla="*/ 872837 h 2218459"/>
              <a:gd name="connsiteX3" fmla="*/ 605823 w 855376"/>
              <a:gd name="connsiteY3" fmla="*/ 1044287 h 2218459"/>
              <a:gd name="connsiteX4" fmla="*/ 273314 w 855376"/>
              <a:gd name="connsiteY4" fmla="*/ 1122218 h 2218459"/>
              <a:gd name="connsiteX5" fmla="*/ 34323 w 855376"/>
              <a:gd name="connsiteY5" fmla="*/ 971551 h 2218459"/>
              <a:gd name="connsiteX6" fmla="*/ 3150 w 855376"/>
              <a:gd name="connsiteY6" fmla="*/ 883228 h 2218459"/>
              <a:gd name="connsiteX7" fmla="*/ 49909 w 855376"/>
              <a:gd name="connsiteY7" fmla="*/ 1267691 h 2218459"/>
              <a:gd name="connsiteX8" fmla="*/ 101864 w 855376"/>
              <a:gd name="connsiteY8" fmla="*/ 1626178 h 2218459"/>
              <a:gd name="connsiteX9" fmla="*/ 491523 w 855376"/>
              <a:gd name="connsiteY9" fmla="*/ 2218459 h 2218459"/>
              <a:gd name="connsiteX0" fmla="*/ 839619 w 856048"/>
              <a:gd name="connsiteY0" fmla="*/ 0 h 2218459"/>
              <a:gd name="connsiteX1" fmla="*/ 855205 w 856048"/>
              <a:gd name="connsiteY1" fmla="*/ 602673 h 2218459"/>
              <a:gd name="connsiteX2" fmla="*/ 813641 w 856048"/>
              <a:gd name="connsiteY2" fmla="*/ 872837 h 2218459"/>
              <a:gd name="connsiteX3" fmla="*/ 605823 w 856048"/>
              <a:gd name="connsiteY3" fmla="*/ 1044287 h 2218459"/>
              <a:gd name="connsiteX4" fmla="*/ 273314 w 856048"/>
              <a:gd name="connsiteY4" fmla="*/ 1122218 h 2218459"/>
              <a:gd name="connsiteX5" fmla="*/ 34323 w 856048"/>
              <a:gd name="connsiteY5" fmla="*/ 971551 h 2218459"/>
              <a:gd name="connsiteX6" fmla="*/ 3150 w 856048"/>
              <a:gd name="connsiteY6" fmla="*/ 883228 h 2218459"/>
              <a:gd name="connsiteX7" fmla="*/ 49909 w 856048"/>
              <a:gd name="connsiteY7" fmla="*/ 1267691 h 2218459"/>
              <a:gd name="connsiteX8" fmla="*/ 101864 w 856048"/>
              <a:gd name="connsiteY8" fmla="*/ 1626178 h 2218459"/>
              <a:gd name="connsiteX9" fmla="*/ 491523 w 856048"/>
              <a:gd name="connsiteY9" fmla="*/ 2218459 h 2218459"/>
              <a:gd name="connsiteX0" fmla="*/ 839619 w 841447"/>
              <a:gd name="connsiteY0" fmla="*/ 0 h 2218459"/>
              <a:gd name="connsiteX1" fmla="*/ 829228 w 841447"/>
              <a:gd name="connsiteY1" fmla="*/ 602673 h 2218459"/>
              <a:gd name="connsiteX2" fmla="*/ 813641 w 841447"/>
              <a:gd name="connsiteY2" fmla="*/ 872837 h 2218459"/>
              <a:gd name="connsiteX3" fmla="*/ 605823 w 841447"/>
              <a:gd name="connsiteY3" fmla="*/ 1044287 h 2218459"/>
              <a:gd name="connsiteX4" fmla="*/ 273314 w 841447"/>
              <a:gd name="connsiteY4" fmla="*/ 1122218 h 2218459"/>
              <a:gd name="connsiteX5" fmla="*/ 34323 w 841447"/>
              <a:gd name="connsiteY5" fmla="*/ 971551 h 2218459"/>
              <a:gd name="connsiteX6" fmla="*/ 3150 w 841447"/>
              <a:gd name="connsiteY6" fmla="*/ 883228 h 2218459"/>
              <a:gd name="connsiteX7" fmla="*/ 49909 w 841447"/>
              <a:gd name="connsiteY7" fmla="*/ 1267691 h 2218459"/>
              <a:gd name="connsiteX8" fmla="*/ 101864 w 841447"/>
              <a:gd name="connsiteY8" fmla="*/ 1626178 h 2218459"/>
              <a:gd name="connsiteX9" fmla="*/ 491523 w 84144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872837 h 2218459"/>
              <a:gd name="connsiteX3" fmla="*/ 605823 w 846837"/>
              <a:gd name="connsiteY3" fmla="*/ 1044287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8387"/>
              <a:gd name="connsiteY0" fmla="*/ 0 h 2218459"/>
              <a:gd name="connsiteX1" fmla="*/ 844814 w 848387"/>
              <a:gd name="connsiteY1" fmla="*/ 602673 h 2218459"/>
              <a:gd name="connsiteX2" fmla="*/ 824032 w 848387"/>
              <a:gd name="connsiteY2" fmla="*/ 909205 h 2218459"/>
              <a:gd name="connsiteX3" fmla="*/ 605823 w 848387"/>
              <a:gd name="connsiteY3" fmla="*/ 1044287 h 2218459"/>
              <a:gd name="connsiteX4" fmla="*/ 273314 w 848387"/>
              <a:gd name="connsiteY4" fmla="*/ 1122218 h 2218459"/>
              <a:gd name="connsiteX5" fmla="*/ 34323 w 848387"/>
              <a:gd name="connsiteY5" fmla="*/ 971551 h 2218459"/>
              <a:gd name="connsiteX6" fmla="*/ 3150 w 848387"/>
              <a:gd name="connsiteY6" fmla="*/ 883228 h 2218459"/>
              <a:gd name="connsiteX7" fmla="*/ 49909 w 848387"/>
              <a:gd name="connsiteY7" fmla="*/ 1267691 h 2218459"/>
              <a:gd name="connsiteX8" fmla="*/ 101864 w 848387"/>
              <a:gd name="connsiteY8" fmla="*/ 1626178 h 2218459"/>
              <a:gd name="connsiteX9" fmla="*/ 491523 w 848387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05823 w 847606"/>
              <a:gd name="connsiteY3" fmla="*/ 1044287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7606"/>
              <a:gd name="connsiteY0" fmla="*/ 0 h 2218459"/>
              <a:gd name="connsiteX1" fmla="*/ 844814 w 847606"/>
              <a:gd name="connsiteY1" fmla="*/ 602673 h 2218459"/>
              <a:gd name="connsiteX2" fmla="*/ 803250 w 847606"/>
              <a:gd name="connsiteY2" fmla="*/ 904009 h 2218459"/>
              <a:gd name="connsiteX3" fmla="*/ 611018 w 847606"/>
              <a:gd name="connsiteY3" fmla="*/ 1059874 h 2218459"/>
              <a:gd name="connsiteX4" fmla="*/ 273314 w 847606"/>
              <a:gd name="connsiteY4" fmla="*/ 1122218 h 2218459"/>
              <a:gd name="connsiteX5" fmla="*/ 34323 w 847606"/>
              <a:gd name="connsiteY5" fmla="*/ 971551 h 2218459"/>
              <a:gd name="connsiteX6" fmla="*/ 3150 w 847606"/>
              <a:gd name="connsiteY6" fmla="*/ 883228 h 2218459"/>
              <a:gd name="connsiteX7" fmla="*/ 49909 w 847606"/>
              <a:gd name="connsiteY7" fmla="*/ 1267691 h 2218459"/>
              <a:gd name="connsiteX8" fmla="*/ 101864 w 847606"/>
              <a:gd name="connsiteY8" fmla="*/ 1626178 h 2218459"/>
              <a:gd name="connsiteX9" fmla="*/ 491523 w 847606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22218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46837"/>
              <a:gd name="connsiteY0" fmla="*/ 0 h 2218459"/>
              <a:gd name="connsiteX1" fmla="*/ 844814 w 846837"/>
              <a:gd name="connsiteY1" fmla="*/ 602673 h 2218459"/>
              <a:gd name="connsiteX2" fmla="*/ 813641 w 846837"/>
              <a:gd name="connsiteY2" fmla="*/ 914400 h 2218459"/>
              <a:gd name="connsiteX3" fmla="*/ 611018 w 846837"/>
              <a:gd name="connsiteY3" fmla="*/ 1059874 h 2218459"/>
              <a:gd name="connsiteX4" fmla="*/ 273314 w 846837"/>
              <a:gd name="connsiteY4" fmla="*/ 1117023 h 2218459"/>
              <a:gd name="connsiteX5" fmla="*/ 34323 w 846837"/>
              <a:gd name="connsiteY5" fmla="*/ 971551 h 2218459"/>
              <a:gd name="connsiteX6" fmla="*/ 3150 w 846837"/>
              <a:gd name="connsiteY6" fmla="*/ 883228 h 2218459"/>
              <a:gd name="connsiteX7" fmla="*/ 49909 w 846837"/>
              <a:gd name="connsiteY7" fmla="*/ 1267691 h 2218459"/>
              <a:gd name="connsiteX8" fmla="*/ 101864 w 846837"/>
              <a:gd name="connsiteY8" fmla="*/ 1626178 h 2218459"/>
              <a:gd name="connsiteX9" fmla="*/ 491523 w 846837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59874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  <a:gd name="connsiteX0" fmla="*/ 839619 w 851545"/>
              <a:gd name="connsiteY0" fmla="*/ 0 h 2218459"/>
              <a:gd name="connsiteX1" fmla="*/ 844814 w 851545"/>
              <a:gd name="connsiteY1" fmla="*/ 602673 h 2218459"/>
              <a:gd name="connsiteX2" fmla="*/ 829777 w 851545"/>
              <a:gd name="connsiteY2" fmla="*/ 919779 h 2218459"/>
              <a:gd name="connsiteX3" fmla="*/ 611018 w 851545"/>
              <a:gd name="connsiteY3" fmla="*/ 1076011 h 2218459"/>
              <a:gd name="connsiteX4" fmla="*/ 273314 w 851545"/>
              <a:gd name="connsiteY4" fmla="*/ 1117023 h 2218459"/>
              <a:gd name="connsiteX5" fmla="*/ 34323 w 851545"/>
              <a:gd name="connsiteY5" fmla="*/ 971551 h 2218459"/>
              <a:gd name="connsiteX6" fmla="*/ 3150 w 851545"/>
              <a:gd name="connsiteY6" fmla="*/ 883228 h 2218459"/>
              <a:gd name="connsiteX7" fmla="*/ 49909 w 851545"/>
              <a:gd name="connsiteY7" fmla="*/ 1267691 h 2218459"/>
              <a:gd name="connsiteX8" fmla="*/ 101864 w 851545"/>
              <a:gd name="connsiteY8" fmla="*/ 1626178 h 2218459"/>
              <a:gd name="connsiteX9" fmla="*/ 491523 w 851545"/>
              <a:gd name="connsiteY9" fmla="*/ 2218459 h 221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1545" h="2218459">
                <a:moveTo>
                  <a:pt x="839619" y="0"/>
                </a:moveTo>
                <a:cubicBezTo>
                  <a:pt x="846113" y="229033"/>
                  <a:pt x="846454" y="449377"/>
                  <a:pt x="844814" y="602673"/>
                </a:cubicBezTo>
                <a:cubicBezTo>
                  <a:pt x="843174" y="755969"/>
                  <a:pt x="868743" y="840889"/>
                  <a:pt x="829777" y="919779"/>
                </a:cubicBezTo>
                <a:cubicBezTo>
                  <a:pt x="790811" y="998669"/>
                  <a:pt x="703762" y="1043137"/>
                  <a:pt x="611018" y="1076011"/>
                </a:cubicBezTo>
                <a:cubicBezTo>
                  <a:pt x="518274" y="1108885"/>
                  <a:pt x="369430" y="1134433"/>
                  <a:pt x="273314" y="1117023"/>
                </a:cubicBezTo>
                <a:cubicBezTo>
                  <a:pt x="177198" y="1099613"/>
                  <a:pt x="79350" y="1010517"/>
                  <a:pt x="34323" y="971551"/>
                </a:cubicBezTo>
                <a:cubicBezTo>
                  <a:pt x="-10704" y="932585"/>
                  <a:pt x="552" y="833871"/>
                  <a:pt x="3150" y="883228"/>
                </a:cubicBezTo>
                <a:cubicBezTo>
                  <a:pt x="5748" y="932585"/>
                  <a:pt x="33457" y="1143866"/>
                  <a:pt x="49909" y="1267691"/>
                </a:cubicBezTo>
                <a:cubicBezTo>
                  <a:pt x="66361" y="1391516"/>
                  <a:pt x="28262" y="1467717"/>
                  <a:pt x="101864" y="1626178"/>
                </a:cubicBezTo>
                <a:cubicBezTo>
                  <a:pt x="175466" y="1784639"/>
                  <a:pt x="333494" y="2001549"/>
                  <a:pt x="491523" y="2218459"/>
                </a:cubicBezTo>
              </a:path>
            </a:pathLst>
          </a:custGeom>
          <a:noFill/>
          <a:ln w="127000">
            <a:solidFill>
              <a:srgbClr val="C00000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 hidden="1">
            <a:extLst>
              <a:ext uri="{FF2B5EF4-FFF2-40B4-BE49-F238E27FC236}">
                <a16:creationId xmlns:a16="http://schemas.microsoft.com/office/drawing/2014/main" id="{D00D0012-15C2-4C6C-80D2-F667B992267B}"/>
              </a:ext>
            </a:extLst>
          </p:cNvPr>
          <p:cNvSpPr/>
          <p:nvPr/>
        </p:nvSpPr>
        <p:spPr>
          <a:xfrm>
            <a:off x="6129689" y="7618928"/>
            <a:ext cx="2484376" cy="2351150"/>
          </a:xfrm>
          <a:custGeom>
            <a:avLst/>
            <a:gdLst>
              <a:gd name="connsiteX0" fmla="*/ 29996 w 2554987"/>
              <a:gd name="connsiteY0" fmla="*/ 2340560 h 2340560"/>
              <a:gd name="connsiteX1" fmla="*/ 29996 w 2554987"/>
              <a:gd name="connsiteY1" fmla="*/ 1914533 h 2340560"/>
              <a:gd name="connsiteX2" fmla="*/ 341724 w 2554987"/>
              <a:gd name="connsiteY2" fmla="*/ 1561242 h 2340560"/>
              <a:gd name="connsiteX3" fmla="*/ 840487 w 2554987"/>
              <a:gd name="connsiteY3" fmla="*/ 1181974 h 2340560"/>
              <a:gd name="connsiteX4" fmla="*/ 902833 w 2554987"/>
              <a:gd name="connsiteY4" fmla="*/ 309138 h 2340560"/>
              <a:gd name="connsiteX5" fmla="*/ 908028 w 2554987"/>
              <a:gd name="connsiteY5" fmla="*/ 28583 h 2340560"/>
              <a:gd name="connsiteX6" fmla="*/ 1110651 w 2554987"/>
              <a:gd name="connsiteY6" fmla="*/ 148078 h 2340560"/>
              <a:gd name="connsiteX7" fmla="*/ 2554987 w 2554987"/>
              <a:gd name="connsiteY7" fmla="*/ 1254710 h 2340560"/>
              <a:gd name="connsiteX0" fmla="*/ 25657 w 2550648"/>
              <a:gd name="connsiteY0" fmla="*/ 2340560 h 2340560"/>
              <a:gd name="connsiteX1" fmla="*/ 25657 w 2550648"/>
              <a:gd name="connsiteY1" fmla="*/ 1914533 h 2340560"/>
              <a:gd name="connsiteX2" fmla="*/ 275039 w 2550648"/>
              <a:gd name="connsiteY2" fmla="*/ 1509287 h 2340560"/>
              <a:gd name="connsiteX3" fmla="*/ 836148 w 2550648"/>
              <a:gd name="connsiteY3" fmla="*/ 1181974 h 2340560"/>
              <a:gd name="connsiteX4" fmla="*/ 898494 w 2550648"/>
              <a:gd name="connsiteY4" fmla="*/ 309138 h 2340560"/>
              <a:gd name="connsiteX5" fmla="*/ 903689 w 2550648"/>
              <a:gd name="connsiteY5" fmla="*/ 28583 h 2340560"/>
              <a:gd name="connsiteX6" fmla="*/ 1106312 w 2550648"/>
              <a:gd name="connsiteY6" fmla="*/ 148078 h 2340560"/>
              <a:gd name="connsiteX7" fmla="*/ 2550648 w 2550648"/>
              <a:gd name="connsiteY7" fmla="*/ 1254710 h 2340560"/>
              <a:gd name="connsiteX0" fmla="*/ 69709 w 2594700"/>
              <a:gd name="connsiteY0" fmla="*/ 2340560 h 2340560"/>
              <a:gd name="connsiteX1" fmla="*/ 12559 w 2594700"/>
              <a:gd name="connsiteY1" fmla="*/ 1909338 h 2340560"/>
              <a:gd name="connsiteX2" fmla="*/ 319091 w 2594700"/>
              <a:gd name="connsiteY2" fmla="*/ 1509287 h 2340560"/>
              <a:gd name="connsiteX3" fmla="*/ 880200 w 2594700"/>
              <a:gd name="connsiteY3" fmla="*/ 1181974 h 2340560"/>
              <a:gd name="connsiteX4" fmla="*/ 942546 w 2594700"/>
              <a:gd name="connsiteY4" fmla="*/ 309138 h 2340560"/>
              <a:gd name="connsiteX5" fmla="*/ 947741 w 2594700"/>
              <a:gd name="connsiteY5" fmla="*/ 28583 h 2340560"/>
              <a:gd name="connsiteX6" fmla="*/ 1150364 w 2594700"/>
              <a:gd name="connsiteY6" fmla="*/ 148078 h 2340560"/>
              <a:gd name="connsiteX7" fmla="*/ 2594700 w 259470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81930 w 2596430"/>
              <a:gd name="connsiteY3" fmla="*/ 1181974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50801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40560 h 2340560"/>
              <a:gd name="connsiteX1" fmla="*/ 14289 w 2596430"/>
              <a:gd name="connsiteY1" fmla="*/ 1909338 h 2340560"/>
              <a:gd name="connsiteX2" fmla="*/ 346799 w 2596430"/>
              <a:gd name="connsiteY2" fmla="*/ 1509287 h 2340560"/>
              <a:gd name="connsiteX3" fmla="*/ 814389 w 2596430"/>
              <a:gd name="connsiteY3" fmla="*/ 1145606 h 2340560"/>
              <a:gd name="connsiteX4" fmla="*/ 944276 w 2596430"/>
              <a:gd name="connsiteY4" fmla="*/ 309138 h 2340560"/>
              <a:gd name="connsiteX5" fmla="*/ 949471 w 2596430"/>
              <a:gd name="connsiteY5" fmla="*/ 28583 h 2340560"/>
              <a:gd name="connsiteX6" fmla="*/ 1152094 w 2596430"/>
              <a:gd name="connsiteY6" fmla="*/ 148078 h 2340560"/>
              <a:gd name="connsiteX7" fmla="*/ 2596430 w 2596430"/>
              <a:gd name="connsiteY7" fmla="*/ 1254710 h 2340560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783216 w 2596430"/>
              <a:gd name="connsiteY3" fmla="*/ 1144879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14389 w 2596430"/>
              <a:gd name="connsiteY3" fmla="*/ 1098120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40367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39833 h 2339833"/>
              <a:gd name="connsiteX1" fmla="*/ 14289 w 2596430"/>
              <a:gd name="connsiteY1" fmla="*/ 1908611 h 2339833"/>
              <a:gd name="connsiteX2" fmla="*/ 346799 w 2596430"/>
              <a:gd name="connsiteY2" fmla="*/ 1508560 h 2339833"/>
              <a:gd name="connsiteX3" fmla="*/ 829975 w 2596430"/>
              <a:gd name="connsiteY3" fmla="*/ 1077338 h 2339833"/>
              <a:gd name="connsiteX4" fmla="*/ 855954 w 2596430"/>
              <a:gd name="connsiteY4" fmla="*/ 298020 h 2339833"/>
              <a:gd name="connsiteX5" fmla="*/ 949471 w 2596430"/>
              <a:gd name="connsiteY5" fmla="*/ 27856 h 2339833"/>
              <a:gd name="connsiteX6" fmla="*/ 1152094 w 2596430"/>
              <a:gd name="connsiteY6" fmla="*/ 147351 h 2339833"/>
              <a:gd name="connsiteX7" fmla="*/ 2596430 w 2596430"/>
              <a:gd name="connsiteY7" fmla="*/ 1253983 h 2339833"/>
              <a:gd name="connsiteX0" fmla="*/ 71439 w 2596430"/>
              <a:gd name="connsiteY0" fmla="*/ 2353295 h 2353295"/>
              <a:gd name="connsiteX1" fmla="*/ 14289 w 2596430"/>
              <a:gd name="connsiteY1" fmla="*/ 1922073 h 2353295"/>
              <a:gd name="connsiteX2" fmla="*/ 346799 w 2596430"/>
              <a:gd name="connsiteY2" fmla="*/ 1522022 h 2353295"/>
              <a:gd name="connsiteX3" fmla="*/ 829975 w 2596430"/>
              <a:gd name="connsiteY3" fmla="*/ 1090800 h 2353295"/>
              <a:gd name="connsiteX4" fmla="*/ 855954 w 2596430"/>
              <a:gd name="connsiteY4" fmla="*/ 311482 h 2353295"/>
              <a:gd name="connsiteX5" fmla="*/ 928689 w 2596430"/>
              <a:gd name="connsiteY5" fmla="*/ 20536 h 2353295"/>
              <a:gd name="connsiteX6" fmla="*/ 1152094 w 2596430"/>
              <a:gd name="connsiteY6" fmla="*/ 160813 h 2353295"/>
              <a:gd name="connsiteX7" fmla="*/ 2596430 w 2596430"/>
              <a:gd name="connsiteY7" fmla="*/ 1267445 h 2353295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0673 h 2360673"/>
              <a:gd name="connsiteX1" fmla="*/ 14289 w 2596430"/>
              <a:gd name="connsiteY1" fmla="*/ 1929451 h 2360673"/>
              <a:gd name="connsiteX2" fmla="*/ 346799 w 2596430"/>
              <a:gd name="connsiteY2" fmla="*/ 1529400 h 2360673"/>
              <a:gd name="connsiteX3" fmla="*/ 829975 w 2596430"/>
              <a:gd name="connsiteY3" fmla="*/ 1098178 h 2360673"/>
              <a:gd name="connsiteX4" fmla="*/ 855954 w 2596430"/>
              <a:gd name="connsiteY4" fmla="*/ 318860 h 2360673"/>
              <a:gd name="connsiteX5" fmla="*/ 923494 w 2596430"/>
              <a:gd name="connsiteY5" fmla="*/ 17523 h 2360673"/>
              <a:gd name="connsiteX6" fmla="*/ 1152094 w 2596430"/>
              <a:gd name="connsiteY6" fmla="*/ 168191 h 2360673"/>
              <a:gd name="connsiteX7" fmla="*/ 2596430 w 2596430"/>
              <a:gd name="connsiteY7" fmla="*/ 1274823 h 2360673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68629 h 2368629"/>
              <a:gd name="connsiteX1" fmla="*/ 14289 w 2596430"/>
              <a:gd name="connsiteY1" fmla="*/ 1937407 h 2368629"/>
              <a:gd name="connsiteX2" fmla="*/ 346799 w 2596430"/>
              <a:gd name="connsiteY2" fmla="*/ 1537356 h 2368629"/>
              <a:gd name="connsiteX3" fmla="*/ 829975 w 2596430"/>
              <a:gd name="connsiteY3" fmla="*/ 1106134 h 2368629"/>
              <a:gd name="connsiteX4" fmla="*/ 855954 w 2596430"/>
              <a:gd name="connsiteY4" fmla="*/ 326816 h 2368629"/>
              <a:gd name="connsiteX5" fmla="*/ 923494 w 2596430"/>
              <a:gd name="connsiteY5" fmla="*/ 25479 h 2368629"/>
              <a:gd name="connsiteX6" fmla="*/ 1172876 w 2596430"/>
              <a:gd name="connsiteY6" fmla="*/ 155365 h 2368629"/>
              <a:gd name="connsiteX7" fmla="*/ 2596430 w 2596430"/>
              <a:gd name="connsiteY7" fmla="*/ 1282779 h 2368629"/>
              <a:gd name="connsiteX0" fmla="*/ 71439 w 2596430"/>
              <a:gd name="connsiteY0" fmla="*/ 2352994 h 2352994"/>
              <a:gd name="connsiteX1" fmla="*/ 14289 w 2596430"/>
              <a:gd name="connsiteY1" fmla="*/ 1921772 h 2352994"/>
              <a:gd name="connsiteX2" fmla="*/ 346799 w 2596430"/>
              <a:gd name="connsiteY2" fmla="*/ 1521721 h 2352994"/>
              <a:gd name="connsiteX3" fmla="*/ 829975 w 2596430"/>
              <a:gd name="connsiteY3" fmla="*/ 1090499 h 2352994"/>
              <a:gd name="connsiteX4" fmla="*/ 855954 w 2596430"/>
              <a:gd name="connsiteY4" fmla="*/ 311181 h 2352994"/>
              <a:gd name="connsiteX5" fmla="*/ 923494 w 2596430"/>
              <a:gd name="connsiteY5" fmla="*/ 35822 h 2352994"/>
              <a:gd name="connsiteX6" fmla="*/ 1172876 w 2596430"/>
              <a:gd name="connsiteY6" fmla="*/ 139730 h 2352994"/>
              <a:gd name="connsiteX7" fmla="*/ 2596430 w 2596430"/>
              <a:gd name="connsiteY7" fmla="*/ 1267144 h 2352994"/>
              <a:gd name="connsiteX0" fmla="*/ 71439 w 2596430"/>
              <a:gd name="connsiteY0" fmla="*/ 2340781 h 2340781"/>
              <a:gd name="connsiteX1" fmla="*/ 14289 w 2596430"/>
              <a:gd name="connsiteY1" fmla="*/ 1909559 h 2340781"/>
              <a:gd name="connsiteX2" fmla="*/ 346799 w 2596430"/>
              <a:gd name="connsiteY2" fmla="*/ 1509508 h 2340781"/>
              <a:gd name="connsiteX3" fmla="*/ 829975 w 2596430"/>
              <a:gd name="connsiteY3" fmla="*/ 1078286 h 2340781"/>
              <a:gd name="connsiteX4" fmla="*/ 855954 w 2596430"/>
              <a:gd name="connsiteY4" fmla="*/ 298968 h 2340781"/>
              <a:gd name="connsiteX5" fmla="*/ 923494 w 2596430"/>
              <a:gd name="connsiteY5" fmla="*/ 23609 h 2340781"/>
              <a:gd name="connsiteX6" fmla="*/ 1162485 w 2596430"/>
              <a:gd name="connsiteY6" fmla="*/ 153494 h 2340781"/>
              <a:gd name="connsiteX7" fmla="*/ 2596430 w 2596430"/>
              <a:gd name="connsiteY7" fmla="*/ 1254931 h 2340781"/>
              <a:gd name="connsiteX0" fmla="*/ 71439 w 2497717"/>
              <a:gd name="connsiteY0" fmla="*/ 2340781 h 2340781"/>
              <a:gd name="connsiteX1" fmla="*/ 14289 w 2497717"/>
              <a:gd name="connsiteY1" fmla="*/ 1909559 h 2340781"/>
              <a:gd name="connsiteX2" fmla="*/ 346799 w 2497717"/>
              <a:gd name="connsiteY2" fmla="*/ 1509508 h 2340781"/>
              <a:gd name="connsiteX3" fmla="*/ 829975 w 2497717"/>
              <a:gd name="connsiteY3" fmla="*/ 1078286 h 2340781"/>
              <a:gd name="connsiteX4" fmla="*/ 855954 w 2497717"/>
              <a:gd name="connsiteY4" fmla="*/ 298968 h 2340781"/>
              <a:gd name="connsiteX5" fmla="*/ 923494 w 2497717"/>
              <a:gd name="connsiteY5" fmla="*/ 23609 h 2340781"/>
              <a:gd name="connsiteX6" fmla="*/ 1162485 w 2497717"/>
              <a:gd name="connsiteY6" fmla="*/ 153494 h 2340781"/>
              <a:gd name="connsiteX7" fmla="*/ 2497717 w 2497717"/>
              <a:gd name="connsiteY7" fmla="*/ 1343254 h 2340781"/>
              <a:gd name="connsiteX0" fmla="*/ 71439 w 2497717"/>
              <a:gd name="connsiteY0" fmla="*/ 2317420 h 2317420"/>
              <a:gd name="connsiteX1" fmla="*/ 14289 w 2497717"/>
              <a:gd name="connsiteY1" fmla="*/ 1886198 h 2317420"/>
              <a:gd name="connsiteX2" fmla="*/ 346799 w 2497717"/>
              <a:gd name="connsiteY2" fmla="*/ 1486147 h 2317420"/>
              <a:gd name="connsiteX3" fmla="*/ 829975 w 2497717"/>
              <a:gd name="connsiteY3" fmla="*/ 1054925 h 2317420"/>
              <a:gd name="connsiteX4" fmla="*/ 855954 w 2497717"/>
              <a:gd name="connsiteY4" fmla="*/ 275607 h 2317420"/>
              <a:gd name="connsiteX5" fmla="*/ 923494 w 2497717"/>
              <a:gd name="connsiteY5" fmla="*/ 248 h 2317420"/>
              <a:gd name="connsiteX6" fmla="*/ 1183266 w 2497717"/>
              <a:gd name="connsiteY6" fmla="*/ 311974 h 2317420"/>
              <a:gd name="connsiteX7" fmla="*/ 2497717 w 2497717"/>
              <a:gd name="connsiteY7" fmla="*/ 1319893 h 2317420"/>
              <a:gd name="connsiteX0" fmla="*/ 71439 w 2497717"/>
              <a:gd name="connsiteY0" fmla="*/ 2325081 h 2325081"/>
              <a:gd name="connsiteX1" fmla="*/ 14289 w 2497717"/>
              <a:gd name="connsiteY1" fmla="*/ 1893859 h 2325081"/>
              <a:gd name="connsiteX2" fmla="*/ 346799 w 2497717"/>
              <a:gd name="connsiteY2" fmla="*/ 1493808 h 2325081"/>
              <a:gd name="connsiteX3" fmla="*/ 829975 w 2497717"/>
              <a:gd name="connsiteY3" fmla="*/ 1062586 h 2325081"/>
              <a:gd name="connsiteX4" fmla="*/ 855954 w 2497717"/>
              <a:gd name="connsiteY4" fmla="*/ 283268 h 2325081"/>
              <a:gd name="connsiteX5" fmla="*/ 923494 w 2497717"/>
              <a:gd name="connsiteY5" fmla="*/ 7909 h 2325081"/>
              <a:gd name="connsiteX6" fmla="*/ 975448 w 2497717"/>
              <a:gd name="connsiteY6" fmla="*/ 96229 h 2325081"/>
              <a:gd name="connsiteX7" fmla="*/ 1183266 w 2497717"/>
              <a:gd name="connsiteY7" fmla="*/ 319635 h 2325081"/>
              <a:gd name="connsiteX8" fmla="*/ 2497717 w 2497717"/>
              <a:gd name="connsiteY8" fmla="*/ 1327554 h 2325081"/>
              <a:gd name="connsiteX0" fmla="*/ 71439 w 2497717"/>
              <a:gd name="connsiteY0" fmla="*/ 2325850 h 2325850"/>
              <a:gd name="connsiteX1" fmla="*/ 14289 w 2497717"/>
              <a:gd name="connsiteY1" fmla="*/ 1894628 h 2325850"/>
              <a:gd name="connsiteX2" fmla="*/ 346799 w 2497717"/>
              <a:gd name="connsiteY2" fmla="*/ 1494577 h 2325850"/>
              <a:gd name="connsiteX3" fmla="*/ 829975 w 2497717"/>
              <a:gd name="connsiteY3" fmla="*/ 1063355 h 2325850"/>
              <a:gd name="connsiteX4" fmla="*/ 855954 w 2497717"/>
              <a:gd name="connsiteY4" fmla="*/ 284037 h 2325850"/>
              <a:gd name="connsiteX5" fmla="*/ 923494 w 2497717"/>
              <a:gd name="connsiteY5" fmla="*/ 8678 h 2325850"/>
              <a:gd name="connsiteX6" fmla="*/ 1022207 w 2497717"/>
              <a:gd name="connsiteY6" fmla="*/ 91802 h 2325850"/>
              <a:gd name="connsiteX7" fmla="*/ 1183266 w 2497717"/>
              <a:gd name="connsiteY7" fmla="*/ 320404 h 2325850"/>
              <a:gd name="connsiteX8" fmla="*/ 2497717 w 2497717"/>
              <a:gd name="connsiteY8" fmla="*/ 1328323 h 2325850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83266 w 2497717"/>
              <a:gd name="connsiteY7" fmla="*/ 34274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193657 w 2497717"/>
              <a:gd name="connsiteY7" fmla="*/ 332349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24829 w 2497717"/>
              <a:gd name="connsiteY7" fmla="*/ 311568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06620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16764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19634 w 2497717"/>
              <a:gd name="connsiteY7" fmla="*/ 321960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48186 h 2348186"/>
              <a:gd name="connsiteX1" fmla="*/ 14289 w 2497717"/>
              <a:gd name="connsiteY1" fmla="*/ 1916964 h 2348186"/>
              <a:gd name="connsiteX2" fmla="*/ 346799 w 2497717"/>
              <a:gd name="connsiteY2" fmla="*/ 1516913 h 2348186"/>
              <a:gd name="connsiteX3" fmla="*/ 829975 w 2497717"/>
              <a:gd name="connsiteY3" fmla="*/ 1085691 h 2348186"/>
              <a:gd name="connsiteX4" fmla="*/ 855954 w 2497717"/>
              <a:gd name="connsiteY4" fmla="*/ 306373 h 2348186"/>
              <a:gd name="connsiteX5" fmla="*/ 923494 w 2497717"/>
              <a:gd name="connsiteY5" fmla="*/ 31014 h 2348186"/>
              <a:gd name="connsiteX6" fmla="*/ 1022206 w 2497717"/>
              <a:gd name="connsiteY6" fmla="*/ 41402 h 2348186"/>
              <a:gd name="connsiteX7" fmla="*/ 1209243 w 2497717"/>
              <a:gd name="connsiteY7" fmla="*/ 337546 h 2348186"/>
              <a:gd name="connsiteX8" fmla="*/ 2497717 w 2497717"/>
              <a:gd name="connsiteY8" fmla="*/ 1350659 h 2348186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29975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71439 w 2497717"/>
              <a:gd name="connsiteY0" fmla="*/ 2351150 h 2351150"/>
              <a:gd name="connsiteX1" fmla="*/ 14289 w 2497717"/>
              <a:gd name="connsiteY1" fmla="*/ 1919928 h 2351150"/>
              <a:gd name="connsiteX2" fmla="*/ 346799 w 2497717"/>
              <a:gd name="connsiteY2" fmla="*/ 1519877 h 2351150"/>
              <a:gd name="connsiteX3" fmla="*/ 835171 w 2497717"/>
              <a:gd name="connsiteY3" fmla="*/ 1088655 h 2351150"/>
              <a:gd name="connsiteX4" fmla="*/ 855954 w 2497717"/>
              <a:gd name="connsiteY4" fmla="*/ 309337 h 2351150"/>
              <a:gd name="connsiteX5" fmla="*/ 897516 w 2497717"/>
              <a:gd name="connsiteY5" fmla="*/ 28783 h 2351150"/>
              <a:gd name="connsiteX6" fmla="*/ 1022206 w 2497717"/>
              <a:gd name="connsiteY6" fmla="*/ 44366 h 2351150"/>
              <a:gd name="connsiteX7" fmla="*/ 1209243 w 2497717"/>
              <a:gd name="connsiteY7" fmla="*/ 340510 h 2351150"/>
              <a:gd name="connsiteX8" fmla="*/ 2497717 w 2497717"/>
              <a:gd name="connsiteY8" fmla="*/ 1353623 h 2351150"/>
              <a:gd name="connsiteX0" fmla="*/ 58098 w 2484376"/>
              <a:gd name="connsiteY0" fmla="*/ 2351150 h 2351150"/>
              <a:gd name="connsiteX1" fmla="*/ 16534 w 2484376"/>
              <a:gd name="connsiteY1" fmla="*/ 1914733 h 2351150"/>
              <a:gd name="connsiteX2" fmla="*/ 333458 w 2484376"/>
              <a:gd name="connsiteY2" fmla="*/ 1519877 h 2351150"/>
              <a:gd name="connsiteX3" fmla="*/ 821830 w 2484376"/>
              <a:gd name="connsiteY3" fmla="*/ 1088655 h 2351150"/>
              <a:gd name="connsiteX4" fmla="*/ 842613 w 2484376"/>
              <a:gd name="connsiteY4" fmla="*/ 309337 h 2351150"/>
              <a:gd name="connsiteX5" fmla="*/ 884175 w 2484376"/>
              <a:gd name="connsiteY5" fmla="*/ 28783 h 2351150"/>
              <a:gd name="connsiteX6" fmla="*/ 1008865 w 2484376"/>
              <a:gd name="connsiteY6" fmla="*/ 44366 h 2351150"/>
              <a:gd name="connsiteX7" fmla="*/ 1195902 w 2484376"/>
              <a:gd name="connsiteY7" fmla="*/ 340510 h 2351150"/>
              <a:gd name="connsiteX8" fmla="*/ 2484376 w 2484376"/>
              <a:gd name="connsiteY8" fmla="*/ 1353623 h 235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376" h="2351150">
                <a:moveTo>
                  <a:pt x="58098" y="2351150"/>
                </a:moveTo>
                <a:cubicBezTo>
                  <a:pt x="32120" y="2203079"/>
                  <a:pt x="-29359" y="2053279"/>
                  <a:pt x="16534" y="1914733"/>
                </a:cubicBezTo>
                <a:cubicBezTo>
                  <a:pt x="62427" y="1776188"/>
                  <a:pt x="199242" y="1657557"/>
                  <a:pt x="333458" y="1519877"/>
                </a:cubicBezTo>
                <a:cubicBezTo>
                  <a:pt x="467674" y="1382197"/>
                  <a:pt x="736971" y="1290412"/>
                  <a:pt x="821830" y="1088655"/>
                </a:cubicBezTo>
                <a:cubicBezTo>
                  <a:pt x="906689" y="886898"/>
                  <a:pt x="832222" y="485982"/>
                  <a:pt x="842613" y="309337"/>
                </a:cubicBezTo>
                <a:cubicBezTo>
                  <a:pt x="853004" y="132692"/>
                  <a:pt x="856466" y="72945"/>
                  <a:pt x="884175" y="28783"/>
                </a:cubicBezTo>
                <a:cubicBezTo>
                  <a:pt x="911884" y="-15379"/>
                  <a:pt x="965570" y="-7588"/>
                  <a:pt x="1008865" y="44366"/>
                </a:cubicBezTo>
                <a:cubicBezTo>
                  <a:pt x="1052160" y="96320"/>
                  <a:pt x="978558" y="62552"/>
                  <a:pt x="1195902" y="340510"/>
                </a:cubicBezTo>
                <a:cubicBezTo>
                  <a:pt x="1470395" y="544864"/>
                  <a:pt x="1899454" y="902484"/>
                  <a:pt x="2484376" y="1353623"/>
                </a:cubicBezTo>
              </a:path>
            </a:pathLst>
          </a:custGeom>
          <a:noFill/>
          <a:ln w="571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9C07E04-D06B-633B-51BF-C8041900DC3B}"/>
              </a:ext>
            </a:extLst>
          </p:cNvPr>
          <p:cNvGrpSpPr/>
          <p:nvPr/>
        </p:nvGrpSpPr>
        <p:grpSpPr>
          <a:xfrm>
            <a:off x="8924415" y="10141793"/>
            <a:ext cx="1761247" cy="1527851"/>
            <a:chOff x="8828163" y="11585582"/>
            <a:chExt cx="1761247" cy="1527851"/>
          </a:xfrm>
        </p:grpSpPr>
        <p:graphicFrame>
          <p:nvGraphicFramePr>
            <p:cNvPr id="489" name="Object 488">
              <a:extLst>
                <a:ext uri="{FF2B5EF4-FFF2-40B4-BE49-F238E27FC236}">
                  <a16:creationId xmlns:a16="http://schemas.microsoft.com/office/drawing/2014/main" id="{0F57EB1F-B404-4F66-ADA5-23D64DA19EB4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8828163" y="11585582"/>
            <a:ext cx="1761247" cy="152785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15" imgW="12355200" imgH="10717200" progId="">
                    <p:embed/>
                  </p:oleObj>
                </mc:Choice>
                <mc:Fallback>
                  <p:oleObj r:id="rId15" imgW="12355200" imgH="10717200" progId="">
                    <p:embed/>
                    <p:pic>
                      <p:nvPicPr>
                        <p:cNvPr id="489" name="Object 488">
                          <a:extLst>
                            <a:ext uri="{FF2B5EF4-FFF2-40B4-BE49-F238E27FC236}">
                              <a16:creationId xmlns:a16="http://schemas.microsoft.com/office/drawing/2014/main" id="{0F57EB1F-B404-4F66-ADA5-23D64DA19EB4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6"/>
                        <a:stretch>
                          <a:fillRect/>
                        </a:stretch>
                      </p:blipFill>
                      <p:spPr>
                        <a:xfrm>
                          <a:off x="8828163" y="11585582"/>
                          <a:ext cx="1761247" cy="152785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2B116E9-75F2-4087-AFB1-348938F8D95D}"/>
                </a:ext>
              </a:extLst>
            </p:cNvPr>
            <p:cNvSpPr/>
            <p:nvPr/>
          </p:nvSpPr>
          <p:spPr>
            <a:xfrm>
              <a:off x="9163569" y="11787565"/>
              <a:ext cx="1173394" cy="1036736"/>
            </a:xfrm>
            <a:custGeom>
              <a:avLst/>
              <a:gdLst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0" fmla="*/ 703690 w 1318172"/>
                <a:gd name="connsiteY0" fmla="*/ 0 h 1046928"/>
                <a:gd name="connsiteX1" fmla="*/ 580860 w 1318172"/>
                <a:gd name="connsiteY1" fmla="*/ 95534 h 1046928"/>
                <a:gd name="connsiteX2" fmla="*/ 826520 w 1318172"/>
                <a:gd name="connsiteY2" fmla="*/ 464023 h 1046928"/>
                <a:gd name="connsiteX3" fmla="*/ 771929 w 1318172"/>
                <a:gd name="connsiteY3" fmla="*/ 436728 h 1046928"/>
                <a:gd name="connsiteX4" fmla="*/ 526269 w 1318172"/>
                <a:gd name="connsiteY4" fmla="*/ 614149 h 1046928"/>
                <a:gd name="connsiteX5" fmla="*/ 157779 w 1318172"/>
                <a:gd name="connsiteY5" fmla="*/ 573206 h 1046928"/>
                <a:gd name="connsiteX6" fmla="*/ 62245 w 1318172"/>
                <a:gd name="connsiteY6" fmla="*/ 791570 h 1046928"/>
                <a:gd name="connsiteX7" fmla="*/ 1085827 w 1318172"/>
                <a:gd name="connsiteY7" fmla="*/ 1037229 h 1046928"/>
                <a:gd name="connsiteX8" fmla="*/ 1317839 w 1318172"/>
                <a:gd name="connsiteY8" fmla="*/ 436728 h 1046928"/>
                <a:gd name="connsiteX9" fmla="*/ 1126770 w 1318172"/>
                <a:gd name="connsiteY9" fmla="*/ 95534 h 1046928"/>
                <a:gd name="connsiteX10" fmla="*/ 703690 w 1318172"/>
                <a:gd name="connsiteY10" fmla="*/ 0 h 1046928"/>
                <a:gd name="connsiteX0" fmla="*/ 721024 w 1318172"/>
                <a:gd name="connsiteY0" fmla="*/ 0 h 1068596"/>
                <a:gd name="connsiteX1" fmla="*/ 580860 w 1318172"/>
                <a:gd name="connsiteY1" fmla="*/ 117202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26520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874190 w 1318172"/>
                <a:gd name="connsiteY2" fmla="*/ 442354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72690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1024 w 1318172"/>
                <a:gd name="connsiteY0" fmla="*/ 0 h 1068596"/>
                <a:gd name="connsiteX1" fmla="*/ 628530 w 1318172"/>
                <a:gd name="connsiteY1" fmla="*/ 130203 h 1068596"/>
                <a:gd name="connsiteX2" fmla="*/ 900192 w 1318172"/>
                <a:gd name="connsiteY2" fmla="*/ 485691 h 1068596"/>
                <a:gd name="connsiteX3" fmla="*/ 771929 w 1318172"/>
                <a:gd name="connsiteY3" fmla="*/ 458396 h 1068596"/>
                <a:gd name="connsiteX4" fmla="*/ 526269 w 1318172"/>
                <a:gd name="connsiteY4" fmla="*/ 635817 h 1068596"/>
                <a:gd name="connsiteX5" fmla="*/ 157779 w 1318172"/>
                <a:gd name="connsiteY5" fmla="*/ 594874 h 1068596"/>
                <a:gd name="connsiteX6" fmla="*/ 62245 w 1318172"/>
                <a:gd name="connsiteY6" fmla="*/ 813238 h 1068596"/>
                <a:gd name="connsiteX7" fmla="*/ 1085827 w 1318172"/>
                <a:gd name="connsiteY7" fmla="*/ 1058897 h 1068596"/>
                <a:gd name="connsiteX8" fmla="*/ 1317839 w 1318172"/>
                <a:gd name="connsiteY8" fmla="*/ 458396 h 1068596"/>
                <a:gd name="connsiteX9" fmla="*/ 1126770 w 1318172"/>
                <a:gd name="connsiteY9" fmla="*/ 117202 h 1068596"/>
                <a:gd name="connsiteX10" fmla="*/ 721024 w 1318172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4262 w 1321410"/>
                <a:gd name="connsiteY0" fmla="*/ 0 h 1068596"/>
                <a:gd name="connsiteX1" fmla="*/ 631768 w 1321410"/>
                <a:gd name="connsiteY1" fmla="*/ 130203 h 1068596"/>
                <a:gd name="connsiteX2" fmla="*/ 903430 w 1321410"/>
                <a:gd name="connsiteY2" fmla="*/ 485691 h 1068596"/>
                <a:gd name="connsiteX3" fmla="*/ 775167 w 1321410"/>
                <a:gd name="connsiteY3" fmla="*/ 458396 h 1068596"/>
                <a:gd name="connsiteX4" fmla="*/ 633514 w 1321410"/>
                <a:gd name="connsiteY4" fmla="*/ 609815 h 1068596"/>
                <a:gd name="connsiteX5" fmla="*/ 161017 w 1321410"/>
                <a:gd name="connsiteY5" fmla="*/ 594874 h 1068596"/>
                <a:gd name="connsiteX6" fmla="*/ 65483 w 1321410"/>
                <a:gd name="connsiteY6" fmla="*/ 813238 h 1068596"/>
                <a:gd name="connsiteX7" fmla="*/ 1089065 w 1321410"/>
                <a:gd name="connsiteY7" fmla="*/ 1058897 h 1068596"/>
                <a:gd name="connsiteX8" fmla="*/ 1321077 w 1321410"/>
                <a:gd name="connsiteY8" fmla="*/ 458396 h 1068596"/>
                <a:gd name="connsiteX9" fmla="*/ 1130008 w 1321410"/>
                <a:gd name="connsiteY9" fmla="*/ 117202 h 1068596"/>
                <a:gd name="connsiteX10" fmla="*/ 724262 w 1321410"/>
                <a:gd name="connsiteY10" fmla="*/ 0 h 1068596"/>
                <a:gd name="connsiteX0" fmla="*/ 726881 w 1324029"/>
                <a:gd name="connsiteY0" fmla="*/ 0 h 1068287"/>
                <a:gd name="connsiteX1" fmla="*/ 634387 w 1324029"/>
                <a:gd name="connsiteY1" fmla="*/ 130203 h 1068287"/>
                <a:gd name="connsiteX2" fmla="*/ 906049 w 1324029"/>
                <a:gd name="connsiteY2" fmla="*/ 485691 h 1068287"/>
                <a:gd name="connsiteX3" fmla="*/ 777786 w 1324029"/>
                <a:gd name="connsiteY3" fmla="*/ 458396 h 1068287"/>
                <a:gd name="connsiteX4" fmla="*/ 636133 w 1324029"/>
                <a:gd name="connsiteY4" fmla="*/ 609815 h 1068287"/>
                <a:gd name="connsiteX5" fmla="*/ 154969 w 1324029"/>
                <a:gd name="connsiteY5" fmla="*/ 651211 h 1068287"/>
                <a:gd name="connsiteX6" fmla="*/ 68102 w 1324029"/>
                <a:gd name="connsiteY6" fmla="*/ 813238 h 1068287"/>
                <a:gd name="connsiteX7" fmla="*/ 1091684 w 1324029"/>
                <a:gd name="connsiteY7" fmla="*/ 1058897 h 1068287"/>
                <a:gd name="connsiteX8" fmla="*/ 1323696 w 1324029"/>
                <a:gd name="connsiteY8" fmla="*/ 458396 h 1068287"/>
                <a:gd name="connsiteX9" fmla="*/ 1132627 w 1324029"/>
                <a:gd name="connsiteY9" fmla="*/ 117202 h 1068287"/>
                <a:gd name="connsiteX10" fmla="*/ 726881 w 1324029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18839 w 1315987"/>
                <a:gd name="connsiteY0" fmla="*/ 0 h 1068287"/>
                <a:gd name="connsiteX1" fmla="*/ 626345 w 1315987"/>
                <a:gd name="connsiteY1" fmla="*/ 130203 h 1068287"/>
                <a:gd name="connsiteX2" fmla="*/ 898007 w 1315987"/>
                <a:gd name="connsiteY2" fmla="*/ 485691 h 1068287"/>
                <a:gd name="connsiteX3" fmla="*/ 769744 w 1315987"/>
                <a:gd name="connsiteY3" fmla="*/ 458396 h 1068287"/>
                <a:gd name="connsiteX4" fmla="*/ 628091 w 1315987"/>
                <a:gd name="connsiteY4" fmla="*/ 609815 h 1068287"/>
                <a:gd name="connsiteX5" fmla="*/ 146927 w 1315987"/>
                <a:gd name="connsiteY5" fmla="*/ 651211 h 1068287"/>
                <a:gd name="connsiteX6" fmla="*/ 60060 w 1315987"/>
                <a:gd name="connsiteY6" fmla="*/ 813238 h 1068287"/>
                <a:gd name="connsiteX7" fmla="*/ 1083642 w 1315987"/>
                <a:gd name="connsiteY7" fmla="*/ 1058897 h 1068287"/>
                <a:gd name="connsiteX8" fmla="*/ 1315654 w 1315987"/>
                <a:gd name="connsiteY8" fmla="*/ 458396 h 1068287"/>
                <a:gd name="connsiteX9" fmla="*/ 1124585 w 1315987"/>
                <a:gd name="connsiteY9" fmla="*/ 117202 h 1068287"/>
                <a:gd name="connsiteX10" fmla="*/ 718839 w 1315987"/>
                <a:gd name="connsiteY10" fmla="*/ 0 h 1068287"/>
                <a:gd name="connsiteX0" fmla="*/ 700146 w 1297294"/>
                <a:gd name="connsiteY0" fmla="*/ 0 h 1068287"/>
                <a:gd name="connsiteX1" fmla="*/ 607652 w 1297294"/>
                <a:gd name="connsiteY1" fmla="*/ 130203 h 1068287"/>
                <a:gd name="connsiteX2" fmla="*/ 879314 w 1297294"/>
                <a:gd name="connsiteY2" fmla="*/ 485691 h 1068287"/>
                <a:gd name="connsiteX3" fmla="*/ 751051 w 1297294"/>
                <a:gd name="connsiteY3" fmla="*/ 458396 h 1068287"/>
                <a:gd name="connsiteX4" fmla="*/ 609398 w 1297294"/>
                <a:gd name="connsiteY4" fmla="*/ 609815 h 1068287"/>
                <a:gd name="connsiteX5" fmla="*/ 128234 w 1297294"/>
                <a:gd name="connsiteY5" fmla="*/ 651211 h 1068287"/>
                <a:gd name="connsiteX6" fmla="*/ 41367 w 1297294"/>
                <a:gd name="connsiteY6" fmla="*/ 813238 h 1068287"/>
                <a:gd name="connsiteX7" fmla="*/ 1064949 w 1297294"/>
                <a:gd name="connsiteY7" fmla="*/ 1058897 h 1068287"/>
                <a:gd name="connsiteX8" fmla="*/ 1296961 w 1297294"/>
                <a:gd name="connsiteY8" fmla="*/ 458396 h 1068287"/>
                <a:gd name="connsiteX9" fmla="*/ 1105892 w 1297294"/>
                <a:gd name="connsiteY9" fmla="*/ 117202 h 1068287"/>
                <a:gd name="connsiteX10" fmla="*/ 700146 w 1297294"/>
                <a:gd name="connsiteY10" fmla="*/ 0 h 1068287"/>
                <a:gd name="connsiteX0" fmla="*/ 571912 w 1169060"/>
                <a:gd name="connsiteY0" fmla="*/ 0 h 1076246"/>
                <a:gd name="connsiteX1" fmla="*/ 479418 w 1169060"/>
                <a:gd name="connsiteY1" fmla="*/ 130203 h 1076246"/>
                <a:gd name="connsiteX2" fmla="*/ 751080 w 1169060"/>
                <a:gd name="connsiteY2" fmla="*/ 485691 h 1076246"/>
                <a:gd name="connsiteX3" fmla="*/ 622817 w 1169060"/>
                <a:gd name="connsiteY3" fmla="*/ 458396 h 1076246"/>
                <a:gd name="connsiteX4" fmla="*/ 481164 w 1169060"/>
                <a:gd name="connsiteY4" fmla="*/ 609815 h 1076246"/>
                <a:gd name="connsiteX5" fmla="*/ 0 w 1169060"/>
                <a:gd name="connsiteY5" fmla="*/ 651211 h 1076246"/>
                <a:gd name="connsiteX6" fmla="*/ 272826 w 1169060"/>
                <a:gd name="connsiteY6" fmla="*/ 891244 h 1076246"/>
                <a:gd name="connsiteX7" fmla="*/ 936715 w 1169060"/>
                <a:gd name="connsiteY7" fmla="*/ 1058897 h 1076246"/>
                <a:gd name="connsiteX8" fmla="*/ 1168727 w 1169060"/>
                <a:gd name="connsiteY8" fmla="*/ 458396 h 1076246"/>
                <a:gd name="connsiteX9" fmla="*/ 977658 w 1169060"/>
                <a:gd name="connsiteY9" fmla="*/ 117202 h 1076246"/>
                <a:gd name="connsiteX10" fmla="*/ 571912 w 1169060"/>
                <a:gd name="connsiteY10" fmla="*/ 0 h 1076246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1912 w 1169060"/>
                <a:gd name="connsiteY0" fmla="*/ 0 h 1036163"/>
                <a:gd name="connsiteX1" fmla="*/ 479418 w 1169060"/>
                <a:gd name="connsiteY1" fmla="*/ 130203 h 1036163"/>
                <a:gd name="connsiteX2" fmla="*/ 751080 w 1169060"/>
                <a:gd name="connsiteY2" fmla="*/ 485691 h 1036163"/>
                <a:gd name="connsiteX3" fmla="*/ 622817 w 1169060"/>
                <a:gd name="connsiteY3" fmla="*/ 458396 h 1036163"/>
                <a:gd name="connsiteX4" fmla="*/ 481164 w 1169060"/>
                <a:gd name="connsiteY4" fmla="*/ 609815 h 1036163"/>
                <a:gd name="connsiteX5" fmla="*/ 0 w 1169060"/>
                <a:gd name="connsiteY5" fmla="*/ 651211 h 1036163"/>
                <a:gd name="connsiteX6" fmla="*/ 272826 w 1169060"/>
                <a:gd name="connsiteY6" fmla="*/ 891244 h 1036163"/>
                <a:gd name="connsiteX7" fmla="*/ 884711 w 1169060"/>
                <a:gd name="connsiteY7" fmla="*/ 1015560 h 1036163"/>
                <a:gd name="connsiteX8" fmla="*/ 1168727 w 1169060"/>
                <a:gd name="connsiteY8" fmla="*/ 458396 h 1036163"/>
                <a:gd name="connsiteX9" fmla="*/ 977658 w 1169060"/>
                <a:gd name="connsiteY9" fmla="*/ 117202 h 1036163"/>
                <a:gd name="connsiteX10" fmla="*/ 571912 w 1169060"/>
                <a:gd name="connsiteY10" fmla="*/ 0 h 1036163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  <a:gd name="connsiteX0" fmla="*/ 576246 w 1173394"/>
                <a:gd name="connsiteY0" fmla="*/ 0 h 1036736"/>
                <a:gd name="connsiteX1" fmla="*/ 483752 w 1173394"/>
                <a:gd name="connsiteY1" fmla="*/ 130203 h 1036736"/>
                <a:gd name="connsiteX2" fmla="*/ 755414 w 1173394"/>
                <a:gd name="connsiteY2" fmla="*/ 485691 h 1036736"/>
                <a:gd name="connsiteX3" fmla="*/ 627151 w 1173394"/>
                <a:gd name="connsiteY3" fmla="*/ 458396 h 1036736"/>
                <a:gd name="connsiteX4" fmla="*/ 485498 w 1173394"/>
                <a:gd name="connsiteY4" fmla="*/ 609815 h 1036736"/>
                <a:gd name="connsiteX5" fmla="*/ 0 w 1173394"/>
                <a:gd name="connsiteY5" fmla="*/ 616542 h 1036736"/>
                <a:gd name="connsiteX6" fmla="*/ 277160 w 1173394"/>
                <a:gd name="connsiteY6" fmla="*/ 891244 h 1036736"/>
                <a:gd name="connsiteX7" fmla="*/ 889045 w 1173394"/>
                <a:gd name="connsiteY7" fmla="*/ 1015560 h 1036736"/>
                <a:gd name="connsiteX8" fmla="*/ 1173061 w 1173394"/>
                <a:gd name="connsiteY8" fmla="*/ 458396 h 1036736"/>
                <a:gd name="connsiteX9" fmla="*/ 981992 w 1173394"/>
                <a:gd name="connsiteY9" fmla="*/ 117202 h 1036736"/>
                <a:gd name="connsiteX10" fmla="*/ 576246 w 1173394"/>
                <a:gd name="connsiteY10" fmla="*/ 0 h 103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3394" h="1036736">
                  <a:moveTo>
                    <a:pt x="576246" y="0"/>
                  </a:moveTo>
                  <a:cubicBezTo>
                    <a:pt x="504595" y="9098"/>
                    <a:pt x="503997" y="34766"/>
                    <a:pt x="483752" y="130203"/>
                  </a:cubicBezTo>
                  <a:cubicBezTo>
                    <a:pt x="513614" y="319493"/>
                    <a:pt x="718514" y="361653"/>
                    <a:pt x="755414" y="485691"/>
                  </a:cubicBezTo>
                  <a:cubicBezTo>
                    <a:pt x="727309" y="531723"/>
                    <a:pt x="672137" y="437709"/>
                    <a:pt x="627151" y="458396"/>
                  </a:cubicBezTo>
                  <a:cubicBezTo>
                    <a:pt x="582165" y="479083"/>
                    <a:pt x="587856" y="587069"/>
                    <a:pt x="485498" y="609815"/>
                  </a:cubicBezTo>
                  <a:cubicBezTo>
                    <a:pt x="331135" y="623894"/>
                    <a:pt x="107674" y="621640"/>
                    <a:pt x="0" y="616542"/>
                  </a:cubicBezTo>
                  <a:cubicBezTo>
                    <a:pt x="100342" y="780456"/>
                    <a:pt x="128986" y="824741"/>
                    <a:pt x="277160" y="891244"/>
                  </a:cubicBezTo>
                  <a:cubicBezTo>
                    <a:pt x="425334" y="957747"/>
                    <a:pt x="739728" y="1087701"/>
                    <a:pt x="889045" y="1015560"/>
                  </a:cubicBezTo>
                  <a:cubicBezTo>
                    <a:pt x="1038362" y="943419"/>
                    <a:pt x="1166237" y="615345"/>
                    <a:pt x="1173061" y="458396"/>
                  </a:cubicBezTo>
                  <a:cubicBezTo>
                    <a:pt x="1179885" y="301447"/>
                    <a:pt x="1080938" y="209324"/>
                    <a:pt x="981992" y="117202"/>
                  </a:cubicBezTo>
                  <a:lnTo>
                    <a:pt x="576246" y="0"/>
                  </a:lnTo>
                  <a:close/>
                </a:path>
              </a:pathLst>
            </a:custGeom>
            <a:solidFill>
              <a:srgbClr val="FF5353">
                <a:alpha val="50196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2" name="TextBox 491">
            <a:extLst>
              <a:ext uri="{FF2B5EF4-FFF2-40B4-BE49-F238E27FC236}">
                <a16:creationId xmlns:a16="http://schemas.microsoft.com/office/drawing/2014/main" id="{1DC3FC0C-839A-4759-AE84-CD82C6C4EB1A}"/>
              </a:ext>
            </a:extLst>
          </p:cNvPr>
          <p:cNvSpPr txBox="1"/>
          <p:nvPr/>
        </p:nvSpPr>
        <p:spPr>
          <a:xfrm>
            <a:off x="352913" y="1598612"/>
            <a:ext cx="578515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C00000"/>
                </a:solidFill>
              </a:rPr>
              <a:t>Meelopend met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parasympathische zenuwen 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(via pelviene splanchnische zenuwen </a:t>
            </a:r>
            <a:r>
              <a:rPr lang="en-GB" sz="3200" b="1">
                <a:solidFill>
                  <a:srgbClr val="C00000"/>
                </a:solidFill>
                <a:sym typeface="Wingdings" panose="05000000000000000000" pitchFamily="2" charset="2"/>
              </a:rPr>
              <a:t> </a:t>
            </a:r>
            <a:r>
              <a:rPr lang="en-GB" sz="3200" b="1">
                <a:solidFill>
                  <a:srgbClr val="C00000"/>
                </a:solidFill>
              </a:rPr>
              <a:t>S2-S4):</a:t>
            </a:r>
          </a:p>
          <a:p>
            <a:pPr algn="ctr"/>
            <a:r>
              <a:rPr lang="en-GB" sz="3200" b="1">
                <a:solidFill>
                  <a:srgbClr val="C00000"/>
                </a:solidFill>
              </a:rPr>
              <a:t>pijn van structuren </a:t>
            </a:r>
            <a:r>
              <a:rPr lang="en-GB" sz="3200" b="1" i="1">
                <a:solidFill>
                  <a:srgbClr val="C00000"/>
                </a:solidFill>
              </a:rPr>
              <a:t>onder</a:t>
            </a:r>
            <a:r>
              <a:rPr lang="en-GB" sz="3200" b="1">
                <a:solidFill>
                  <a:srgbClr val="C00000"/>
                </a:solidFill>
              </a:rPr>
              <a:t> de pijnlijn</a:t>
            </a:r>
            <a:endParaRPr lang="en-US" sz="3200" b="1">
              <a:solidFill>
                <a:srgbClr val="C00000"/>
              </a:solidFill>
            </a:endParaRPr>
          </a:p>
        </p:txBody>
      </p:sp>
      <p:grpSp>
        <p:nvGrpSpPr>
          <p:cNvPr id="493" name="Labels">
            <a:extLst>
              <a:ext uri="{FF2B5EF4-FFF2-40B4-BE49-F238E27FC236}">
                <a16:creationId xmlns:a16="http://schemas.microsoft.com/office/drawing/2014/main" id="{614EC440-72F5-4831-8CFF-30A7E14E94B1}"/>
              </a:ext>
            </a:extLst>
          </p:cNvPr>
          <p:cNvGrpSpPr/>
          <p:nvPr/>
        </p:nvGrpSpPr>
        <p:grpSpPr>
          <a:xfrm>
            <a:off x="278764" y="1215507"/>
            <a:ext cx="10315516" cy="9697653"/>
            <a:chOff x="278764" y="1215507"/>
            <a:chExt cx="10315516" cy="9697653"/>
          </a:xfrm>
        </p:grpSpPr>
        <p:sp>
          <p:nvSpPr>
            <p:cNvPr id="494" name="TextBox 493" hidden="1">
              <a:extLst>
                <a:ext uri="{FF2B5EF4-FFF2-40B4-BE49-F238E27FC236}">
                  <a16:creationId xmlns:a16="http://schemas.microsoft.com/office/drawing/2014/main" id="{E5EDEFAE-1FE3-4233-BDC5-0DCB51D2B48A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495" name="TextBox 494" hidden="1">
              <a:extLst>
                <a:ext uri="{FF2B5EF4-FFF2-40B4-BE49-F238E27FC236}">
                  <a16:creationId xmlns:a16="http://schemas.microsoft.com/office/drawing/2014/main" id="{BE5AFCE4-E6D6-4F1B-B080-C04294FC7B9A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6" name="TextBox 495" hidden="1">
              <a:extLst>
                <a:ext uri="{FF2B5EF4-FFF2-40B4-BE49-F238E27FC236}">
                  <a16:creationId xmlns:a16="http://schemas.microsoft.com/office/drawing/2014/main" id="{2EA6798A-307B-4AEE-822E-4307331B4716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7" name="TextBox 496" hidden="1">
              <a:extLst>
                <a:ext uri="{FF2B5EF4-FFF2-40B4-BE49-F238E27FC236}">
                  <a16:creationId xmlns:a16="http://schemas.microsoft.com/office/drawing/2014/main" id="{10DC9305-4C72-4380-B7F0-536D829AC593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498" name="TextBox 497" hidden="1">
              <a:extLst>
                <a:ext uri="{FF2B5EF4-FFF2-40B4-BE49-F238E27FC236}">
                  <a16:creationId xmlns:a16="http://schemas.microsoft.com/office/drawing/2014/main" id="{A45B6A24-7EC0-424B-AA2F-021EA03DC0BB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99" name="TextBox 498" hidden="1">
              <a:extLst>
                <a:ext uri="{FF2B5EF4-FFF2-40B4-BE49-F238E27FC236}">
                  <a16:creationId xmlns:a16="http://schemas.microsoft.com/office/drawing/2014/main" id="{D0960A28-6286-4241-8AA1-45C5A9DE8661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Truncus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00" name="TextBox 499" hidden="1">
              <a:extLst>
                <a:ext uri="{FF2B5EF4-FFF2-40B4-BE49-F238E27FC236}">
                  <a16:creationId xmlns:a16="http://schemas.microsoft.com/office/drawing/2014/main" id="{06B8CA26-D651-4EAA-AF6D-163DF3E414DA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B3753515-8A95-41B2-8C5D-025CE63774DE}"/>
                </a:ext>
              </a:extLst>
            </p:cNvPr>
            <p:cNvSpPr txBox="1"/>
            <p:nvPr/>
          </p:nvSpPr>
          <p:spPr>
            <a:xfrm>
              <a:off x="278764" y="9805090"/>
              <a:ext cx="496004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B0F0"/>
                  </a:solidFill>
                </a:rPr>
                <a:t>Nn. sacrales S2-S4, plexus sacralis (spinaal)</a:t>
              </a:r>
              <a:endParaRPr lang="en-US" sz="2000" b="1">
                <a:solidFill>
                  <a:srgbClr val="00B0F0"/>
                </a:solidFill>
              </a:endParaRPr>
            </a:p>
          </p:txBody>
        </p:sp>
        <p:sp>
          <p:nvSpPr>
            <p:cNvPr id="502" name="TextBox 501">
              <a:extLst>
                <a:ext uri="{FF2B5EF4-FFF2-40B4-BE49-F238E27FC236}">
                  <a16:creationId xmlns:a16="http://schemas.microsoft.com/office/drawing/2014/main" id="{E2E86C72-9DFE-4679-93DF-4FFD9E6A7221}"/>
                </a:ext>
              </a:extLst>
            </p:cNvPr>
            <p:cNvSpPr txBox="1"/>
            <p:nvPr/>
          </p:nvSpPr>
          <p:spPr>
            <a:xfrm>
              <a:off x="1232094" y="861921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3" name="TextBox 502">
              <a:extLst>
                <a:ext uri="{FF2B5EF4-FFF2-40B4-BE49-F238E27FC236}">
                  <a16:creationId xmlns:a16="http://schemas.microsoft.com/office/drawing/2014/main" id="{ED884ACA-1DC9-43C7-A31B-561906F89F61}"/>
                </a:ext>
              </a:extLst>
            </p:cNvPr>
            <p:cNvSpPr txBox="1"/>
            <p:nvPr/>
          </p:nvSpPr>
          <p:spPr>
            <a:xfrm>
              <a:off x="1251544" y="10513050"/>
              <a:ext cx="30973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FF0000"/>
                  </a:solidFill>
                </a:rPr>
                <a:t>Plexus hypogastr. inf.</a:t>
              </a:r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AFCD29A0-0203-4C64-95E1-5BECE7178067}"/>
                </a:ext>
              </a:extLst>
            </p:cNvPr>
            <p:cNvSpPr txBox="1"/>
            <p:nvPr/>
          </p:nvSpPr>
          <p:spPr>
            <a:xfrm>
              <a:off x="756580" y="10215471"/>
              <a:ext cx="3846103" cy="3331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2000" b="1">
                  <a:solidFill>
                    <a:srgbClr val="CC66FF"/>
                  </a:solidFill>
                </a:rPr>
                <a:t>Pelviene splanchnische zenuwen</a:t>
              </a:r>
              <a:endParaRPr lang="en-US" sz="2000" b="1">
                <a:solidFill>
                  <a:srgbClr val="CC66FF"/>
                </a:solidFill>
              </a:endParaRPr>
            </a:p>
          </p:txBody>
        </p:sp>
        <p:sp>
          <p:nvSpPr>
            <p:cNvPr id="505" name="TextBox 504">
              <a:extLst>
                <a:ext uri="{FF2B5EF4-FFF2-40B4-BE49-F238E27FC236}">
                  <a16:creationId xmlns:a16="http://schemas.microsoft.com/office/drawing/2014/main" id="{EA32C8DF-E8F1-4F88-9009-A4A2071844B6}"/>
                </a:ext>
              </a:extLst>
            </p:cNvPr>
            <p:cNvSpPr txBox="1"/>
            <p:nvPr/>
          </p:nvSpPr>
          <p:spPr>
            <a:xfrm>
              <a:off x="711763" y="9419861"/>
              <a:ext cx="384610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b="1">
                  <a:solidFill>
                    <a:srgbClr val="002060"/>
                  </a:solidFill>
                </a:rPr>
                <a:t>Sacrale parasymp. route</a:t>
              </a:r>
              <a:endParaRPr lang="en-US" sz="2000" b="1">
                <a:solidFill>
                  <a:srgbClr val="002060"/>
                </a:solidFill>
              </a:endParaRPr>
            </a:p>
          </p:txBody>
        </p:sp>
        <p:sp>
          <p:nvSpPr>
            <p:cNvPr id="527" name="TextBox 526" hidden="1">
              <a:extLst>
                <a:ext uri="{FF2B5EF4-FFF2-40B4-BE49-F238E27FC236}">
                  <a16:creationId xmlns:a16="http://schemas.microsoft.com/office/drawing/2014/main" id="{9D30BE50-B9AE-40DD-8B7A-A30032FFB5B4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cxnSp>
        <p:nvCxnSpPr>
          <p:cNvPr id="531" name="Straight Arrow Connector 530">
            <a:extLst>
              <a:ext uri="{FF2B5EF4-FFF2-40B4-BE49-F238E27FC236}">
                <a16:creationId xmlns:a16="http://schemas.microsoft.com/office/drawing/2014/main" id="{787AB342-B4F0-468B-AAAA-056FF483AE9B}"/>
              </a:ext>
            </a:extLst>
          </p:cNvPr>
          <p:cNvCxnSpPr>
            <a:cxnSpLocks/>
          </p:cNvCxnSpPr>
          <p:nvPr/>
        </p:nvCxnSpPr>
        <p:spPr>
          <a:xfrm flipH="1" flipV="1">
            <a:off x="265712" y="9300314"/>
            <a:ext cx="3394" cy="1389715"/>
          </a:xfrm>
          <a:prstGeom prst="straightConnector1">
            <a:avLst/>
          </a:prstGeom>
          <a:ln w="1270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2" name="TextBox 531">
            <a:extLst>
              <a:ext uri="{FF2B5EF4-FFF2-40B4-BE49-F238E27FC236}">
                <a16:creationId xmlns:a16="http://schemas.microsoft.com/office/drawing/2014/main" id="{C85A0736-5DEF-4CC9-9D41-5E93080FE748}"/>
              </a:ext>
            </a:extLst>
          </p:cNvPr>
          <p:cNvSpPr txBox="1"/>
          <p:nvPr/>
        </p:nvSpPr>
        <p:spPr>
          <a:xfrm>
            <a:off x="2726348" y="7464500"/>
            <a:ext cx="3568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>
                <a:solidFill>
                  <a:srgbClr val="FF0000"/>
                </a:solidFill>
              </a:rPr>
              <a:t>Prevertebraal / preaortaal:</a:t>
            </a:r>
          </a:p>
          <a:p>
            <a:pPr algn="ctr"/>
            <a:r>
              <a:rPr lang="en-GB" sz="1600" b="1">
                <a:solidFill>
                  <a:srgbClr val="FF0000"/>
                </a:solidFill>
              </a:rPr>
              <a:t>ganglion &amp; plexus mesent. inf. , n. hypogastricus, plexus hypogastr. sup.</a:t>
            </a:r>
            <a:endParaRPr lang="en-US" sz="1600" b="1">
              <a:solidFill>
                <a:srgbClr val="FF0000"/>
              </a:solidFill>
            </a:endParaRPr>
          </a:p>
        </p:txBody>
      </p:sp>
      <p:grpSp>
        <p:nvGrpSpPr>
          <p:cNvPr id="512" name="Group 511">
            <a:extLst>
              <a:ext uri="{FF2B5EF4-FFF2-40B4-BE49-F238E27FC236}">
                <a16:creationId xmlns:a16="http://schemas.microsoft.com/office/drawing/2014/main" id="{6EB99A7D-628E-1124-9B0F-BF8E9099C410}"/>
              </a:ext>
            </a:extLst>
          </p:cNvPr>
          <p:cNvGrpSpPr/>
          <p:nvPr/>
        </p:nvGrpSpPr>
        <p:grpSpPr>
          <a:xfrm>
            <a:off x="2220685" y="11208091"/>
            <a:ext cx="2116024" cy="2784723"/>
            <a:chOff x="157003" y="3971267"/>
            <a:chExt cx="2116024" cy="2784723"/>
          </a:xfrm>
        </p:grpSpPr>
        <p:pic>
          <p:nvPicPr>
            <p:cNvPr id="513" name="Picture 512">
              <a:extLst>
                <a:ext uri="{FF2B5EF4-FFF2-40B4-BE49-F238E27FC236}">
                  <a16:creationId xmlns:a16="http://schemas.microsoft.com/office/drawing/2014/main" id="{C328FF43-9863-397C-529A-DE8D44E4956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7003" y="3971267"/>
              <a:ext cx="2116024" cy="2116024"/>
            </a:xfrm>
            <a:prstGeom prst="rect">
              <a:avLst/>
            </a:prstGeom>
          </p:spPr>
        </p:pic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80FEFD7B-2ECD-DF7B-0CAD-B342F6FA288B}"/>
                </a:ext>
              </a:extLst>
            </p:cNvPr>
            <p:cNvSpPr txBox="1"/>
            <p:nvPr/>
          </p:nvSpPr>
          <p:spPr>
            <a:xfrm>
              <a:off x="679269" y="6048104"/>
              <a:ext cx="1101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C00000"/>
                  </a:solidFill>
                </a:rPr>
                <a:t>PIJN</a:t>
              </a:r>
            </a:p>
          </p:txBody>
        </p:sp>
      </p:grpSp>
      <p:sp>
        <p:nvSpPr>
          <p:cNvPr id="515" name="TextBox 514">
            <a:extLst>
              <a:ext uri="{FF2B5EF4-FFF2-40B4-BE49-F238E27FC236}">
                <a16:creationId xmlns:a16="http://schemas.microsoft.com/office/drawing/2014/main" id="{44C0E25D-6D4B-7A65-322E-28EDB538999D}"/>
              </a:ext>
            </a:extLst>
          </p:cNvPr>
          <p:cNvSpPr txBox="1"/>
          <p:nvPr/>
        </p:nvSpPr>
        <p:spPr>
          <a:xfrm>
            <a:off x="5721530" y="11912638"/>
            <a:ext cx="49476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FF0066"/>
                </a:solidFill>
              </a:rPr>
              <a:t>Viscerale pijn</a:t>
            </a:r>
          </a:p>
        </p:txBody>
      </p:sp>
      <p:sp>
        <p:nvSpPr>
          <p:cNvPr id="50" name="Slide Number Placeholder 49">
            <a:extLst>
              <a:ext uri="{FF2B5EF4-FFF2-40B4-BE49-F238E27FC236}">
                <a16:creationId xmlns:a16="http://schemas.microsoft.com/office/drawing/2014/main" id="{DB4F7D09-2571-EFD9-489A-6F93EEB78E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46456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BCA0D4-DC47-D866-B7C9-465BE81AD3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D7164E-1329-85AE-5861-ADFC1F73AF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Algemene principes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1209BAB-E25D-8223-D629-631906B4E9F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endParaRPr lang="en-GB"/>
          </a:p>
          <a:p>
            <a:r>
              <a:rPr lang="en-GB"/>
              <a:t>Somatische pijn vs. Viscerale pijn</a:t>
            </a:r>
            <a:br>
              <a:rPr lang="en-GB"/>
            </a:br>
            <a:endParaRPr lang="en-GB"/>
          </a:p>
          <a:p>
            <a:r>
              <a:rPr lang="en-GB" b="1">
                <a:solidFill>
                  <a:srgbClr val="FF3399"/>
                </a:solidFill>
              </a:rPr>
              <a:t>Viscerale pijn:</a:t>
            </a:r>
          </a:p>
          <a:p>
            <a:pPr marL="539999" lvl="1" indent="0">
              <a:buNone/>
            </a:pPr>
            <a:endParaRPr lang="en-GB"/>
          </a:p>
          <a:p>
            <a:pPr lvl="1"/>
            <a:r>
              <a:rPr lang="en-GB">
                <a:solidFill>
                  <a:srgbClr val="FF0066"/>
                </a:solidFill>
              </a:rPr>
              <a:t>meelopend met autonome zenuwen, maar prikkel verloopt in omgekeerde richting</a:t>
            </a:r>
            <a:br>
              <a:rPr lang="en-GB">
                <a:solidFill>
                  <a:srgbClr val="FF0066"/>
                </a:solidFill>
              </a:rPr>
            </a:br>
            <a:endParaRPr lang="en-GB">
              <a:solidFill>
                <a:srgbClr val="FF0066"/>
              </a:solidFill>
            </a:endParaRPr>
          </a:p>
          <a:p>
            <a:pPr lvl="1"/>
            <a:r>
              <a:rPr lang="en-GB"/>
              <a:t>referred pain</a:t>
            </a:r>
            <a:br>
              <a:rPr lang="en-GB"/>
            </a:br>
            <a:endParaRPr lang="en-GB"/>
          </a:p>
          <a:p>
            <a:pPr lvl="1"/>
            <a:r>
              <a:rPr lang="en-GB"/>
              <a:t>boven en onder de pijnlijn</a:t>
            </a:r>
            <a:br>
              <a:rPr lang="en-GB"/>
            </a:br>
            <a:endParaRPr lang="en-GB"/>
          </a:p>
          <a:p>
            <a:r>
              <a:rPr lang="en-GB"/>
              <a:t>3 pijn routes</a:t>
            </a:r>
          </a:p>
          <a:p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76CC5A2B-1E35-61C4-88D6-34BD43B94F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6924B751-0FFD-5C4C-384A-92B5AD2C88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46637C-0477-7E28-079F-C505AF5043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772127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Meelopend met …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sympathische/parasympathische zenuw</a:t>
            </a:r>
            <a:r>
              <a:rPr lang="en-GB"/>
              <a:t> </a:t>
            </a:r>
            <a:r>
              <a:rPr lang="en-GB" b="1">
                <a:solidFill>
                  <a:schemeClr val="bg1"/>
                </a:solidFill>
              </a:rPr>
              <a:t>maar prikkel verloopt in omgekeerde richting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9851495" y="9412738"/>
            <a:ext cx="9314796" cy="3198502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US" b="1">
              <a:solidFill>
                <a:srgbClr val="FF9900"/>
              </a:solidFill>
            </a:endParaRPr>
          </a:p>
          <a:p>
            <a:pPr marL="0" indent="0">
              <a:buNone/>
            </a:pPr>
            <a:endParaRPr lang="en-US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>
              <a:solidFill>
                <a:srgbClr val="00B0F0"/>
              </a:solidFill>
            </a:endParaRP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DD8D5A2-E403-4FB2-A4A8-564258E9A58C}"/>
              </a:ext>
            </a:extLst>
          </p:cNvPr>
          <p:cNvSpPr txBox="1"/>
          <p:nvPr/>
        </p:nvSpPr>
        <p:spPr>
          <a:xfrm>
            <a:off x="1655680" y="14750289"/>
            <a:ext cx="81773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Compiled image by Paul Gobée.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Brain icon: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https://www.maxpixel.net/Psychology-Idea-Brain-Think-Mind-6156745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license CC0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6E41B54-1B0C-44E0-B763-25B63F7A987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1951" y="4040048"/>
            <a:ext cx="2255860" cy="1993285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B75C0AB8-D853-40E3-9A55-7870E9C316AA}"/>
              </a:ext>
            </a:extLst>
          </p:cNvPr>
          <p:cNvGrpSpPr/>
          <p:nvPr/>
        </p:nvGrpSpPr>
        <p:grpSpPr>
          <a:xfrm>
            <a:off x="4719884" y="8281112"/>
            <a:ext cx="396830" cy="4585061"/>
            <a:chOff x="4883036" y="6204857"/>
            <a:chExt cx="396830" cy="4585061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A32C5EA3-A539-4153-BF09-7CC45CC701A7}"/>
                </a:ext>
              </a:extLst>
            </p:cNvPr>
            <p:cNvGrpSpPr/>
            <p:nvPr/>
          </p:nvGrpSpPr>
          <p:grpSpPr>
            <a:xfrm>
              <a:off x="4944292" y="7709010"/>
              <a:ext cx="274318" cy="3080908"/>
              <a:chOff x="4944292" y="7931081"/>
              <a:chExt cx="274318" cy="3080908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316F4F6F-66F4-478E-AA03-EDD8EED69F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1451" y="8003177"/>
                <a:ext cx="0" cy="3008812"/>
              </a:xfrm>
              <a:prstGeom prst="line">
                <a:avLst/>
              </a:prstGeom>
              <a:ln w="76200">
                <a:solidFill>
                  <a:srgbClr val="FF0000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C86B7A2D-9FD5-4ABC-9B5C-EE064E169F3F}"/>
                  </a:ext>
                </a:extLst>
              </p:cNvPr>
              <p:cNvSpPr/>
              <p:nvPr/>
            </p:nvSpPr>
            <p:spPr>
              <a:xfrm>
                <a:off x="4944292" y="7931081"/>
                <a:ext cx="274318" cy="27432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08DD53EB-558F-46C4-BEDE-DA2E78ADF1FB}"/>
                </a:ext>
              </a:extLst>
            </p:cNvPr>
            <p:cNvGrpSpPr/>
            <p:nvPr/>
          </p:nvGrpSpPr>
          <p:grpSpPr>
            <a:xfrm>
              <a:off x="4883036" y="6204857"/>
              <a:ext cx="396830" cy="1829419"/>
              <a:chOff x="4883036" y="6204857"/>
              <a:chExt cx="396830" cy="1829419"/>
            </a:xfrm>
          </p:grpSpPr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0F579F06-4212-447A-8E2D-7348000471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81451" y="6204857"/>
                <a:ext cx="0" cy="1445305"/>
              </a:xfrm>
              <a:prstGeom prst="line">
                <a:avLst/>
              </a:prstGeom>
              <a:ln w="762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" name="Arc 15">
                <a:extLst>
                  <a:ext uri="{FF2B5EF4-FFF2-40B4-BE49-F238E27FC236}">
                    <a16:creationId xmlns:a16="http://schemas.microsoft.com/office/drawing/2014/main" id="{11B3DA65-9546-43C2-9A41-11D9F53170FD}"/>
                  </a:ext>
                </a:extLst>
              </p:cNvPr>
              <p:cNvSpPr/>
              <p:nvPr/>
            </p:nvSpPr>
            <p:spPr>
              <a:xfrm rot="15562399">
                <a:off x="4877915" y="7632325"/>
                <a:ext cx="407072" cy="396830"/>
              </a:xfrm>
              <a:prstGeom prst="arc">
                <a:avLst>
                  <a:gd name="adj1" fmla="val 16200000"/>
                  <a:gd name="adj2" fmla="val 7161936"/>
                </a:avLst>
              </a:prstGeom>
              <a:ln w="762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721F7C66-18F7-4218-909E-C9DC29E1F614}"/>
              </a:ext>
            </a:extLst>
          </p:cNvPr>
          <p:cNvCxnSpPr>
            <a:cxnSpLocks/>
            <a:endCxn id="10" idx="2"/>
          </p:cNvCxnSpPr>
          <p:nvPr/>
        </p:nvCxnSpPr>
        <p:spPr>
          <a:xfrm flipV="1">
            <a:off x="5397294" y="6033333"/>
            <a:ext cx="2587" cy="6832840"/>
          </a:xfrm>
          <a:prstGeom prst="straightConnector1">
            <a:avLst/>
          </a:prstGeom>
          <a:ln w="76200">
            <a:solidFill>
              <a:srgbClr val="00B0F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ylinder 18">
            <a:extLst>
              <a:ext uri="{FF2B5EF4-FFF2-40B4-BE49-F238E27FC236}">
                <a16:creationId xmlns:a16="http://schemas.microsoft.com/office/drawing/2014/main" id="{CAC547CB-38AD-4071-8E96-05CDC2B5B057}"/>
              </a:ext>
            </a:extLst>
          </p:cNvPr>
          <p:cNvSpPr/>
          <p:nvPr/>
        </p:nvSpPr>
        <p:spPr>
          <a:xfrm>
            <a:off x="4671195" y="7337028"/>
            <a:ext cx="1012370" cy="1460693"/>
          </a:xfrm>
          <a:prstGeom prst="can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37B37022-7D87-40B0-9EF7-214A1AEF785A}"/>
              </a:ext>
            </a:extLst>
          </p:cNvPr>
          <p:cNvCxnSpPr>
            <a:cxnSpLocks/>
          </p:cNvCxnSpPr>
          <p:nvPr/>
        </p:nvCxnSpPr>
        <p:spPr>
          <a:xfrm flipV="1">
            <a:off x="5397294" y="6033333"/>
            <a:ext cx="0" cy="1451684"/>
          </a:xfrm>
          <a:prstGeom prst="straightConnector1">
            <a:avLst/>
          </a:prstGeom>
          <a:ln w="76200">
            <a:solidFill>
              <a:srgbClr val="00B0F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76B7464C-C818-47C5-808E-20F19C10FFE6}"/>
              </a:ext>
            </a:extLst>
          </p:cNvPr>
          <p:cNvCxnSpPr>
            <a:cxnSpLocks/>
          </p:cNvCxnSpPr>
          <p:nvPr/>
        </p:nvCxnSpPr>
        <p:spPr>
          <a:xfrm>
            <a:off x="5005250" y="6039712"/>
            <a:ext cx="0" cy="1445305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B5649143-3FC1-4002-B679-06EBDA8EE9ED}"/>
              </a:ext>
            </a:extLst>
          </p:cNvPr>
          <p:cNvCxnSpPr/>
          <p:nvPr/>
        </p:nvCxnSpPr>
        <p:spPr>
          <a:xfrm>
            <a:off x="5397294" y="6635931"/>
            <a:ext cx="167483" cy="0"/>
          </a:xfrm>
          <a:prstGeom prst="line">
            <a:avLst/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1A02A1F9-4A37-4ED2-A0B6-4F2A7AC42544}"/>
              </a:ext>
            </a:extLst>
          </p:cNvPr>
          <p:cNvSpPr/>
          <p:nvPr/>
        </p:nvSpPr>
        <p:spPr>
          <a:xfrm>
            <a:off x="5562191" y="6438822"/>
            <a:ext cx="310415" cy="400110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285EB5F-058B-4814-AEFF-7C4FBF17952A}"/>
              </a:ext>
            </a:extLst>
          </p:cNvPr>
          <p:cNvSpPr txBox="1"/>
          <p:nvPr/>
        </p:nvSpPr>
        <p:spPr>
          <a:xfrm>
            <a:off x="5242207" y="13252737"/>
            <a:ext cx="25712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GB" sz="2800" b="1">
                <a:solidFill>
                  <a:srgbClr val="00B0F0"/>
                </a:solidFill>
              </a:rPr>
              <a:t>Sensibele </a:t>
            </a:r>
          </a:p>
          <a:p>
            <a:pPr marL="0" indent="0">
              <a:buNone/>
            </a:pPr>
            <a:r>
              <a:rPr lang="en-GB" sz="2800" b="1">
                <a:solidFill>
                  <a:srgbClr val="00B0F0"/>
                </a:solidFill>
              </a:rPr>
              <a:t>vezel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1F2770A-63DC-4411-A96E-4E3002487DFF}"/>
              </a:ext>
            </a:extLst>
          </p:cNvPr>
          <p:cNvSpPr txBox="1"/>
          <p:nvPr/>
        </p:nvSpPr>
        <p:spPr>
          <a:xfrm>
            <a:off x="1857101" y="13226812"/>
            <a:ext cx="3211287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r">
              <a:buNone/>
            </a:pPr>
            <a:r>
              <a:rPr lang="en-GB" sz="2800" b="1">
                <a:solidFill>
                  <a:srgbClr val="002060"/>
                </a:solidFill>
              </a:rPr>
              <a:t>(Para)</a:t>
            </a:r>
            <a:r>
              <a:rPr lang="en-GB" sz="2800" b="1">
                <a:solidFill>
                  <a:srgbClr val="FF0000"/>
                </a:solidFill>
              </a:rPr>
              <a:t>Sympathische</a:t>
            </a:r>
          </a:p>
          <a:p>
            <a:pPr marL="0" indent="0" algn="r">
              <a:buNone/>
            </a:pPr>
            <a:r>
              <a:rPr lang="en-GB" sz="2800" b="1">
                <a:solidFill>
                  <a:srgbClr val="FF0000"/>
                </a:solidFill>
              </a:rPr>
              <a:t>vezel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4493047-4FC3-472A-A978-25ACC124483B}"/>
              </a:ext>
            </a:extLst>
          </p:cNvPr>
          <p:cNvSpPr txBox="1"/>
          <p:nvPr/>
        </p:nvSpPr>
        <p:spPr>
          <a:xfrm>
            <a:off x="6250839" y="7558241"/>
            <a:ext cx="25712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GB" sz="2800" b="1">
                <a:solidFill>
                  <a:schemeClr val="tx1">
                    <a:lumMod val="50000"/>
                    <a:lumOff val="50000"/>
                  </a:schemeClr>
                </a:solidFill>
              </a:rPr>
              <a:t>Samen in één zenuwbundel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536A39-9111-593F-AB87-EA6325229F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97128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4054</TotalTime>
  <Words>9190</Words>
  <Application>Microsoft Office PowerPoint</Application>
  <PresentationFormat>Custom</PresentationFormat>
  <Paragraphs>1933</Paragraphs>
  <Slides>79</Slides>
  <Notes>1</Notes>
  <HiddenSlides>15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0</vt:i4>
      </vt:variant>
      <vt:variant>
        <vt:lpstr>Slide Titles</vt:lpstr>
      </vt:variant>
      <vt:variant>
        <vt:i4>79</vt:i4>
      </vt:variant>
    </vt:vector>
  </HeadingPairs>
  <TitlesOfParts>
    <vt:vector size="85" baseType="lpstr">
      <vt:lpstr>Arial</vt:lpstr>
      <vt:lpstr>Calibri</vt:lpstr>
      <vt:lpstr>Calibri Light</vt:lpstr>
      <vt:lpstr>Symbol</vt:lpstr>
      <vt:lpstr>Wingdings</vt:lpstr>
      <vt:lpstr>Office Theme</vt:lpstr>
      <vt:lpstr>Pijn routes  en  klinische toepassingen</vt:lpstr>
      <vt:lpstr>Vooraf… </vt:lpstr>
      <vt:lpstr>PowerPoint Presentation</vt:lpstr>
      <vt:lpstr>Algemene principes</vt:lpstr>
      <vt:lpstr>Algemene principes</vt:lpstr>
      <vt:lpstr>Somatische pijn  vs.  Viscerale pijn</vt:lpstr>
      <vt:lpstr>Algemene principes</vt:lpstr>
      <vt:lpstr>Algemene principes</vt:lpstr>
      <vt:lpstr>Meelopend met … sympathische/parasympathische zenuw maar prikkel verloopt in omgekeerde richting</vt:lpstr>
      <vt:lpstr>Algemene principes</vt:lpstr>
      <vt:lpstr>Referred pain </vt:lpstr>
      <vt:lpstr>PowerPoint Presentation</vt:lpstr>
      <vt:lpstr>PowerPoint Presentation</vt:lpstr>
      <vt:lpstr>PowerPoint Presentation</vt:lpstr>
      <vt:lpstr>Algemene principes</vt:lpstr>
      <vt:lpstr>Pijnlijn </vt:lpstr>
      <vt:lpstr>Pijnlijn </vt:lpstr>
      <vt:lpstr>Algemene principes</vt:lpstr>
      <vt:lpstr>3 pijn routes </vt:lpstr>
      <vt:lpstr>3 pijn routes </vt:lpstr>
      <vt:lpstr>Uitwendige wond  of trauma ledematen</vt:lpstr>
      <vt:lpstr>PowerPoint Presentation</vt:lpstr>
      <vt:lpstr>3 pijn routes </vt:lpstr>
      <vt:lpstr>Coronair ischemie,  hartinfarct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Boven de pijnlijn: meelopend met sympathische zenuwen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Boven de pijnlijn: meelopend met sympathische zenuwen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Maar óók: Referred pain  processen rond diafragma en galblaas  pijn in schouder</vt:lpstr>
      <vt:lpstr>PowerPoint Presentation</vt:lpstr>
      <vt:lpstr>PowerPoint Presentation</vt:lpstr>
      <vt:lpstr>Boven de pijnlijn: meelopend met sympathische zenuwen </vt:lpstr>
      <vt:lpstr>3 pijn routes </vt:lpstr>
      <vt:lpstr>PowerPoint Presentation</vt:lpstr>
      <vt:lpstr>PowerPoint Presentation</vt:lpstr>
      <vt:lpstr>3 pijn routes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Klinische toepassingen </vt:lpstr>
      <vt:lpstr>Klinische toepassingen </vt:lpstr>
      <vt:lpstr>PowerPoint Presentation</vt:lpstr>
      <vt:lpstr>Klinische toepassingen </vt:lpstr>
      <vt:lpstr>PowerPoint Presentation</vt:lpstr>
      <vt:lpstr>PowerPoint Presentation</vt:lpstr>
      <vt:lpstr>PowerPoint Presentation</vt:lpstr>
      <vt:lpstr>Samenvatting </vt:lpstr>
      <vt:lpstr>PowerPoint Presentation</vt:lpstr>
      <vt:lpstr>Sympathisch naar hart, long, oesophagus </vt:lpstr>
      <vt:lpstr>Pijn van hart, long, oesophagus </vt:lpstr>
      <vt:lpstr>Sympathisch naar buik- en bekkenorganen </vt:lpstr>
      <vt:lpstr>Pijn van buikorganen  (t/m middendarm – colon transversum) </vt:lpstr>
      <vt:lpstr>PowerPoint Presentation</vt:lpstr>
      <vt:lpstr>PowerPoint Presentation</vt:lpstr>
      <vt:lpstr>Cervix: onder de pijnlijn 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Oscar Paul Gobée</dc:creator>
  <cp:lastModifiedBy>Oscar Paul Gobée</cp:lastModifiedBy>
  <cp:revision>152</cp:revision>
  <dcterms:created xsi:type="dcterms:W3CDTF">2022-01-27T13:49:41Z</dcterms:created>
  <dcterms:modified xsi:type="dcterms:W3CDTF">2024-12-02T22:00:40Z</dcterms:modified>
</cp:coreProperties>
</file>