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2" r:id="rId2"/>
  </p:sldIdLst>
  <p:sldSz cx="10799763" cy="15300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5" userDrawn="1">
          <p15:clr>
            <a:srgbClr val="A4A3A4"/>
          </p15:clr>
        </p15:guide>
        <p15:guide id="2" pos="329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9999"/>
    <a:srgbClr val="6600CC"/>
    <a:srgbClr val="CC0066"/>
    <a:srgbClr val="66FF33"/>
    <a:srgbClr val="99FF99"/>
    <a:srgbClr val="FF0066"/>
    <a:srgbClr val="007CC2"/>
    <a:srgbClr val="CC66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42" autoAdjust="0"/>
    <p:restoredTop sz="94660"/>
  </p:normalViewPr>
  <p:slideViewPr>
    <p:cSldViewPr snapToGrid="0">
      <p:cViewPr varScale="1">
        <p:scale>
          <a:sx n="73" d="100"/>
          <a:sy n="73" d="100"/>
        </p:scale>
        <p:origin x="2676" y="84"/>
      </p:cViewPr>
      <p:guideLst>
        <p:guide orient="horz" pos="895"/>
        <p:guide pos="329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3" d="100"/>
        <a:sy n="6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2504013"/>
            <a:ext cx="9179799" cy="5326780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8036213"/>
            <a:ext cx="8099822" cy="3694036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ADDA8-B819-4D35-BB09-85CF1BF932CE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81F9-02E1-48F4-BDD3-F587B6D6B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02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ADDA8-B819-4D35-BB09-85CF1BF932CE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81F9-02E1-48F4-BDD3-F587B6D6B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36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814601"/>
            <a:ext cx="2328699" cy="129663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814601"/>
            <a:ext cx="6851100" cy="1296631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ADDA8-B819-4D35-BB09-85CF1BF932CE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81F9-02E1-48F4-BDD3-F587B6D6B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0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ADDA8-B819-4D35-BB09-85CF1BF932CE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81F9-02E1-48F4-BDD3-F587B6D6B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6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3814461"/>
            <a:ext cx="9314796" cy="6364509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10239180"/>
            <a:ext cx="9314796" cy="3346945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/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ADDA8-B819-4D35-BB09-85CF1BF932CE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81F9-02E1-48F4-BDD3-F587B6D6B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4073003"/>
            <a:ext cx="4589899" cy="9707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4073003"/>
            <a:ext cx="4589899" cy="9707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ADDA8-B819-4D35-BB09-85CF1BF932CE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81F9-02E1-48F4-BDD3-F587B6D6B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814604"/>
            <a:ext cx="9314796" cy="29573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3750706"/>
            <a:ext cx="4568805" cy="1838163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5588869"/>
            <a:ext cx="4568805" cy="82203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3750706"/>
            <a:ext cx="4591306" cy="1838163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5588869"/>
            <a:ext cx="4591306" cy="82203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ADDA8-B819-4D35-BB09-85CF1BF932CE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81F9-02E1-48F4-BDD3-F587B6D6B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8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ADDA8-B819-4D35-BB09-85CF1BF932CE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81F9-02E1-48F4-BDD3-F587B6D6B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771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ADDA8-B819-4D35-BB09-85CF1BF932CE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81F9-02E1-48F4-BDD3-F587B6D6B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1020022"/>
            <a:ext cx="3483205" cy="3570076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2202967"/>
            <a:ext cx="5467380" cy="10873148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4590098"/>
            <a:ext cx="3483205" cy="8503723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ADDA8-B819-4D35-BB09-85CF1BF932CE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81F9-02E1-48F4-BDD3-F587B6D6B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5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1020022"/>
            <a:ext cx="3483205" cy="3570076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2202967"/>
            <a:ext cx="5467380" cy="10873148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4590098"/>
            <a:ext cx="3483205" cy="8503723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ADDA8-B819-4D35-BB09-85CF1BF932CE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81F9-02E1-48F4-BDD3-F587B6D6B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5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814604"/>
            <a:ext cx="9314796" cy="2957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4073003"/>
            <a:ext cx="9314796" cy="9707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14181138"/>
            <a:ext cx="2429947" cy="8146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ADDA8-B819-4D35-BB09-85CF1BF932CE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14181138"/>
            <a:ext cx="3644920" cy="8146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14181138"/>
            <a:ext cx="2429947" cy="8146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D81F9-02E1-48F4-BDD3-F587B6D6B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2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/4.0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smart.servier.com/" TargetMode="External"/><Relationship Id="rId12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anatomytool.org/content/servier-drawing-vertebral-column-anterior-view-no-labels" TargetMode="External"/><Relationship Id="rId11" Type="http://schemas.openxmlformats.org/officeDocument/2006/relationships/hyperlink" Target="https://creativecommons.org/licenses/by-nc-sa/4.0/" TargetMode="External"/><Relationship Id="rId5" Type="http://schemas.openxmlformats.org/officeDocument/2006/relationships/image" Target="../media/image4.png"/><Relationship Id="rId10" Type="http://schemas.openxmlformats.org/officeDocument/2006/relationships/hyperlink" Target="https://oli.cmu.edu/jcourse/lms/students/syllabus.do?section=0476f4380a0001dc2b3a7522089b2c14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anatomytool.org/content/branches-abdominal-aorta-english-labels-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8" name="CC icon">
            <a:extLst>
              <a:ext uri="{FF2B5EF4-FFF2-40B4-BE49-F238E27FC236}">
                <a16:creationId xmlns:a16="http://schemas.microsoft.com/office/drawing/2014/main" id="{55CEBEA9-FB4D-40FF-9C32-EA041A661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4117" y="14577522"/>
            <a:ext cx="1010981" cy="353718"/>
          </a:xfrm>
          <a:prstGeom prst="rect">
            <a:avLst/>
          </a:prstGeom>
        </p:spPr>
      </p:pic>
      <p:grpSp>
        <p:nvGrpSpPr>
          <p:cNvPr id="4" name="Summary below">
            <a:extLst>
              <a:ext uri="{FF2B5EF4-FFF2-40B4-BE49-F238E27FC236}">
                <a16:creationId xmlns:a16="http://schemas.microsoft.com/office/drawing/2014/main" id="{1C12696B-E288-5984-63D3-535EA4F5D5C9}"/>
              </a:ext>
            </a:extLst>
          </p:cNvPr>
          <p:cNvGrpSpPr/>
          <p:nvPr/>
        </p:nvGrpSpPr>
        <p:grpSpPr>
          <a:xfrm>
            <a:off x="1360488" y="11989890"/>
            <a:ext cx="8544746" cy="2205728"/>
            <a:chOff x="1360488" y="11989890"/>
            <a:chExt cx="8544746" cy="2205728"/>
          </a:xfrm>
        </p:grpSpPr>
        <p:sp>
          <p:nvSpPr>
            <p:cNvPr id="454" name="arrow pink">
              <a:extLst>
                <a:ext uri="{FF2B5EF4-FFF2-40B4-BE49-F238E27FC236}">
                  <a16:creationId xmlns:a16="http://schemas.microsoft.com/office/drawing/2014/main" id="{4EB0DE40-3093-4B73-A110-5CEDFBCED338}"/>
                </a:ext>
              </a:extLst>
            </p:cNvPr>
            <p:cNvSpPr/>
            <p:nvPr/>
          </p:nvSpPr>
          <p:spPr>
            <a:xfrm>
              <a:off x="3027014" y="12782677"/>
              <a:ext cx="74695" cy="261649"/>
            </a:xfrm>
            <a:custGeom>
              <a:avLst/>
              <a:gdLst>
                <a:gd name="connsiteX0" fmla="*/ 9525 w 9525"/>
                <a:gd name="connsiteY0" fmla="*/ 0 h 219075"/>
                <a:gd name="connsiteX1" fmla="*/ 0 w 9525"/>
                <a:gd name="connsiteY1" fmla="*/ 219075 h 219075"/>
                <a:gd name="connsiteX0" fmla="*/ 91154 w 91154"/>
                <a:gd name="connsiteY0" fmla="*/ 0 h 10000"/>
                <a:gd name="connsiteX1" fmla="*/ 81154 w 91154"/>
                <a:gd name="connsiteY1" fmla="*/ 10000 h 10000"/>
                <a:gd name="connsiteX0" fmla="*/ 140288 w 140288"/>
                <a:gd name="connsiteY0" fmla="*/ 0 h 10000"/>
                <a:gd name="connsiteX1" fmla="*/ 130288 w 140288"/>
                <a:gd name="connsiteY1" fmla="*/ 10000 h 10000"/>
                <a:gd name="connsiteX0" fmla="*/ 120494 w 120494"/>
                <a:gd name="connsiteY0" fmla="*/ 0 h 10000"/>
                <a:gd name="connsiteX1" fmla="*/ 110494 w 120494"/>
                <a:gd name="connsiteY1" fmla="*/ 10000 h 10000"/>
                <a:gd name="connsiteX0" fmla="*/ 102555 w 102555"/>
                <a:gd name="connsiteY0" fmla="*/ 0 h 10000"/>
                <a:gd name="connsiteX1" fmla="*/ 92555 w 102555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555" h="10000">
                  <a:moveTo>
                    <a:pt x="102555" y="0"/>
                  </a:moveTo>
                  <a:cubicBezTo>
                    <a:pt x="-70779" y="3333"/>
                    <a:pt x="10509" y="4999"/>
                    <a:pt x="92555" y="10000"/>
                  </a:cubicBezTo>
                </a:path>
              </a:pathLst>
            </a:custGeom>
            <a:noFill/>
            <a:ln w="38100">
              <a:solidFill>
                <a:srgbClr val="FF3399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48"/>
            </a:p>
          </p:txBody>
        </p:sp>
        <p:sp>
          <p:nvSpPr>
            <p:cNvPr id="455" name="arrow green">
              <a:extLst>
                <a:ext uri="{FF2B5EF4-FFF2-40B4-BE49-F238E27FC236}">
                  <a16:creationId xmlns:a16="http://schemas.microsoft.com/office/drawing/2014/main" id="{5E6EB8D3-0672-448C-B7E6-E79897D6D1E4}"/>
                </a:ext>
              </a:extLst>
            </p:cNvPr>
            <p:cNvSpPr/>
            <p:nvPr/>
          </p:nvSpPr>
          <p:spPr>
            <a:xfrm>
              <a:off x="3049514" y="13171203"/>
              <a:ext cx="82904" cy="306350"/>
            </a:xfrm>
            <a:custGeom>
              <a:avLst/>
              <a:gdLst>
                <a:gd name="connsiteX0" fmla="*/ 9525 w 9525"/>
                <a:gd name="connsiteY0" fmla="*/ 0 h 219075"/>
                <a:gd name="connsiteX1" fmla="*/ 0 w 9525"/>
                <a:gd name="connsiteY1" fmla="*/ 219075 h 219075"/>
                <a:gd name="connsiteX0" fmla="*/ 91154 w 91154"/>
                <a:gd name="connsiteY0" fmla="*/ 0 h 10000"/>
                <a:gd name="connsiteX1" fmla="*/ 81154 w 91154"/>
                <a:gd name="connsiteY1" fmla="*/ 10000 h 10000"/>
                <a:gd name="connsiteX0" fmla="*/ 140288 w 140288"/>
                <a:gd name="connsiteY0" fmla="*/ 0 h 10000"/>
                <a:gd name="connsiteX1" fmla="*/ 130288 w 140288"/>
                <a:gd name="connsiteY1" fmla="*/ 10000 h 10000"/>
                <a:gd name="connsiteX0" fmla="*/ 104134 w 104134"/>
                <a:gd name="connsiteY0" fmla="*/ 0 h 10000"/>
                <a:gd name="connsiteX1" fmla="*/ 94134 w 104134"/>
                <a:gd name="connsiteY1" fmla="*/ 10000 h 10000"/>
                <a:gd name="connsiteX0" fmla="*/ 123998 w 123998"/>
                <a:gd name="connsiteY0" fmla="*/ 0 h 10000"/>
                <a:gd name="connsiteX1" fmla="*/ 113998 w 123998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3998" h="10000">
                  <a:moveTo>
                    <a:pt x="123998" y="0"/>
                  </a:moveTo>
                  <a:cubicBezTo>
                    <a:pt x="-49336" y="3333"/>
                    <a:pt x="-29929" y="4119"/>
                    <a:pt x="113998" y="10000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48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B938608-33D1-4F26-B7B6-61201C220D43}"/>
                </a:ext>
              </a:extLst>
            </p:cNvPr>
            <p:cNvSpPr txBox="1"/>
            <p:nvPr/>
          </p:nvSpPr>
          <p:spPr>
            <a:xfrm>
              <a:off x="4026636" y="12529190"/>
              <a:ext cx="179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>
                  <a:solidFill>
                    <a:srgbClr val="00B0F0"/>
                  </a:solidFill>
                </a:rPr>
                <a:t>Spinale zenuwen</a:t>
              </a:r>
              <a:endParaRPr lang="en-US" b="1">
                <a:solidFill>
                  <a:srgbClr val="00B0F0"/>
                </a:solidFill>
              </a:endParaRPr>
            </a:p>
          </p:txBody>
        </p:sp>
        <p:sp>
          <p:nvSpPr>
            <p:cNvPr id="470" name="TextBox 469">
              <a:extLst>
                <a:ext uri="{FF2B5EF4-FFF2-40B4-BE49-F238E27FC236}">
                  <a16:creationId xmlns:a16="http://schemas.microsoft.com/office/drawing/2014/main" id="{C550EF75-0BBA-4A88-ABAD-546D99D2A0CE}"/>
                </a:ext>
              </a:extLst>
            </p:cNvPr>
            <p:cNvSpPr txBox="1"/>
            <p:nvPr/>
          </p:nvSpPr>
          <p:spPr>
            <a:xfrm>
              <a:off x="3163126" y="12888714"/>
              <a:ext cx="3744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>
                  <a:solidFill>
                    <a:srgbClr val="FF9900"/>
                  </a:solidFill>
                </a:rPr>
                <a:t>Paravertebraal (truncus sympathicus)</a:t>
              </a:r>
              <a:endParaRPr lang="en-US" b="1">
                <a:solidFill>
                  <a:srgbClr val="FF9900"/>
                </a:solidFill>
              </a:endParaRPr>
            </a:p>
          </p:txBody>
        </p:sp>
        <p:sp>
          <p:nvSpPr>
            <p:cNvPr id="471" name="TextBox 470">
              <a:extLst>
                <a:ext uri="{FF2B5EF4-FFF2-40B4-BE49-F238E27FC236}">
                  <a16:creationId xmlns:a16="http://schemas.microsoft.com/office/drawing/2014/main" id="{85AC7363-5920-4036-AD25-941BD7958D7D}"/>
                </a:ext>
              </a:extLst>
            </p:cNvPr>
            <p:cNvSpPr txBox="1"/>
            <p:nvPr/>
          </p:nvSpPr>
          <p:spPr>
            <a:xfrm>
              <a:off x="3473822" y="13259075"/>
              <a:ext cx="27991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>
                  <a:solidFill>
                    <a:srgbClr val="FF0000"/>
                  </a:solidFill>
                </a:rPr>
                <a:t>Prevertebraal / preaortaal</a:t>
              </a:r>
              <a:endParaRPr lang="en-US" b="1">
                <a:solidFill>
                  <a:srgbClr val="FF0000"/>
                </a:solidFill>
              </a:endParaRPr>
            </a:p>
          </p:txBody>
        </p:sp>
        <p:sp>
          <p:nvSpPr>
            <p:cNvPr id="472" name="TextBox 471">
              <a:extLst>
                <a:ext uri="{FF2B5EF4-FFF2-40B4-BE49-F238E27FC236}">
                  <a16:creationId xmlns:a16="http://schemas.microsoft.com/office/drawing/2014/main" id="{1000B6C3-42AB-407F-9497-C2B240828313}"/>
                </a:ext>
              </a:extLst>
            </p:cNvPr>
            <p:cNvSpPr txBox="1"/>
            <p:nvPr/>
          </p:nvSpPr>
          <p:spPr>
            <a:xfrm>
              <a:off x="4509365" y="11989890"/>
              <a:ext cx="5259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>
                  <a:solidFill>
                    <a:schemeClr val="bg1">
                      <a:lumMod val="65000"/>
                    </a:schemeClr>
                  </a:solidFill>
                </a:rPr>
                <a:t>CZS</a:t>
              </a:r>
              <a:endParaRPr lang="en-US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473" name="TextBox 472">
              <a:extLst>
                <a:ext uri="{FF2B5EF4-FFF2-40B4-BE49-F238E27FC236}">
                  <a16:creationId xmlns:a16="http://schemas.microsoft.com/office/drawing/2014/main" id="{ED124595-5B97-43C3-833A-77EC199D0324}"/>
                </a:ext>
              </a:extLst>
            </p:cNvPr>
            <p:cNvSpPr txBox="1"/>
            <p:nvPr/>
          </p:nvSpPr>
          <p:spPr>
            <a:xfrm>
              <a:off x="4275518" y="13826286"/>
              <a:ext cx="10466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>
                  <a:solidFill>
                    <a:schemeClr val="bg1">
                      <a:lumMod val="65000"/>
                    </a:schemeClr>
                  </a:solidFill>
                </a:rPr>
                <a:t>ORGAAN</a:t>
              </a:r>
              <a:endParaRPr lang="en-US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cxnSp>
          <p:nvCxnSpPr>
            <p:cNvPr id="478" name="Straight Arrow Connector 477">
              <a:extLst>
                <a:ext uri="{FF2B5EF4-FFF2-40B4-BE49-F238E27FC236}">
                  <a16:creationId xmlns:a16="http://schemas.microsoft.com/office/drawing/2014/main" id="{6CF37FD1-769C-40C5-93E9-2D8A2314957E}"/>
                </a:ext>
              </a:extLst>
            </p:cNvPr>
            <p:cNvCxnSpPr>
              <a:cxnSpLocks/>
            </p:cNvCxnSpPr>
            <p:nvPr/>
          </p:nvCxnSpPr>
          <p:spPr>
            <a:xfrm>
              <a:off x="4780416" y="12315157"/>
              <a:ext cx="0" cy="256655"/>
            </a:xfrm>
            <a:prstGeom prst="straightConnector1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9" name="TextBox 478">
              <a:extLst>
                <a:ext uri="{FF2B5EF4-FFF2-40B4-BE49-F238E27FC236}">
                  <a16:creationId xmlns:a16="http://schemas.microsoft.com/office/drawing/2014/main" id="{80631AC9-01B9-4C09-B485-2544BC2A0074}"/>
                </a:ext>
              </a:extLst>
            </p:cNvPr>
            <p:cNvSpPr txBox="1"/>
            <p:nvPr/>
          </p:nvSpPr>
          <p:spPr>
            <a:xfrm>
              <a:off x="1437889" y="12713856"/>
              <a:ext cx="1499715" cy="444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300"/>
                </a:lnSpc>
              </a:pPr>
              <a:r>
                <a:rPr lang="en-GB" b="1">
                  <a:solidFill>
                    <a:srgbClr val="FF3399"/>
                  </a:solidFill>
                </a:rPr>
                <a:t>Rami communicans</a:t>
              </a:r>
              <a:endParaRPr lang="en-US" b="1">
                <a:solidFill>
                  <a:srgbClr val="FF3399"/>
                </a:solidFill>
              </a:endParaRPr>
            </a:p>
          </p:txBody>
        </p:sp>
        <p:sp>
          <p:nvSpPr>
            <p:cNvPr id="480" name="TextBox 479">
              <a:extLst>
                <a:ext uri="{FF2B5EF4-FFF2-40B4-BE49-F238E27FC236}">
                  <a16:creationId xmlns:a16="http://schemas.microsoft.com/office/drawing/2014/main" id="{140BA1D7-7383-4E3B-9E9E-E28DF8494268}"/>
                </a:ext>
              </a:extLst>
            </p:cNvPr>
            <p:cNvSpPr txBox="1"/>
            <p:nvPr/>
          </p:nvSpPr>
          <p:spPr>
            <a:xfrm>
              <a:off x="1434845" y="13169172"/>
              <a:ext cx="1632575" cy="444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300"/>
                </a:lnSpc>
              </a:pPr>
              <a:r>
                <a:rPr lang="en-GB" b="1">
                  <a:solidFill>
                    <a:srgbClr val="00B050"/>
                  </a:solidFill>
                </a:rPr>
                <a:t>Splanchnische zenuwen</a:t>
              </a:r>
              <a:endParaRPr lang="en-US" b="1">
                <a:solidFill>
                  <a:srgbClr val="00B050"/>
                </a:solidFill>
              </a:endParaRPr>
            </a:p>
          </p:txBody>
        </p:sp>
        <p:sp>
          <p:nvSpPr>
            <p:cNvPr id="481" name="TextBox 480">
              <a:extLst>
                <a:ext uri="{FF2B5EF4-FFF2-40B4-BE49-F238E27FC236}">
                  <a16:creationId xmlns:a16="http://schemas.microsoft.com/office/drawing/2014/main" id="{456CCC76-6BD1-43B0-8A18-9FF07633707F}"/>
                </a:ext>
              </a:extLst>
            </p:cNvPr>
            <p:cNvSpPr txBox="1"/>
            <p:nvPr/>
          </p:nvSpPr>
          <p:spPr>
            <a:xfrm>
              <a:off x="1360488" y="12068866"/>
              <a:ext cx="1792337" cy="2782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300"/>
                </a:lnSpc>
              </a:pPr>
              <a:r>
                <a:rPr lang="en-GB" b="1"/>
                <a:t>SYMP</a:t>
              </a:r>
              <a:endParaRPr lang="en-US" b="1"/>
            </a:p>
          </p:txBody>
        </p:sp>
        <p:sp>
          <p:nvSpPr>
            <p:cNvPr id="482" name="Freeform: Shape 481">
              <a:extLst>
                <a:ext uri="{FF2B5EF4-FFF2-40B4-BE49-F238E27FC236}">
                  <a16:creationId xmlns:a16="http://schemas.microsoft.com/office/drawing/2014/main" id="{BDD136D6-16EE-46AA-A71C-9FD6A6ED8031}"/>
                </a:ext>
              </a:extLst>
            </p:cNvPr>
            <p:cNvSpPr/>
            <p:nvPr/>
          </p:nvSpPr>
          <p:spPr>
            <a:xfrm flipH="1">
              <a:off x="6757431" y="12658666"/>
              <a:ext cx="107198" cy="834646"/>
            </a:xfrm>
            <a:custGeom>
              <a:avLst/>
              <a:gdLst>
                <a:gd name="connsiteX0" fmla="*/ 9525 w 9525"/>
                <a:gd name="connsiteY0" fmla="*/ 0 h 219075"/>
                <a:gd name="connsiteX1" fmla="*/ 0 w 9525"/>
                <a:gd name="connsiteY1" fmla="*/ 219075 h 219075"/>
                <a:gd name="connsiteX0" fmla="*/ 91154 w 91154"/>
                <a:gd name="connsiteY0" fmla="*/ 0 h 10000"/>
                <a:gd name="connsiteX1" fmla="*/ 81154 w 91154"/>
                <a:gd name="connsiteY1" fmla="*/ 10000 h 10000"/>
                <a:gd name="connsiteX0" fmla="*/ 140288 w 140288"/>
                <a:gd name="connsiteY0" fmla="*/ 0 h 10000"/>
                <a:gd name="connsiteX1" fmla="*/ 130288 w 140288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288" h="10000">
                  <a:moveTo>
                    <a:pt x="140288" y="0"/>
                  </a:moveTo>
                  <a:cubicBezTo>
                    <a:pt x="-33046" y="3333"/>
                    <a:pt x="-56379" y="5363"/>
                    <a:pt x="130288" y="10000"/>
                  </a:cubicBezTo>
                </a:path>
              </a:pathLst>
            </a:custGeom>
            <a:noFill/>
            <a:ln w="38100">
              <a:solidFill>
                <a:srgbClr val="CC66FF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TextBox 482">
              <a:extLst>
                <a:ext uri="{FF2B5EF4-FFF2-40B4-BE49-F238E27FC236}">
                  <a16:creationId xmlns:a16="http://schemas.microsoft.com/office/drawing/2014/main" id="{1A5505F1-A627-4F2B-B23A-4A558E4A7AC9}"/>
                </a:ext>
              </a:extLst>
            </p:cNvPr>
            <p:cNvSpPr txBox="1"/>
            <p:nvPr/>
          </p:nvSpPr>
          <p:spPr>
            <a:xfrm>
              <a:off x="6805570" y="12791211"/>
              <a:ext cx="1595590" cy="611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300"/>
                </a:lnSpc>
              </a:pPr>
              <a:r>
                <a:rPr lang="en-GB" b="1">
                  <a:solidFill>
                    <a:srgbClr val="CC66FF"/>
                  </a:solidFill>
                </a:rPr>
                <a:t>Pelviene splanchnische zenuwen</a:t>
              </a:r>
              <a:endParaRPr lang="en-US" b="1">
                <a:solidFill>
                  <a:srgbClr val="CC66FF"/>
                </a:solidFill>
              </a:endParaRPr>
            </a:p>
          </p:txBody>
        </p:sp>
        <p:sp>
          <p:nvSpPr>
            <p:cNvPr id="484" name="TextBox 483">
              <a:extLst>
                <a:ext uri="{FF2B5EF4-FFF2-40B4-BE49-F238E27FC236}">
                  <a16:creationId xmlns:a16="http://schemas.microsoft.com/office/drawing/2014/main" id="{38296D6B-DF52-4F27-93E3-4F843B8FF1C9}"/>
                </a:ext>
              </a:extLst>
            </p:cNvPr>
            <p:cNvSpPr txBox="1"/>
            <p:nvPr/>
          </p:nvSpPr>
          <p:spPr>
            <a:xfrm>
              <a:off x="6632391" y="12052816"/>
              <a:ext cx="1792337" cy="2782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300"/>
                </a:lnSpc>
              </a:pPr>
              <a:r>
                <a:rPr lang="en-GB" b="1"/>
                <a:t>PARASYMP</a:t>
              </a:r>
              <a:endParaRPr lang="en-US" b="1"/>
            </a:p>
          </p:txBody>
        </p:sp>
        <p:cxnSp>
          <p:nvCxnSpPr>
            <p:cNvPr id="485" name="Straight Arrow Connector 484">
              <a:extLst>
                <a:ext uri="{FF2B5EF4-FFF2-40B4-BE49-F238E27FC236}">
                  <a16:creationId xmlns:a16="http://schemas.microsoft.com/office/drawing/2014/main" id="{9D5D6F9B-2942-4B9B-A9CC-DE04ED6DCD41}"/>
                </a:ext>
              </a:extLst>
            </p:cNvPr>
            <p:cNvCxnSpPr>
              <a:cxnSpLocks/>
            </p:cNvCxnSpPr>
            <p:nvPr/>
          </p:nvCxnSpPr>
          <p:spPr>
            <a:xfrm>
              <a:off x="4828648" y="13594831"/>
              <a:ext cx="0" cy="256655"/>
            </a:xfrm>
            <a:prstGeom prst="straightConnector1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9" name="TextBox 528">
              <a:extLst>
                <a:ext uri="{FF2B5EF4-FFF2-40B4-BE49-F238E27FC236}">
                  <a16:creationId xmlns:a16="http://schemas.microsoft.com/office/drawing/2014/main" id="{903EF8AF-15E5-4933-8081-A40675BED287}"/>
                </a:ext>
              </a:extLst>
            </p:cNvPr>
            <p:cNvSpPr txBox="1"/>
            <p:nvPr/>
          </p:nvSpPr>
          <p:spPr>
            <a:xfrm>
              <a:off x="8309644" y="12717428"/>
              <a:ext cx="1595590" cy="2782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300"/>
                </a:lnSpc>
              </a:pPr>
              <a:r>
                <a:rPr lang="en-GB" b="1">
                  <a:solidFill>
                    <a:srgbClr val="002060"/>
                  </a:solidFill>
                </a:rPr>
                <a:t>N. vagus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530" name="Freeform: Shape 529">
              <a:extLst>
                <a:ext uri="{FF2B5EF4-FFF2-40B4-BE49-F238E27FC236}">
                  <a16:creationId xmlns:a16="http://schemas.microsoft.com/office/drawing/2014/main" id="{913B2EC9-EF34-4010-9F84-58124569D02B}"/>
                </a:ext>
              </a:extLst>
            </p:cNvPr>
            <p:cNvSpPr/>
            <p:nvPr/>
          </p:nvSpPr>
          <p:spPr>
            <a:xfrm flipH="1">
              <a:off x="8391410" y="12297509"/>
              <a:ext cx="202752" cy="1187928"/>
            </a:xfrm>
            <a:custGeom>
              <a:avLst/>
              <a:gdLst>
                <a:gd name="connsiteX0" fmla="*/ 9525 w 9525"/>
                <a:gd name="connsiteY0" fmla="*/ 0 h 219075"/>
                <a:gd name="connsiteX1" fmla="*/ 0 w 9525"/>
                <a:gd name="connsiteY1" fmla="*/ 219075 h 219075"/>
                <a:gd name="connsiteX0" fmla="*/ 91154 w 91154"/>
                <a:gd name="connsiteY0" fmla="*/ 0 h 10000"/>
                <a:gd name="connsiteX1" fmla="*/ 81154 w 91154"/>
                <a:gd name="connsiteY1" fmla="*/ 10000 h 10000"/>
                <a:gd name="connsiteX0" fmla="*/ 140288 w 140288"/>
                <a:gd name="connsiteY0" fmla="*/ 0 h 10000"/>
                <a:gd name="connsiteX1" fmla="*/ 130288 w 140288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288" h="10000">
                  <a:moveTo>
                    <a:pt x="140288" y="0"/>
                  </a:moveTo>
                  <a:cubicBezTo>
                    <a:pt x="-33046" y="3333"/>
                    <a:pt x="-56379" y="5363"/>
                    <a:pt x="130288" y="10000"/>
                  </a:cubicBezTo>
                </a:path>
              </a:pathLst>
            </a:custGeom>
            <a:noFill/>
            <a:ln w="3810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6" name="Labels">
            <a:extLst>
              <a:ext uri="{FF2B5EF4-FFF2-40B4-BE49-F238E27FC236}">
                <a16:creationId xmlns:a16="http://schemas.microsoft.com/office/drawing/2014/main" id="{D0364C85-BA15-4E44-BD78-9ECDCD641930}"/>
              </a:ext>
            </a:extLst>
          </p:cNvPr>
          <p:cNvGrpSpPr/>
          <p:nvPr/>
        </p:nvGrpSpPr>
        <p:grpSpPr>
          <a:xfrm>
            <a:off x="219637" y="1488270"/>
            <a:ext cx="10360488" cy="9889857"/>
            <a:chOff x="233792" y="1215507"/>
            <a:chExt cx="10360488" cy="9889857"/>
          </a:xfrm>
        </p:grpSpPr>
        <p:sp>
          <p:nvSpPr>
            <p:cNvPr id="512" name="TextBox 511">
              <a:extLst>
                <a:ext uri="{FF2B5EF4-FFF2-40B4-BE49-F238E27FC236}">
                  <a16:creationId xmlns:a16="http://schemas.microsoft.com/office/drawing/2014/main" id="{55CECB74-D2F4-4064-AECF-18AAFDA9E4DB}"/>
                </a:ext>
              </a:extLst>
            </p:cNvPr>
            <p:cNvSpPr txBox="1"/>
            <p:nvPr/>
          </p:nvSpPr>
          <p:spPr>
            <a:xfrm>
              <a:off x="912057" y="3442912"/>
              <a:ext cx="25160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>
                  <a:solidFill>
                    <a:srgbClr val="00B0F0"/>
                  </a:solidFill>
                </a:rPr>
                <a:t>Nn. intercostales (spinaal)</a:t>
              </a:r>
              <a:endParaRPr lang="en-US" sz="1400" b="1">
                <a:solidFill>
                  <a:srgbClr val="00B0F0"/>
                </a:solidFill>
              </a:endParaRPr>
            </a:p>
          </p:txBody>
        </p:sp>
        <p:sp>
          <p:nvSpPr>
            <p:cNvPr id="513" name="TextBox 512">
              <a:extLst>
                <a:ext uri="{FF2B5EF4-FFF2-40B4-BE49-F238E27FC236}">
                  <a16:creationId xmlns:a16="http://schemas.microsoft.com/office/drawing/2014/main" id="{8CB3602A-95B6-4A0F-8D80-2D9ECC20AFD9}"/>
                </a:ext>
              </a:extLst>
            </p:cNvPr>
            <p:cNvSpPr txBox="1"/>
            <p:nvPr/>
          </p:nvSpPr>
          <p:spPr>
            <a:xfrm>
              <a:off x="817692" y="2610665"/>
              <a:ext cx="2655836" cy="5572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sz="1400" b="1">
                  <a:solidFill>
                    <a:srgbClr val="00B050"/>
                  </a:solidFill>
                </a:rPr>
                <a:t>Cardiopulmonale splanchnische zenuwen</a:t>
              </a:r>
              <a:endParaRPr lang="en-US" sz="1400" b="1">
                <a:solidFill>
                  <a:srgbClr val="00B050"/>
                </a:solidFill>
              </a:endParaRPr>
            </a:p>
          </p:txBody>
        </p:sp>
        <p:sp>
          <p:nvSpPr>
            <p:cNvPr id="514" name="TextBox 513">
              <a:extLst>
                <a:ext uri="{FF2B5EF4-FFF2-40B4-BE49-F238E27FC236}">
                  <a16:creationId xmlns:a16="http://schemas.microsoft.com/office/drawing/2014/main" id="{1D04188B-30D7-40FF-AEB3-9D5A6E5C2D28}"/>
                </a:ext>
              </a:extLst>
            </p:cNvPr>
            <p:cNvSpPr txBox="1"/>
            <p:nvPr/>
          </p:nvSpPr>
          <p:spPr>
            <a:xfrm>
              <a:off x="322834" y="4914904"/>
              <a:ext cx="3605202" cy="5572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sz="1400" b="1">
                  <a:solidFill>
                    <a:srgbClr val="00B050"/>
                  </a:solidFill>
                </a:rPr>
                <a:t>Thoracale splanchnische zenuwen:</a:t>
              </a:r>
            </a:p>
            <a:p>
              <a:pPr algn="ctr">
                <a:lnSpc>
                  <a:spcPts val="1800"/>
                </a:lnSpc>
              </a:pPr>
              <a:r>
                <a:rPr lang="en-GB" sz="1400" b="1">
                  <a:solidFill>
                    <a:srgbClr val="00B050"/>
                  </a:solidFill>
                </a:rPr>
                <a:t>N. splanchnicus major, minor, imus</a:t>
              </a:r>
              <a:endParaRPr lang="en-US" sz="1400" b="1">
                <a:solidFill>
                  <a:srgbClr val="00B050"/>
                </a:solidFill>
              </a:endParaRPr>
            </a:p>
          </p:txBody>
        </p:sp>
        <p:sp>
          <p:nvSpPr>
            <p:cNvPr id="515" name="TextBox 514">
              <a:extLst>
                <a:ext uri="{FF2B5EF4-FFF2-40B4-BE49-F238E27FC236}">
                  <a16:creationId xmlns:a16="http://schemas.microsoft.com/office/drawing/2014/main" id="{38CA298B-E826-483A-AB02-4E02B3889345}"/>
                </a:ext>
              </a:extLst>
            </p:cNvPr>
            <p:cNvSpPr txBox="1"/>
            <p:nvPr/>
          </p:nvSpPr>
          <p:spPr>
            <a:xfrm>
              <a:off x="624658" y="8013751"/>
              <a:ext cx="3555644" cy="312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sz="1400" b="1">
                  <a:solidFill>
                    <a:srgbClr val="00B050"/>
                  </a:solidFill>
                </a:rPr>
                <a:t>Lumbale splanchnische zenuwen</a:t>
              </a:r>
              <a:endParaRPr lang="en-US" sz="1400" b="1">
                <a:solidFill>
                  <a:srgbClr val="00B050"/>
                </a:solidFill>
              </a:endParaRPr>
            </a:p>
          </p:txBody>
        </p:sp>
        <p:sp>
          <p:nvSpPr>
            <p:cNvPr id="516" name="TextBox 515">
              <a:extLst>
                <a:ext uri="{FF2B5EF4-FFF2-40B4-BE49-F238E27FC236}">
                  <a16:creationId xmlns:a16="http://schemas.microsoft.com/office/drawing/2014/main" id="{4F55575E-68FA-4091-A020-DBD6FB20BD74}"/>
                </a:ext>
              </a:extLst>
            </p:cNvPr>
            <p:cNvSpPr txBox="1"/>
            <p:nvPr/>
          </p:nvSpPr>
          <p:spPr>
            <a:xfrm>
              <a:off x="1206579" y="3808084"/>
              <a:ext cx="1852413" cy="312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sz="1400" b="1">
                  <a:solidFill>
                    <a:srgbClr val="FF3399"/>
                  </a:solidFill>
                </a:rPr>
                <a:t>Rami communicans</a:t>
              </a:r>
              <a:endParaRPr lang="en-US" sz="1400" b="1">
                <a:solidFill>
                  <a:srgbClr val="FF3399"/>
                </a:solidFill>
              </a:endParaRPr>
            </a:p>
          </p:txBody>
        </p:sp>
        <p:sp>
          <p:nvSpPr>
            <p:cNvPr id="517" name="TextBox 516">
              <a:extLst>
                <a:ext uri="{FF2B5EF4-FFF2-40B4-BE49-F238E27FC236}">
                  <a16:creationId xmlns:a16="http://schemas.microsoft.com/office/drawing/2014/main" id="{0BAFCDD4-03B9-48B0-BD2C-F863FEAF790A}"/>
                </a:ext>
              </a:extLst>
            </p:cNvPr>
            <p:cNvSpPr txBox="1"/>
            <p:nvPr/>
          </p:nvSpPr>
          <p:spPr>
            <a:xfrm>
              <a:off x="835435" y="7570438"/>
              <a:ext cx="30340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00B0F0"/>
                  </a:solidFill>
                </a:rPr>
                <a:t>Plexus </a:t>
              </a:r>
              <a:r>
                <a:rPr lang="en-GB" sz="1400" b="1" dirty="0" err="1">
                  <a:solidFill>
                    <a:srgbClr val="00B0F0"/>
                  </a:solidFill>
                </a:rPr>
                <a:t>lumbalis</a:t>
              </a:r>
              <a:r>
                <a:rPr lang="en-GB" sz="1400" b="1" dirty="0">
                  <a:solidFill>
                    <a:srgbClr val="00B0F0"/>
                  </a:solidFill>
                </a:rPr>
                <a:t>, </a:t>
              </a:r>
              <a:r>
                <a:rPr lang="en-GB" sz="1400" b="1" dirty="0" err="1">
                  <a:solidFill>
                    <a:srgbClr val="00B0F0"/>
                  </a:solidFill>
                </a:rPr>
                <a:t>achterste</a:t>
              </a:r>
              <a:r>
                <a:rPr lang="en-GB" sz="1400" b="1" dirty="0">
                  <a:solidFill>
                    <a:srgbClr val="00B0F0"/>
                  </a:solidFill>
                </a:rPr>
                <a:t> </a:t>
              </a:r>
              <a:r>
                <a:rPr lang="en-GB" sz="1400" b="1" dirty="0" err="1">
                  <a:solidFill>
                    <a:srgbClr val="00B0F0"/>
                  </a:solidFill>
                </a:rPr>
                <a:t>buikwandzenuwen</a:t>
              </a:r>
              <a:r>
                <a:rPr lang="en-GB" sz="1400" b="1" dirty="0">
                  <a:solidFill>
                    <a:srgbClr val="00B0F0"/>
                  </a:solidFill>
                </a:rPr>
                <a:t> (</a:t>
              </a:r>
              <a:r>
                <a:rPr lang="en-GB" sz="1400" b="1" dirty="0" err="1">
                  <a:solidFill>
                    <a:srgbClr val="00B0F0"/>
                  </a:solidFill>
                </a:rPr>
                <a:t>spinaal</a:t>
              </a:r>
              <a:r>
                <a:rPr lang="en-GB" sz="1400" b="1" dirty="0">
                  <a:solidFill>
                    <a:srgbClr val="00B0F0"/>
                  </a:solidFill>
                </a:rPr>
                <a:t>)</a:t>
              </a:r>
              <a:endParaRPr lang="en-US" sz="1400" b="1" dirty="0">
                <a:solidFill>
                  <a:srgbClr val="00B0F0"/>
                </a:solidFill>
              </a:endParaRPr>
            </a:p>
          </p:txBody>
        </p:sp>
        <p:sp>
          <p:nvSpPr>
            <p:cNvPr id="518" name="TextBox 517">
              <a:extLst>
                <a:ext uri="{FF2B5EF4-FFF2-40B4-BE49-F238E27FC236}">
                  <a16:creationId xmlns:a16="http://schemas.microsoft.com/office/drawing/2014/main" id="{A673007E-38E1-4720-A0CA-BE83702B2938}"/>
                </a:ext>
              </a:extLst>
            </p:cNvPr>
            <p:cNvSpPr txBox="1"/>
            <p:nvPr/>
          </p:nvSpPr>
          <p:spPr>
            <a:xfrm>
              <a:off x="233792" y="6705885"/>
              <a:ext cx="394861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>
                  <a:solidFill>
                    <a:srgbClr val="FF0000"/>
                  </a:solidFill>
                </a:rPr>
                <a:t>Prevertebraal / preaortaal:</a:t>
              </a:r>
            </a:p>
            <a:p>
              <a:pPr algn="ctr"/>
              <a:r>
                <a:rPr lang="en-GB" sz="1400" b="1">
                  <a:solidFill>
                    <a:srgbClr val="FF0000"/>
                  </a:solidFill>
                </a:rPr>
                <a:t>ganglion &amp; plexus coeliacus, mesent. sup, aorticorenalis, intermesentericus, mesent. inf. </a:t>
              </a:r>
              <a:endParaRPr lang="en-US" sz="1400" b="1">
                <a:solidFill>
                  <a:srgbClr val="FF0000"/>
                </a:solidFill>
              </a:endParaRPr>
            </a:p>
          </p:txBody>
        </p:sp>
        <p:sp>
          <p:nvSpPr>
            <p:cNvPr id="519" name="TextBox 518">
              <a:extLst>
                <a:ext uri="{FF2B5EF4-FFF2-40B4-BE49-F238E27FC236}">
                  <a16:creationId xmlns:a16="http://schemas.microsoft.com/office/drawing/2014/main" id="{A1505115-9CD8-429C-BB77-864E7657F9D1}"/>
                </a:ext>
              </a:extLst>
            </p:cNvPr>
            <p:cNvSpPr txBox="1"/>
            <p:nvPr/>
          </p:nvSpPr>
          <p:spPr>
            <a:xfrm>
              <a:off x="4017661" y="1219312"/>
              <a:ext cx="24667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>
                  <a:solidFill>
                    <a:srgbClr val="FF9900"/>
                  </a:solidFill>
                </a:rPr>
                <a:t>Truncus sympathicus (paravertebraal)</a:t>
              </a:r>
              <a:endParaRPr lang="en-US" sz="1400" b="1">
                <a:solidFill>
                  <a:srgbClr val="FF9900"/>
                </a:solidFill>
              </a:endParaRPr>
            </a:p>
          </p:txBody>
        </p:sp>
        <p:sp>
          <p:nvSpPr>
            <p:cNvPr id="520" name="TextBox 519">
              <a:extLst>
                <a:ext uri="{FF2B5EF4-FFF2-40B4-BE49-F238E27FC236}">
                  <a16:creationId xmlns:a16="http://schemas.microsoft.com/office/drawing/2014/main" id="{19DC8AE3-7E41-4DC2-95AD-4F576D915116}"/>
                </a:ext>
              </a:extLst>
            </p:cNvPr>
            <p:cNvSpPr txBox="1"/>
            <p:nvPr/>
          </p:nvSpPr>
          <p:spPr>
            <a:xfrm>
              <a:off x="691686" y="9804228"/>
              <a:ext cx="38212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00B0F0"/>
                  </a:solidFill>
                </a:rPr>
                <a:t>Plexus </a:t>
              </a:r>
              <a:r>
                <a:rPr lang="en-GB" sz="1400" b="1" dirty="0" err="1">
                  <a:solidFill>
                    <a:srgbClr val="00B0F0"/>
                  </a:solidFill>
                </a:rPr>
                <a:t>sacralis</a:t>
              </a:r>
              <a:r>
                <a:rPr lang="en-GB" sz="1400" b="1" dirty="0">
                  <a:solidFill>
                    <a:srgbClr val="00B0F0"/>
                  </a:solidFill>
                </a:rPr>
                <a:t>, Nn. </a:t>
              </a:r>
              <a:r>
                <a:rPr lang="en-GB" sz="1400" b="1" dirty="0" err="1">
                  <a:solidFill>
                    <a:srgbClr val="00B0F0"/>
                  </a:solidFill>
                </a:rPr>
                <a:t>sacrales</a:t>
              </a:r>
              <a:r>
                <a:rPr lang="en-GB" sz="1400" b="1" dirty="0">
                  <a:solidFill>
                    <a:srgbClr val="00B0F0"/>
                  </a:solidFill>
                </a:rPr>
                <a:t> (</a:t>
              </a:r>
              <a:r>
                <a:rPr lang="en-GB" sz="1400" b="1" dirty="0" err="1">
                  <a:solidFill>
                    <a:srgbClr val="00B0F0"/>
                  </a:solidFill>
                </a:rPr>
                <a:t>spinaal</a:t>
              </a:r>
              <a:r>
                <a:rPr lang="en-GB" sz="1400" b="1" dirty="0">
                  <a:solidFill>
                    <a:srgbClr val="00B0F0"/>
                  </a:solidFill>
                </a:rPr>
                <a:t>)</a:t>
              </a:r>
              <a:endParaRPr lang="en-US" sz="1400" b="1" dirty="0">
                <a:solidFill>
                  <a:srgbClr val="00B0F0"/>
                </a:solidFill>
              </a:endParaRPr>
            </a:p>
          </p:txBody>
        </p:sp>
        <p:sp>
          <p:nvSpPr>
            <p:cNvPr id="521" name="TextBox 520">
              <a:extLst>
                <a:ext uri="{FF2B5EF4-FFF2-40B4-BE49-F238E27FC236}">
                  <a16:creationId xmlns:a16="http://schemas.microsoft.com/office/drawing/2014/main" id="{EA90BE3B-2C07-4020-B41E-DF46ED7E6FF9}"/>
                </a:ext>
              </a:extLst>
            </p:cNvPr>
            <p:cNvSpPr txBox="1"/>
            <p:nvPr/>
          </p:nvSpPr>
          <p:spPr>
            <a:xfrm>
              <a:off x="792525" y="8564267"/>
              <a:ext cx="30973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>
                  <a:solidFill>
                    <a:srgbClr val="FF0000"/>
                  </a:solidFill>
                </a:rPr>
                <a:t>Plexus hypogastricus superior</a:t>
              </a:r>
              <a:endParaRPr lang="en-US" sz="1400" b="1">
                <a:solidFill>
                  <a:srgbClr val="FF0000"/>
                </a:solidFill>
              </a:endParaRPr>
            </a:p>
          </p:txBody>
        </p:sp>
        <p:sp>
          <p:nvSpPr>
            <p:cNvPr id="522" name="TextBox 521">
              <a:extLst>
                <a:ext uri="{FF2B5EF4-FFF2-40B4-BE49-F238E27FC236}">
                  <a16:creationId xmlns:a16="http://schemas.microsoft.com/office/drawing/2014/main" id="{35CEC627-C636-4405-89C8-6B6DBEF31536}"/>
                </a:ext>
              </a:extLst>
            </p:cNvPr>
            <p:cNvSpPr txBox="1"/>
            <p:nvPr/>
          </p:nvSpPr>
          <p:spPr>
            <a:xfrm>
              <a:off x="811932" y="9058016"/>
              <a:ext cx="30973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>
                  <a:solidFill>
                    <a:srgbClr val="FF0000"/>
                  </a:solidFill>
                </a:rPr>
                <a:t>N. hypogastricus</a:t>
              </a:r>
              <a:endParaRPr lang="en-US" sz="1400" b="1">
                <a:solidFill>
                  <a:srgbClr val="FF0000"/>
                </a:solidFill>
              </a:endParaRPr>
            </a:p>
          </p:txBody>
        </p:sp>
        <p:sp>
          <p:nvSpPr>
            <p:cNvPr id="523" name="TextBox 522">
              <a:extLst>
                <a:ext uri="{FF2B5EF4-FFF2-40B4-BE49-F238E27FC236}">
                  <a16:creationId xmlns:a16="http://schemas.microsoft.com/office/drawing/2014/main" id="{8B147634-A1B0-41AB-96C5-DA7EB97A1DC3}"/>
                </a:ext>
              </a:extLst>
            </p:cNvPr>
            <p:cNvSpPr txBox="1"/>
            <p:nvPr/>
          </p:nvSpPr>
          <p:spPr>
            <a:xfrm>
              <a:off x="930228" y="10458450"/>
              <a:ext cx="30973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>
                  <a:solidFill>
                    <a:srgbClr val="FF0000"/>
                  </a:solidFill>
                </a:rPr>
                <a:t>Plexus hypogastricus inferior</a:t>
              </a:r>
              <a:endParaRPr lang="en-US" sz="1400" b="1">
                <a:solidFill>
                  <a:srgbClr val="FF0000"/>
                </a:solidFill>
              </a:endParaRPr>
            </a:p>
          </p:txBody>
        </p:sp>
        <p:sp>
          <p:nvSpPr>
            <p:cNvPr id="524" name="TextBox 523">
              <a:extLst>
                <a:ext uri="{FF2B5EF4-FFF2-40B4-BE49-F238E27FC236}">
                  <a16:creationId xmlns:a16="http://schemas.microsoft.com/office/drawing/2014/main" id="{B77864CC-C9ED-41AD-B15A-5281AB4AC9AA}"/>
                </a:ext>
              </a:extLst>
            </p:cNvPr>
            <p:cNvSpPr txBox="1"/>
            <p:nvPr/>
          </p:nvSpPr>
          <p:spPr>
            <a:xfrm>
              <a:off x="643496" y="10105484"/>
              <a:ext cx="3846103" cy="312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sz="1400" b="1">
                  <a:solidFill>
                    <a:srgbClr val="CC66FF"/>
                  </a:solidFill>
                </a:rPr>
                <a:t>Pelviene splanchnische zenuwen</a:t>
              </a:r>
              <a:endParaRPr lang="en-US" sz="1400" b="1">
                <a:solidFill>
                  <a:srgbClr val="CC66FF"/>
                </a:solidFill>
              </a:endParaRPr>
            </a:p>
          </p:txBody>
        </p:sp>
        <p:sp>
          <p:nvSpPr>
            <p:cNvPr id="525" name="TextBox 524">
              <a:extLst>
                <a:ext uri="{FF2B5EF4-FFF2-40B4-BE49-F238E27FC236}">
                  <a16:creationId xmlns:a16="http://schemas.microsoft.com/office/drawing/2014/main" id="{A3EED01D-F431-435F-B7B3-6C171DB14CA9}"/>
                </a:ext>
              </a:extLst>
            </p:cNvPr>
            <p:cNvSpPr txBox="1"/>
            <p:nvPr/>
          </p:nvSpPr>
          <p:spPr>
            <a:xfrm>
              <a:off x="959064" y="10797587"/>
              <a:ext cx="30973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>
                  <a:solidFill>
                    <a:srgbClr val="002060"/>
                  </a:solidFill>
                </a:rPr>
                <a:t>Sacrale parasymp. outflow </a:t>
              </a:r>
              <a:endParaRPr lang="en-US" sz="1400" b="1">
                <a:solidFill>
                  <a:srgbClr val="002060"/>
                </a:solidFill>
              </a:endParaRPr>
            </a:p>
          </p:txBody>
        </p:sp>
        <p:sp>
          <p:nvSpPr>
            <p:cNvPr id="526" name="TextBox 525">
              <a:extLst>
                <a:ext uri="{FF2B5EF4-FFF2-40B4-BE49-F238E27FC236}">
                  <a16:creationId xmlns:a16="http://schemas.microsoft.com/office/drawing/2014/main" id="{0DE01D42-40C5-495F-889C-62C59DE48AFF}"/>
                </a:ext>
              </a:extLst>
            </p:cNvPr>
            <p:cNvSpPr txBox="1"/>
            <p:nvPr/>
          </p:nvSpPr>
          <p:spPr>
            <a:xfrm>
              <a:off x="7679483" y="1215507"/>
              <a:ext cx="29147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>
                  <a:solidFill>
                    <a:srgbClr val="002060"/>
                  </a:solidFill>
                </a:rPr>
                <a:t>Nn. vagi, plexus oesophagealis, truncus vagalis ant. &amp; post.</a:t>
              </a:r>
              <a:endParaRPr lang="en-US" sz="1400" b="1">
                <a:solidFill>
                  <a:srgbClr val="002060"/>
                </a:solidFill>
              </a:endParaRPr>
            </a:p>
          </p:txBody>
        </p:sp>
      </p:grpSp>
      <p:pic>
        <p:nvPicPr>
          <p:cNvPr id="486" name="LUMC logo">
            <a:extLst>
              <a:ext uri="{FF2B5EF4-FFF2-40B4-BE49-F238E27FC236}">
                <a16:creationId xmlns:a16="http://schemas.microsoft.com/office/drawing/2014/main" id="{121967C5-41DE-4127-A4E9-FB49A791C5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29" y="988128"/>
            <a:ext cx="564795" cy="564795"/>
          </a:xfrm>
          <a:prstGeom prst="rect">
            <a:avLst/>
          </a:prstGeom>
        </p:spPr>
      </p:pic>
      <p:pic>
        <p:nvPicPr>
          <p:cNvPr id="3" name="vertebral column">
            <a:extLst>
              <a:ext uri="{FF2B5EF4-FFF2-40B4-BE49-F238E27FC236}">
                <a16:creationId xmlns:a16="http://schemas.microsoft.com/office/drawing/2014/main" id="{47709997-53DB-48F7-B54E-5EF3F1DB6D88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2503" y="975208"/>
            <a:ext cx="2667141" cy="10625959"/>
          </a:xfrm>
          <a:prstGeom prst="rect">
            <a:avLst/>
          </a:prstGeom>
        </p:spPr>
      </p:pic>
      <p:grpSp>
        <p:nvGrpSpPr>
          <p:cNvPr id="191" name="vertebral heights sidebar">
            <a:extLst>
              <a:ext uri="{FF2B5EF4-FFF2-40B4-BE49-F238E27FC236}">
                <a16:creationId xmlns:a16="http://schemas.microsoft.com/office/drawing/2014/main" id="{A2D8096D-D711-43B1-8285-D088B4B091B4}"/>
              </a:ext>
            </a:extLst>
          </p:cNvPr>
          <p:cNvGrpSpPr/>
          <p:nvPr/>
        </p:nvGrpSpPr>
        <p:grpSpPr>
          <a:xfrm>
            <a:off x="10094897" y="6912579"/>
            <a:ext cx="427645" cy="4285479"/>
            <a:chOff x="6444841" y="6196680"/>
            <a:chExt cx="427645" cy="4285479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217C292-5BF9-4818-8891-6876035DEB52}"/>
                </a:ext>
              </a:extLst>
            </p:cNvPr>
            <p:cNvSpPr txBox="1"/>
            <p:nvPr/>
          </p:nvSpPr>
          <p:spPr>
            <a:xfrm>
              <a:off x="6465002" y="9601230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S3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71C5341-0305-4AB7-9981-43818BBAE0EC}"/>
                </a:ext>
              </a:extLst>
            </p:cNvPr>
            <p:cNvSpPr txBox="1"/>
            <p:nvPr/>
          </p:nvSpPr>
          <p:spPr>
            <a:xfrm>
              <a:off x="6465002" y="8953949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S1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8509B88-7A94-47B9-BF9E-77FC15769EF1}"/>
                </a:ext>
              </a:extLst>
            </p:cNvPr>
            <p:cNvSpPr txBox="1"/>
            <p:nvPr/>
          </p:nvSpPr>
          <p:spPr>
            <a:xfrm>
              <a:off x="6465002" y="9238666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S2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33234E8-5CF2-4B2E-907F-EAF513D0858C}"/>
                </a:ext>
              </a:extLst>
            </p:cNvPr>
            <p:cNvSpPr txBox="1"/>
            <p:nvPr/>
          </p:nvSpPr>
          <p:spPr>
            <a:xfrm>
              <a:off x="6460994" y="9885947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S4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C72F01B-9B31-4F09-93F5-60F50D738803}"/>
                </a:ext>
              </a:extLst>
            </p:cNvPr>
            <p:cNvSpPr txBox="1"/>
            <p:nvPr/>
          </p:nvSpPr>
          <p:spPr>
            <a:xfrm>
              <a:off x="6460994" y="10112827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S5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164953BC-75F2-4BB1-8899-9C588941EBED}"/>
                </a:ext>
              </a:extLst>
            </p:cNvPr>
            <p:cNvGrpSpPr/>
            <p:nvPr/>
          </p:nvGrpSpPr>
          <p:grpSpPr>
            <a:xfrm>
              <a:off x="6444841" y="6196680"/>
              <a:ext cx="419629" cy="2047248"/>
              <a:chOff x="-578204" y="6221042"/>
              <a:chExt cx="419629" cy="2047248"/>
            </a:xfrm>
          </p:grpSpPr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E0460DE-7EA9-43FD-92ED-347B902C2071}"/>
                  </a:ext>
                </a:extLst>
              </p:cNvPr>
              <p:cNvSpPr txBox="1"/>
              <p:nvPr/>
            </p:nvSpPr>
            <p:spPr>
              <a:xfrm>
                <a:off x="-558043" y="6221042"/>
                <a:ext cx="3994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>
                    <a:solidFill>
                      <a:schemeClr val="bg1">
                        <a:lumMod val="75000"/>
                      </a:schemeClr>
                    </a:solidFill>
                  </a:rPr>
                  <a:t>L1</a:t>
                </a:r>
                <a:endParaRPr 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B1352FA-78C1-4AC5-9C97-A6C2EDE9305A}"/>
                  </a:ext>
                </a:extLst>
              </p:cNvPr>
              <p:cNvSpPr txBox="1"/>
              <p:nvPr/>
            </p:nvSpPr>
            <p:spPr>
              <a:xfrm>
                <a:off x="-578204" y="6735987"/>
                <a:ext cx="3994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>
                    <a:solidFill>
                      <a:schemeClr val="bg1">
                        <a:lumMod val="75000"/>
                      </a:schemeClr>
                    </a:solidFill>
                  </a:rPr>
                  <a:t>L2</a:t>
                </a:r>
                <a:endParaRPr 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3EBF1F5A-0327-4E05-BF93-D2A5E9339C3A}"/>
                  </a:ext>
                </a:extLst>
              </p:cNvPr>
              <p:cNvSpPr txBox="1"/>
              <p:nvPr/>
            </p:nvSpPr>
            <p:spPr>
              <a:xfrm>
                <a:off x="-558043" y="7316189"/>
                <a:ext cx="3994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>
                    <a:solidFill>
                      <a:schemeClr val="bg1">
                        <a:lumMod val="75000"/>
                      </a:schemeClr>
                    </a:solidFill>
                  </a:rPr>
                  <a:t>L3</a:t>
                </a:r>
                <a:endParaRPr 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AC0EA64-29E6-4FF7-953F-1EB128D571B3}"/>
                  </a:ext>
                </a:extLst>
              </p:cNvPr>
              <p:cNvSpPr txBox="1"/>
              <p:nvPr/>
            </p:nvSpPr>
            <p:spPr>
              <a:xfrm>
                <a:off x="-558043" y="7898958"/>
                <a:ext cx="3994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>
                    <a:solidFill>
                      <a:schemeClr val="bg1">
                        <a:lumMod val="75000"/>
                      </a:schemeClr>
                    </a:solidFill>
                  </a:rPr>
                  <a:t>L4</a:t>
                </a:r>
                <a:endParaRPr 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632D87FA-4DFA-40DE-BAE3-E299382E97BF}"/>
                </a:ext>
              </a:extLst>
            </p:cNvPr>
            <p:cNvSpPr txBox="1"/>
            <p:nvPr/>
          </p:nvSpPr>
          <p:spPr>
            <a:xfrm>
              <a:off x="6473018" y="8303284"/>
              <a:ext cx="399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L5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247" name="ramus communicans">
            <a:extLst>
              <a:ext uri="{FF2B5EF4-FFF2-40B4-BE49-F238E27FC236}">
                <a16:creationId xmlns:a16="http://schemas.microsoft.com/office/drawing/2014/main" id="{8F9EF479-E2D8-4C90-A15C-EE600FF2551F}"/>
              </a:ext>
            </a:extLst>
          </p:cNvPr>
          <p:cNvGrpSpPr/>
          <p:nvPr/>
        </p:nvGrpSpPr>
        <p:grpSpPr>
          <a:xfrm>
            <a:off x="6306933" y="2731695"/>
            <a:ext cx="1411939" cy="8152306"/>
            <a:chOff x="2783218" y="2015799"/>
            <a:chExt cx="1112919" cy="8152306"/>
          </a:xfrm>
        </p:grpSpPr>
        <p:grpSp>
          <p:nvGrpSpPr>
            <p:cNvPr id="248" name="Group 247">
              <a:extLst>
                <a:ext uri="{FF2B5EF4-FFF2-40B4-BE49-F238E27FC236}">
                  <a16:creationId xmlns:a16="http://schemas.microsoft.com/office/drawing/2014/main" id="{FBEEFF31-7160-421E-89A6-35AB758CF3E2}"/>
                </a:ext>
              </a:extLst>
            </p:cNvPr>
            <p:cNvGrpSpPr/>
            <p:nvPr/>
          </p:nvGrpSpPr>
          <p:grpSpPr>
            <a:xfrm>
              <a:off x="2783218" y="2029415"/>
              <a:ext cx="433523" cy="8132210"/>
              <a:chOff x="2783218" y="2029415"/>
              <a:chExt cx="433523" cy="8132210"/>
            </a:xfrm>
          </p:grpSpPr>
          <p:grpSp>
            <p:nvGrpSpPr>
              <p:cNvPr id="364" name="Group 363">
                <a:extLst>
                  <a:ext uri="{FF2B5EF4-FFF2-40B4-BE49-F238E27FC236}">
                    <a16:creationId xmlns:a16="http://schemas.microsoft.com/office/drawing/2014/main" id="{867D3A4B-48B2-41B4-BCD8-E47364465B7C}"/>
                  </a:ext>
                </a:extLst>
              </p:cNvPr>
              <p:cNvGrpSpPr/>
              <p:nvPr/>
            </p:nvGrpSpPr>
            <p:grpSpPr>
              <a:xfrm>
                <a:off x="2791290" y="2029415"/>
                <a:ext cx="178994" cy="202258"/>
                <a:chOff x="2791290" y="2029415"/>
                <a:chExt cx="178994" cy="202258"/>
              </a:xfrm>
            </p:grpSpPr>
            <p:cxnSp>
              <p:nvCxnSpPr>
                <p:cNvPr id="411" name="Straight Connector 410">
                  <a:extLst>
                    <a:ext uri="{FF2B5EF4-FFF2-40B4-BE49-F238E27FC236}">
                      <a16:creationId xmlns:a16="http://schemas.microsoft.com/office/drawing/2014/main" id="{8F6F0EAB-F6ED-4CDA-AB7A-EE474E6EEC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91290" y="2029415"/>
                  <a:ext cx="178994" cy="202258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2" name="Straight Connector 411">
                  <a:extLst>
                    <a:ext uri="{FF2B5EF4-FFF2-40B4-BE49-F238E27FC236}">
                      <a16:creationId xmlns:a16="http://schemas.microsoft.com/office/drawing/2014/main" id="{EE00DA60-E7B6-42C3-AA50-5877A140D00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55719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5" name="Group 364">
                <a:extLst>
                  <a:ext uri="{FF2B5EF4-FFF2-40B4-BE49-F238E27FC236}">
                    <a16:creationId xmlns:a16="http://schemas.microsoft.com/office/drawing/2014/main" id="{92678D51-F894-423A-9F67-8CD966EC7AA7}"/>
                  </a:ext>
                </a:extLst>
              </p:cNvPr>
              <p:cNvGrpSpPr/>
              <p:nvPr/>
            </p:nvGrpSpPr>
            <p:grpSpPr>
              <a:xfrm>
                <a:off x="2814611" y="2307826"/>
                <a:ext cx="167225" cy="160072"/>
                <a:chOff x="2791290" y="2029415"/>
                <a:chExt cx="167225" cy="160072"/>
              </a:xfrm>
            </p:grpSpPr>
            <p:cxnSp>
              <p:nvCxnSpPr>
                <p:cNvPr id="409" name="Straight Connector 408">
                  <a:extLst>
                    <a:ext uri="{FF2B5EF4-FFF2-40B4-BE49-F238E27FC236}">
                      <a16:creationId xmlns:a16="http://schemas.microsoft.com/office/drawing/2014/main" id="{9A81B81B-3DD1-40D5-8804-F428CA01D0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91290" y="2029415"/>
                  <a:ext cx="162900" cy="160072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0" name="Straight Connector 409">
                  <a:extLst>
                    <a:ext uri="{FF2B5EF4-FFF2-40B4-BE49-F238E27FC236}">
                      <a16:creationId xmlns:a16="http://schemas.microsoft.com/office/drawing/2014/main" id="{A88AC832-D66D-47FD-8D25-772A8400D6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55719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6" name="Group 365">
                <a:extLst>
                  <a:ext uri="{FF2B5EF4-FFF2-40B4-BE49-F238E27FC236}">
                    <a16:creationId xmlns:a16="http://schemas.microsoft.com/office/drawing/2014/main" id="{E5011156-DCBF-490A-A2FB-F09C707160DD}"/>
                  </a:ext>
                </a:extLst>
              </p:cNvPr>
              <p:cNvGrpSpPr/>
              <p:nvPr/>
            </p:nvGrpSpPr>
            <p:grpSpPr>
              <a:xfrm>
                <a:off x="2809167" y="2674630"/>
                <a:ext cx="167225" cy="155533"/>
                <a:chOff x="2791290" y="2029415"/>
                <a:chExt cx="167225" cy="155533"/>
              </a:xfrm>
            </p:grpSpPr>
            <p:cxnSp>
              <p:nvCxnSpPr>
                <p:cNvPr id="407" name="Straight Connector 406">
                  <a:extLst>
                    <a:ext uri="{FF2B5EF4-FFF2-40B4-BE49-F238E27FC236}">
                      <a16:creationId xmlns:a16="http://schemas.microsoft.com/office/drawing/2014/main" id="{D9729BC3-D207-4727-9C21-2DBDC1DD65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91290" y="2029415"/>
                  <a:ext cx="158754" cy="155533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8" name="Straight Connector 407">
                  <a:extLst>
                    <a:ext uri="{FF2B5EF4-FFF2-40B4-BE49-F238E27FC236}">
                      <a16:creationId xmlns:a16="http://schemas.microsoft.com/office/drawing/2014/main" id="{83327D50-C256-48B5-9D02-844996EAA6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55719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7" name="Group 366">
                <a:extLst>
                  <a:ext uri="{FF2B5EF4-FFF2-40B4-BE49-F238E27FC236}">
                    <a16:creationId xmlns:a16="http://schemas.microsoft.com/office/drawing/2014/main" id="{BB959C6D-4926-4218-8DCD-8773E80B2C28}"/>
                  </a:ext>
                </a:extLst>
              </p:cNvPr>
              <p:cNvGrpSpPr/>
              <p:nvPr/>
            </p:nvGrpSpPr>
            <p:grpSpPr>
              <a:xfrm>
                <a:off x="2818623" y="2986335"/>
                <a:ext cx="167225" cy="170672"/>
                <a:chOff x="2791290" y="2029415"/>
                <a:chExt cx="167225" cy="170672"/>
              </a:xfrm>
            </p:grpSpPr>
            <p:cxnSp>
              <p:nvCxnSpPr>
                <p:cNvPr id="405" name="Straight Connector 404">
                  <a:extLst>
                    <a:ext uri="{FF2B5EF4-FFF2-40B4-BE49-F238E27FC236}">
                      <a16:creationId xmlns:a16="http://schemas.microsoft.com/office/drawing/2014/main" id="{05DDD333-68E2-47DC-8163-2224869480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91290" y="2029415"/>
                  <a:ext cx="155475" cy="170672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6" name="Straight Connector 405">
                  <a:extLst>
                    <a:ext uri="{FF2B5EF4-FFF2-40B4-BE49-F238E27FC236}">
                      <a16:creationId xmlns:a16="http://schemas.microsoft.com/office/drawing/2014/main" id="{FAFC98B2-9C41-45DD-9E66-7D84F39D3AC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55719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8" name="Group 367">
                <a:extLst>
                  <a:ext uri="{FF2B5EF4-FFF2-40B4-BE49-F238E27FC236}">
                    <a16:creationId xmlns:a16="http://schemas.microsoft.com/office/drawing/2014/main" id="{981310CB-B602-4A60-90AB-067AA83F6BDF}"/>
                  </a:ext>
                </a:extLst>
              </p:cNvPr>
              <p:cNvGrpSpPr/>
              <p:nvPr/>
            </p:nvGrpSpPr>
            <p:grpSpPr>
              <a:xfrm>
                <a:off x="2812491" y="3346701"/>
                <a:ext cx="167225" cy="161697"/>
                <a:chOff x="2791290" y="2029415"/>
                <a:chExt cx="167225" cy="161697"/>
              </a:xfrm>
            </p:grpSpPr>
            <p:cxnSp>
              <p:nvCxnSpPr>
                <p:cNvPr id="403" name="Straight Connector 402">
                  <a:extLst>
                    <a:ext uri="{FF2B5EF4-FFF2-40B4-BE49-F238E27FC236}">
                      <a16:creationId xmlns:a16="http://schemas.microsoft.com/office/drawing/2014/main" id="{F9629665-2A4E-445C-9E02-C0002B6DBF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91290" y="2029415"/>
                  <a:ext cx="159769" cy="161697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4" name="Straight Connector 403">
                  <a:extLst>
                    <a:ext uri="{FF2B5EF4-FFF2-40B4-BE49-F238E27FC236}">
                      <a16:creationId xmlns:a16="http://schemas.microsoft.com/office/drawing/2014/main" id="{E681AF0E-BF39-4073-A9E7-093BDF8C9B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55719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9" name="Group 368">
                <a:extLst>
                  <a:ext uri="{FF2B5EF4-FFF2-40B4-BE49-F238E27FC236}">
                    <a16:creationId xmlns:a16="http://schemas.microsoft.com/office/drawing/2014/main" id="{2F56B3E0-B184-4B8D-9EAB-E16CCB036063}"/>
                  </a:ext>
                </a:extLst>
              </p:cNvPr>
              <p:cNvGrpSpPr/>
              <p:nvPr/>
            </p:nvGrpSpPr>
            <p:grpSpPr>
              <a:xfrm>
                <a:off x="2814419" y="3675106"/>
                <a:ext cx="167225" cy="162370"/>
                <a:chOff x="2791290" y="2029415"/>
                <a:chExt cx="167225" cy="162370"/>
              </a:xfrm>
            </p:grpSpPr>
            <p:cxnSp>
              <p:nvCxnSpPr>
                <p:cNvPr id="401" name="Straight Connector 400">
                  <a:extLst>
                    <a:ext uri="{FF2B5EF4-FFF2-40B4-BE49-F238E27FC236}">
                      <a16:creationId xmlns:a16="http://schemas.microsoft.com/office/drawing/2014/main" id="{45BEE9D0-C1D8-4C3F-A18A-45022B457D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91290" y="2029415"/>
                  <a:ext cx="153832" cy="162370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2" name="Straight Connector 401">
                  <a:extLst>
                    <a:ext uri="{FF2B5EF4-FFF2-40B4-BE49-F238E27FC236}">
                      <a16:creationId xmlns:a16="http://schemas.microsoft.com/office/drawing/2014/main" id="{665B257C-AEA4-40C3-8166-5A7DF02DBA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55719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0" name="Group 369">
                <a:extLst>
                  <a:ext uri="{FF2B5EF4-FFF2-40B4-BE49-F238E27FC236}">
                    <a16:creationId xmlns:a16="http://schemas.microsoft.com/office/drawing/2014/main" id="{F3913D58-2F46-49DF-9EA2-A1FCB436427B}"/>
                  </a:ext>
                </a:extLst>
              </p:cNvPr>
              <p:cNvGrpSpPr/>
              <p:nvPr/>
            </p:nvGrpSpPr>
            <p:grpSpPr>
              <a:xfrm>
                <a:off x="2806760" y="3952494"/>
                <a:ext cx="167225" cy="157508"/>
                <a:chOff x="2791290" y="2029415"/>
                <a:chExt cx="167225" cy="157508"/>
              </a:xfrm>
            </p:grpSpPr>
            <p:cxnSp>
              <p:nvCxnSpPr>
                <p:cNvPr id="399" name="Straight Connector 398">
                  <a:extLst>
                    <a:ext uri="{FF2B5EF4-FFF2-40B4-BE49-F238E27FC236}">
                      <a16:creationId xmlns:a16="http://schemas.microsoft.com/office/drawing/2014/main" id="{E2DD30E5-2907-4037-A0E9-2F856D472E7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91290" y="2029415"/>
                  <a:ext cx="162155" cy="157508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0" name="Straight Connector 399">
                  <a:extLst>
                    <a:ext uri="{FF2B5EF4-FFF2-40B4-BE49-F238E27FC236}">
                      <a16:creationId xmlns:a16="http://schemas.microsoft.com/office/drawing/2014/main" id="{38521F78-10AA-4BA6-98C0-1820EC18776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55719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>
                <a:extLst>
                  <a:ext uri="{FF2B5EF4-FFF2-40B4-BE49-F238E27FC236}">
                    <a16:creationId xmlns:a16="http://schemas.microsoft.com/office/drawing/2014/main" id="{E552A9E1-B592-42DA-9130-BB46308E95E7}"/>
                  </a:ext>
                </a:extLst>
              </p:cNvPr>
              <p:cNvGrpSpPr/>
              <p:nvPr/>
            </p:nvGrpSpPr>
            <p:grpSpPr>
              <a:xfrm>
                <a:off x="2783218" y="4342969"/>
                <a:ext cx="181394" cy="191610"/>
                <a:chOff x="2783474" y="2017691"/>
                <a:chExt cx="181394" cy="191610"/>
              </a:xfrm>
            </p:grpSpPr>
            <p:cxnSp>
              <p:nvCxnSpPr>
                <p:cNvPr id="397" name="Straight Connector 396">
                  <a:extLst>
                    <a:ext uri="{FF2B5EF4-FFF2-40B4-BE49-F238E27FC236}">
                      <a16:creationId xmlns:a16="http://schemas.microsoft.com/office/drawing/2014/main" id="{3A452F25-445D-4206-92FF-DA66D31DBC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83474" y="2017691"/>
                  <a:ext cx="181394" cy="191610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8" name="Straight Connector 397">
                  <a:extLst>
                    <a:ext uri="{FF2B5EF4-FFF2-40B4-BE49-F238E27FC236}">
                      <a16:creationId xmlns:a16="http://schemas.microsoft.com/office/drawing/2014/main" id="{7B4B3CE3-56CF-49E0-A5D9-2D64369067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55719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2" name="Group 371">
                <a:extLst>
                  <a:ext uri="{FF2B5EF4-FFF2-40B4-BE49-F238E27FC236}">
                    <a16:creationId xmlns:a16="http://schemas.microsoft.com/office/drawing/2014/main" id="{044F3DAA-D5D7-4823-B040-DE395A15D545}"/>
                  </a:ext>
                </a:extLst>
              </p:cNvPr>
              <p:cNvGrpSpPr/>
              <p:nvPr/>
            </p:nvGrpSpPr>
            <p:grpSpPr>
              <a:xfrm>
                <a:off x="2798573" y="4729637"/>
                <a:ext cx="178994" cy="202258"/>
                <a:chOff x="2787382" y="2029415"/>
                <a:chExt cx="178994" cy="202258"/>
              </a:xfrm>
            </p:grpSpPr>
            <p:cxnSp>
              <p:nvCxnSpPr>
                <p:cNvPr id="395" name="Straight Connector 394">
                  <a:extLst>
                    <a:ext uri="{FF2B5EF4-FFF2-40B4-BE49-F238E27FC236}">
                      <a16:creationId xmlns:a16="http://schemas.microsoft.com/office/drawing/2014/main" id="{ABC4D530-9849-4085-867D-381708C5E0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87382" y="2029415"/>
                  <a:ext cx="178994" cy="202258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6" name="Straight Connector 395">
                  <a:extLst>
                    <a:ext uri="{FF2B5EF4-FFF2-40B4-BE49-F238E27FC236}">
                      <a16:creationId xmlns:a16="http://schemas.microsoft.com/office/drawing/2014/main" id="{29CC6F29-26C4-41C6-8472-6D293853A2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55719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3" name="Group 372">
                <a:extLst>
                  <a:ext uri="{FF2B5EF4-FFF2-40B4-BE49-F238E27FC236}">
                    <a16:creationId xmlns:a16="http://schemas.microsoft.com/office/drawing/2014/main" id="{50FE0912-192E-4065-8BD3-D72A8F29A5BE}"/>
                  </a:ext>
                </a:extLst>
              </p:cNvPr>
              <p:cNvGrpSpPr/>
              <p:nvPr/>
            </p:nvGrpSpPr>
            <p:grpSpPr>
              <a:xfrm>
                <a:off x="2788399" y="5129217"/>
                <a:ext cx="182839" cy="173917"/>
                <a:chOff x="2783474" y="2021599"/>
                <a:chExt cx="182839" cy="173917"/>
              </a:xfrm>
            </p:grpSpPr>
            <p:cxnSp>
              <p:nvCxnSpPr>
                <p:cNvPr id="393" name="Straight Connector 392">
                  <a:extLst>
                    <a:ext uri="{FF2B5EF4-FFF2-40B4-BE49-F238E27FC236}">
                      <a16:creationId xmlns:a16="http://schemas.microsoft.com/office/drawing/2014/main" id="{8B7CD65B-4C3A-48B4-B268-AF054E7074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83474" y="2021599"/>
                  <a:ext cx="170265" cy="173917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Straight Connector 393">
                  <a:extLst>
                    <a:ext uri="{FF2B5EF4-FFF2-40B4-BE49-F238E27FC236}">
                      <a16:creationId xmlns:a16="http://schemas.microsoft.com/office/drawing/2014/main" id="{EC8FF6D0-7C2E-4EAC-9023-CA6F9AB7DA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72971" y="2058544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4" name="Group 373">
                <a:extLst>
                  <a:ext uri="{FF2B5EF4-FFF2-40B4-BE49-F238E27FC236}">
                    <a16:creationId xmlns:a16="http://schemas.microsoft.com/office/drawing/2014/main" id="{B1C26862-27B4-4EA1-B4BF-6CB13D4CD6CB}"/>
                  </a:ext>
                </a:extLst>
              </p:cNvPr>
              <p:cNvGrpSpPr/>
              <p:nvPr/>
            </p:nvGrpSpPr>
            <p:grpSpPr>
              <a:xfrm>
                <a:off x="2809167" y="5507953"/>
                <a:ext cx="176681" cy="201010"/>
                <a:chOff x="2791290" y="2029415"/>
                <a:chExt cx="176681" cy="201010"/>
              </a:xfrm>
            </p:grpSpPr>
            <p:cxnSp>
              <p:nvCxnSpPr>
                <p:cNvPr id="391" name="Straight Connector 390">
                  <a:extLst>
                    <a:ext uri="{FF2B5EF4-FFF2-40B4-BE49-F238E27FC236}">
                      <a16:creationId xmlns:a16="http://schemas.microsoft.com/office/drawing/2014/main" id="{DA198BED-DDA2-4201-BC59-CAF651A661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91290" y="2029415"/>
                  <a:ext cx="176681" cy="201010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2" name="Straight Connector 391">
                  <a:extLst>
                    <a:ext uri="{FF2B5EF4-FFF2-40B4-BE49-F238E27FC236}">
                      <a16:creationId xmlns:a16="http://schemas.microsoft.com/office/drawing/2014/main" id="{B88AC37B-A5F2-4897-92EC-93814F0C738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55719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5" name="Group 374">
                <a:extLst>
                  <a:ext uri="{FF2B5EF4-FFF2-40B4-BE49-F238E27FC236}">
                    <a16:creationId xmlns:a16="http://schemas.microsoft.com/office/drawing/2014/main" id="{D72433AA-45B4-427A-AADA-E2CC1DEA3A3C}"/>
                  </a:ext>
                </a:extLst>
              </p:cNvPr>
              <p:cNvGrpSpPr/>
              <p:nvPr/>
            </p:nvGrpSpPr>
            <p:grpSpPr>
              <a:xfrm>
                <a:off x="2807339" y="5911447"/>
                <a:ext cx="190238" cy="202258"/>
                <a:chOff x="2768277" y="2009500"/>
                <a:chExt cx="190238" cy="202258"/>
              </a:xfrm>
            </p:grpSpPr>
            <p:cxnSp>
              <p:nvCxnSpPr>
                <p:cNvPr id="389" name="Straight Connector 388">
                  <a:extLst>
                    <a:ext uri="{FF2B5EF4-FFF2-40B4-BE49-F238E27FC236}">
                      <a16:creationId xmlns:a16="http://schemas.microsoft.com/office/drawing/2014/main" id="{E7C71647-035E-4E75-A890-C37FEE1DB5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68277" y="2009500"/>
                  <a:ext cx="178994" cy="202258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0" name="Straight Connector 389">
                  <a:extLst>
                    <a:ext uri="{FF2B5EF4-FFF2-40B4-BE49-F238E27FC236}">
                      <a16:creationId xmlns:a16="http://schemas.microsoft.com/office/drawing/2014/main" id="{A28387C5-8CC4-411E-A352-8F68D309A2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55719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6" name="Group 375">
                <a:extLst>
                  <a:ext uri="{FF2B5EF4-FFF2-40B4-BE49-F238E27FC236}">
                    <a16:creationId xmlns:a16="http://schemas.microsoft.com/office/drawing/2014/main" id="{D7A9554C-E588-4226-93EC-5CB5C0CCA8E0}"/>
                  </a:ext>
                </a:extLst>
              </p:cNvPr>
              <p:cNvGrpSpPr/>
              <p:nvPr/>
            </p:nvGrpSpPr>
            <p:grpSpPr>
              <a:xfrm>
                <a:off x="2805631" y="6330289"/>
                <a:ext cx="178994" cy="202258"/>
                <a:chOff x="2791290" y="1979655"/>
                <a:chExt cx="178994" cy="202258"/>
              </a:xfrm>
            </p:grpSpPr>
            <p:cxnSp>
              <p:nvCxnSpPr>
                <p:cNvPr id="387" name="Straight Connector 386">
                  <a:extLst>
                    <a:ext uri="{FF2B5EF4-FFF2-40B4-BE49-F238E27FC236}">
                      <a16:creationId xmlns:a16="http://schemas.microsoft.com/office/drawing/2014/main" id="{909BC367-0646-451D-8091-994E4B33A31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91290" y="1979655"/>
                  <a:ext cx="178994" cy="202258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8" name="Straight Connector 387">
                  <a:extLst>
                    <a:ext uri="{FF2B5EF4-FFF2-40B4-BE49-F238E27FC236}">
                      <a16:creationId xmlns:a16="http://schemas.microsoft.com/office/drawing/2014/main" id="{A0EB7D10-DC60-4B8E-92CA-02A13CF1BD6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05959"/>
                  <a:ext cx="93342" cy="105524"/>
                </a:xfrm>
                <a:prstGeom prst="line">
                  <a:avLst/>
                </a:prstGeom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7" name="Group 376">
                <a:extLst>
                  <a:ext uri="{FF2B5EF4-FFF2-40B4-BE49-F238E27FC236}">
                    <a16:creationId xmlns:a16="http://schemas.microsoft.com/office/drawing/2014/main" id="{48C023DD-3D0D-4C1F-8673-6BF2FDE7F83F}"/>
                  </a:ext>
                </a:extLst>
              </p:cNvPr>
              <p:cNvGrpSpPr/>
              <p:nvPr/>
            </p:nvGrpSpPr>
            <p:grpSpPr>
              <a:xfrm>
                <a:off x="2834819" y="6885088"/>
                <a:ext cx="166829" cy="148836"/>
                <a:chOff x="2841168" y="6801805"/>
                <a:chExt cx="166829" cy="148836"/>
              </a:xfrm>
            </p:grpSpPr>
            <p:cxnSp>
              <p:nvCxnSpPr>
                <p:cNvPr id="385" name="Straight Connector 384">
                  <a:extLst>
                    <a:ext uri="{FF2B5EF4-FFF2-40B4-BE49-F238E27FC236}">
                      <a16:creationId xmlns:a16="http://schemas.microsoft.com/office/drawing/2014/main" id="{521E4F99-464D-4B3A-AE49-591E65D36C1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41168" y="6834142"/>
                  <a:ext cx="166829" cy="116499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6" name="Straight Connector 385">
                  <a:extLst>
                    <a:ext uri="{FF2B5EF4-FFF2-40B4-BE49-F238E27FC236}">
                      <a16:creationId xmlns:a16="http://schemas.microsoft.com/office/drawing/2014/main" id="{BB59972F-5951-48EF-8380-46139BCC38D7}"/>
                    </a:ext>
                  </a:extLst>
                </p:cNvPr>
                <p:cNvCxnSpPr>
                  <a:cxnSpLocks/>
                  <a:stCxn id="115" idx="3"/>
                </p:cNvCxnSpPr>
                <p:nvPr/>
              </p:nvCxnSpPr>
              <p:spPr>
                <a:xfrm flipH="1" flipV="1">
                  <a:off x="2875255" y="6801805"/>
                  <a:ext cx="121542" cy="110011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78" name="Straight Connector 377">
                <a:extLst>
                  <a:ext uri="{FF2B5EF4-FFF2-40B4-BE49-F238E27FC236}">
                    <a16:creationId xmlns:a16="http://schemas.microsoft.com/office/drawing/2014/main" id="{77C620DD-012E-496B-8A9A-064092B8E2B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862013" y="7489342"/>
                <a:ext cx="124833" cy="37444"/>
              </a:xfrm>
              <a:prstGeom prst="line">
                <a:avLst/>
              </a:prstGeom>
              <a:ln w="19050"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9" name="Straight Connector 378">
                <a:extLst>
                  <a:ext uri="{FF2B5EF4-FFF2-40B4-BE49-F238E27FC236}">
                    <a16:creationId xmlns:a16="http://schemas.microsoft.com/office/drawing/2014/main" id="{BB51C94F-9B94-4EFC-AB45-5C625F5FD4A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908079" y="8006314"/>
                <a:ext cx="90616" cy="112399"/>
              </a:xfrm>
              <a:prstGeom prst="line">
                <a:avLst/>
              </a:prstGeom>
              <a:ln w="19050"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>
                <a:extLst>
                  <a:ext uri="{FF2B5EF4-FFF2-40B4-BE49-F238E27FC236}">
                    <a16:creationId xmlns:a16="http://schemas.microsoft.com/office/drawing/2014/main" id="{6B6C1B12-DAB1-4489-B80E-EB840DB8D7A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842530" y="8561940"/>
                <a:ext cx="205952" cy="92926"/>
              </a:xfrm>
              <a:prstGeom prst="line">
                <a:avLst/>
              </a:prstGeom>
              <a:ln w="19050"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>
                <a:extLst>
                  <a:ext uri="{FF2B5EF4-FFF2-40B4-BE49-F238E27FC236}">
                    <a16:creationId xmlns:a16="http://schemas.microsoft.com/office/drawing/2014/main" id="{00286E28-D640-42CB-86D1-B02890668C4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935348" y="9071640"/>
                <a:ext cx="148840" cy="69454"/>
              </a:xfrm>
              <a:prstGeom prst="line">
                <a:avLst/>
              </a:prstGeom>
              <a:ln w="19050"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>
                <a:extLst>
                  <a:ext uri="{FF2B5EF4-FFF2-40B4-BE49-F238E27FC236}">
                    <a16:creationId xmlns:a16="http://schemas.microsoft.com/office/drawing/2014/main" id="{A7D0A21D-5557-4A3A-BD76-03EF775BC4B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005799" y="9373988"/>
                <a:ext cx="137104" cy="91554"/>
              </a:xfrm>
              <a:prstGeom prst="line">
                <a:avLst/>
              </a:prstGeom>
              <a:ln w="19050"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>
                <a:extLst>
                  <a:ext uri="{FF2B5EF4-FFF2-40B4-BE49-F238E27FC236}">
                    <a16:creationId xmlns:a16="http://schemas.microsoft.com/office/drawing/2014/main" id="{C1334021-790A-4F31-9FF0-3088FE0A9CA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946547" y="9787957"/>
                <a:ext cx="228625" cy="51468"/>
              </a:xfrm>
              <a:prstGeom prst="line">
                <a:avLst/>
              </a:prstGeom>
              <a:ln w="19050"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4" name="Straight Connector 383">
                <a:extLst>
                  <a:ext uri="{FF2B5EF4-FFF2-40B4-BE49-F238E27FC236}">
                    <a16:creationId xmlns:a16="http://schemas.microsoft.com/office/drawing/2014/main" id="{D1A91C05-AFE0-453D-9814-21958D5A1BC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955799" y="10122928"/>
                <a:ext cx="260942" cy="38697"/>
              </a:xfrm>
              <a:prstGeom prst="line">
                <a:avLst/>
              </a:prstGeom>
              <a:ln w="19050"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9" name="Group 248">
              <a:extLst>
                <a:ext uri="{FF2B5EF4-FFF2-40B4-BE49-F238E27FC236}">
                  <a16:creationId xmlns:a16="http://schemas.microsoft.com/office/drawing/2014/main" id="{8D191084-93CC-4EBB-8BF3-34396748046C}"/>
                </a:ext>
              </a:extLst>
            </p:cNvPr>
            <p:cNvGrpSpPr/>
            <p:nvPr/>
          </p:nvGrpSpPr>
          <p:grpSpPr>
            <a:xfrm flipH="1">
              <a:off x="3426069" y="2015799"/>
              <a:ext cx="470068" cy="8152306"/>
              <a:chOff x="2771793" y="2009319"/>
              <a:chExt cx="470068" cy="8152306"/>
            </a:xfrm>
          </p:grpSpPr>
          <p:grpSp>
            <p:nvGrpSpPr>
              <p:cNvPr id="250" name="Group 249">
                <a:extLst>
                  <a:ext uri="{FF2B5EF4-FFF2-40B4-BE49-F238E27FC236}">
                    <a16:creationId xmlns:a16="http://schemas.microsoft.com/office/drawing/2014/main" id="{F7F5FEB5-7948-495B-AE88-5FDCA25D791E}"/>
                  </a:ext>
                </a:extLst>
              </p:cNvPr>
              <p:cNvGrpSpPr/>
              <p:nvPr/>
            </p:nvGrpSpPr>
            <p:grpSpPr>
              <a:xfrm>
                <a:off x="2791290" y="2009319"/>
                <a:ext cx="178994" cy="202258"/>
                <a:chOff x="2791290" y="2009319"/>
                <a:chExt cx="178994" cy="202258"/>
              </a:xfrm>
            </p:grpSpPr>
            <p:cxnSp>
              <p:nvCxnSpPr>
                <p:cNvPr id="362" name="Straight Connector 361">
                  <a:extLst>
                    <a:ext uri="{FF2B5EF4-FFF2-40B4-BE49-F238E27FC236}">
                      <a16:creationId xmlns:a16="http://schemas.microsoft.com/office/drawing/2014/main" id="{97854591-9584-46FB-8C18-A8EF0AA86B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91290" y="2009319"/>
                  <a:ext cx="178994" cy="202258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3" name="Straight Connector 362">
                  <a:extLst>
                    <a:ext uri="{FF2B5EF4-FFF2-40B4-BE49-F238E27FC236}">
                      <a16:creationId xmlns:a16="http://schemas.microsoft.com/office/drawing/2014/main" id="{CD04C88E-7500-4D9E-A857-A10317384E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35623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1" name="Group 250">
                <a:extLst>
                  <a:ext uri="{FF2B5EF4-FFF2-40B4-BE49-F238E27FC236}">
                    <a16:creationId xmlns:a16="http://schemas.microsoft.com/office/drawing/2014/main" id="{F40CCE60-D82B-4AD5-A896-E1128CE92328}"/>
                  </a:ext>
                </a:extLst>
              </p:cNvPr>
              <p:cNvGrpSpPr/>
              <p:nvPr/>
            </p:nvGrpSpPr>
            <p:grpSpPr>
              <a:xfrm>
                <a:off x="2771793" y="2275954"/>
                <a:ext cx="210043" cy="191944"/>
                <a:chOff x="2748472" y="1997543"/>
                <a:chExt cx="210043" cy="191944"/>
              </a:xfrm>
            </p:grpSpPr>
            <p:cxnSp>
              <p:nvCxnSpPr>
                <p:cNvPr id="360" name="Straight Connector 359">
                  <a:extLst>
                    <a:ext uri="{FF2B5EF4-FFF2-40B4-BE49-F238E27FC236}">
                      <a16:creationId xmlns:a16="http://schemas.microsoft.com/office/drawing/2014/main" id="{5CBE8052-06F4-4E0C-8404-1D4293BD66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48472" y="1997543"/>
                  <a:ext cx="205718" cy="19194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1" name="Straight Connector 360">
                  <a:extLst>
                    <a:ext uri="{FF2B5EF4-FFF2-40B4-BE49-F238E27FC236}">
                      <a16:creationId xmlns:a16="http://schemas.microsoft.com/office/drawing/2014/main" id="{430BD452-D497-4093-AEA4-58E91B3605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55719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2" name="Group 251">
                <a:extLst>
                  <a:ext uri="{FF2B5EF4-FFF2-40B4-BE49-F238E27FC236}">
                    <a16:creationId xmlns:a16="http://schemas.microsoft.com/office/drawing/2014/main" id="{649CB978-2830-47B3-8972-979DBE342EA6}"/>
                  </a:ext>
                </a:extLst>
              </p:cNvPr>
              <p:cNvGrpSpPr/>
              <p:nvPr/>
            </p:nvGrpSpPr>
            <p:grpSpPr>
              <a:xfrm>
                <a:off x="2809167" y="2674630"/>
                <a:ext cx="167225" cy="155533"/>
                <a:chOff x="2791290" y="2029415"/>
                <a:chExt cx="167225" cy="155533"/>
              </a:xfrm>
            </p:grpSpPr>
            <p:cxnSp>
              <p:nvCxnSpPr>
                <p:cNvPr id="358" name="Straight Connector 357">
                  <a:extLst>
                    <a:ext uri="{FF2B5EF4-FFF2-40B4-BE49-F238E27FC236}">
                      <a16:creationId xmlns:a16="http://schemas.microsoft.com/office/drawing/2014/main" id="{A53FC27A-EFB4-4F9A-8CEB-1A384047EA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91290" y="2029415"/>
                  <a:ext cx="158754" cy="155533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9" name="Straight Connector 358">
                  <a:extLst>
                    <a:ext uri="{FF2B5EF4-FFF2-40B4-BE49-F238E27FC236}">
                      <a16:creationId xmlns:a16="http://schemas.microsoft.com/office/drawing/2014/main" id="{41C5556E-CB4F-4E4D-9EB6-8C38982334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45671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3" name="Group 252">
                <a:extLst>
                  <a:ext uri="{FF2B5EF4-FFF2-40B4-BE49-F238E27FC236}">
                    <a16:creationId xmlns:a16="http://schemas.microsoft.com/office/drawing/2014/main" id="{B1E338D4-8760-46E0-8AFE-8AACCE61DD92}"/>
                  </a:ext>
                </a:extLst>
              </p:cNvPr>
              <p:cNvGrpSpPr/>
              <p:nvPr/>
            </p:nvGrpSpPr>
            <p:grpSpPr>
              <a:xfrm>
                <a:off x="2818623" y="2986335"/>
                <a:ext cx="167225" cy="170672"/>
                <a:chOff x="2791290" y="2029415"/>
                <a:chExt cx="167225" cy="170672"/>
              </a:xfrm>
            </p:grpSpPr>
            <p:cxnSp>
              <p:nvCxnSpPr>
                <p:cNvPr id="356" name="Straight Connector 355">
                  <a:extLst>
                    <a:ext uri="{FF2B5EF4-FFF2-40B4-BE49-F238E27FC236}">
                      <a16:creationId xmlns:a16="http://schemas.microsoft.com/office/drawing/2014/main" id="{72B0E62B-2C81-4629-A92B-8065E5A7B9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91290" y="2029415"/>
                  <a:ext cx="155475" cy="170672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Straight Connector 356">
                  <a:extLst>
                    <a:ext uri="{FF2B5EF4-FFF2-40B4-BE49-F238E27FC236}">
                      <a16:creationId xmlns:a16="http://schemas.microsoft.com/office/drawing/2014/main" id="{9C9436A6-D7D2-4A7E-9CFA-8507FFD58B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55719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4" name="Group 253">
                <a:extLst>
                  <a:ext uri="{FF2B5EF4-FFF2-40B4-BE49-F238E27FC236}">
                    <a16:creationId xmlns:a16="http://schemas.microsoft.com/office/drawing/2014/main" id="{CF4AB83E-DE73-4E5D-8552-92865FC70E61}"/>
                  </a:ext>
                </a:extLst>
              </p:cNvPr>
              <p:cNvGrpSpPr/>
              <p:nvPr/>
            </p:nvGrpSpPr>
            <p:grpSpPr>
              <a:xfrm>
                <a:off x="2812491" y="3346701"/>
                <a:ext cx="167225" cy="161697"/>
                <a:chOff x="2791290" y="2029415"/>
                <a:chExt cx="167225" cy="161697"/>
              </a:xfrm>
            </p:grpSpPr>
            <p:cxnSp>
              <p:nvCxnSpPr>
                <p:cNvPr id="354" name="Straight Connector 353">
                  <a:extLst>
                    <a:ext uri="{FF2B5EF4-FFF2-40B4-BE49-F238E27FC236}">
                      <a16:creationId xmlns:a16="http://schemas.microsoft.com/office/drawing/2014/main" id="{1BBE691E-0842-4F60-B92D-11D23D1C0C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91290" y="2029415"/>
                  <a:ext cx="159769" cy="161697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Straight Connector 354">
                  <a:extLst>
                    <a:ext uri="{FF2B5EF4-FFF2-40B4-BE49-F238E27FC236}">
                      <a16:creationId xmlns:a16="http://schemas.microsoft.com/office/drawing/2014/main" id="{CEF316E1-213C-40B4-AE40-37AE715F1F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55719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5" name="Group 254">
                <a:extLst>
                  <a:ext uri="{FF2B5EF4-FFF2-40B4-BE49-F238E27FC236}">
                    <a16:creationId xmlns:a16="http://schemas.microsoft.com/office/drawing/2014/main" id="{D8312C7F-809F-42F4-B969-E4DE5FA7B507}"/>
                  </a:ext>
                </a:extLst>
              </p:cNvPr>
              <p:cNvGrpSpPr/>
              <p:nvPr/>
            </p:nvGrpSpPr>
            <p:grpSpPr>
              <a:xfrm>
                <a:off x="2809395" y="3685154"/>
                <a:ext cx="167225" cy="162370"/>
                <a:chOff x="2786266" y="2039463"/>
                <a:chExt cx="167225" cy="162370"/>
              </a:xfrm>
            </p:grpSpPr>
            <p:cxnSp>
              <p:nvCxnSpPr>
                <p:cNvPr id="351" name="Straight Connector 350">
                  <a:extLst>
                    <a:ext uri="{FF2B5EF4-FFF2-40B4-BE49-F238E27FC236}">
                      <a16:creationId xmlns:a16="http://schemas.microsoft.com/office/drawing/2014/main" id="{F088CBB7-A77E-4714-AA51-3CBB7946B5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86266" y="2039463"/>
                  <a:ext cx="153832" cy="162370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3" name="Straight Connector 352">
                  <a:extLst>
                    <a:ext uri="{FF2B5EF4-FFF2-40B4-BE49-F238E27FC236}">
                      <a16:creationId xmlns:a16="http://schemas.microsoft.com/office/drawing/2014/main" id="{05BCB753-E80A-4BEB-9A9F-DAB98D4A76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0149" y="2055719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6" name="Group 255">
                <a:extLst>
                  <a:ext uri="{FF2B5EF4-FFF2-40B4-BE49-F238E27FC236}">
                    <a16:creationId xmlns:a16="http://schemas.microsoft.com/office/drawing/2014/main" id="{27E3D204-6389-4402-82F0-73B772935D6B}"/>
                  </a:ext>
                </a:extLst>
              </p:cNvPr>
              <p:cNvGrpSpPr/>
              <p:nvPr/>
            </p:nvGrpSpPr>
            <p:grpSpPr>
              <a:xfrm>
                <a:off x="2801736" y="3962542"/>
                <a:ext cx="167225" cy="157508"/>
                <a:chOff x="2786266" y="2039463"/>
                <a:chExt cx="167225" cy="157508"/>
              </a:xfrm>
            </p:grpSpPr>
            <p:cxnSp>
              <p:nvCxnSpPr>
                <p:cNvPr id="338" name="Straight Connector 337">
                  <a:extLst>
                    <a:ext uri="{FF2B5EF4-FFF2-40B4-BE49-F238E27FC236}">
                      <a16:creationId xmlns:a16="http://schemas.microsoft.com/office/drawing/2014/main" id="{F3EAE62F-5F68-4A36-B13D-53DE21D286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86266" y="2039463"/>
                  <a:ext cx="162155" cy="157508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Straight Connector 345">
                  <a:extLst>
                    <a:ext uri="{FF2B5EF4-FFF2-40B4-BE49-F238E27FC236}">
                      <a16:creationId xmlns:a16="http://schemas.microsoft.com/office/drawing/2014/main" id="{2C13469D-A665-43D7-B6E5-74059E0373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0149" y="2055719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7" name="Group 256">
                <a:extLst>
                  <a:ext uri="{FF2B5EF4-FFF2-40B4-BE49-F238E27FC236}">
                    <a16:creationId xmlns:a16="http://schemas.microsoft.com/office/drawing/2014/main" id="{21F80488-F8DF-46F2-8416-93EF01FE07E7}"/>
                  </a:ext>
                </a:extLst>
              </p:cNvPr>
              <p:cNvGrpSpPr/>
              <p:nvPr/>
            </p:nvGrpSpPr>
            <p:grpSpPr>
              <a:xfrm>
                <a:off x="2778194" y="4332921"/>
                <a:ext cx="181394" cy="191610"/>
                <a:chOff x="2778450" y="2007643"/>
                <a:chExt cx="181394" cy="191610"/>
              </a:xfrm>
            </p:grpSpPr>
            <p:cxnSp>
              <p:nvCxnSpPr>
                <p:cNvPr id="336" name="Straight Connector 335">
                  <a:extLst>
                    <a:ext uri="{FF2B5EF4-FFF2-40B4-BE49-F238E27FC236}">
                      <a16:creationId xmlns:a16="http://schemas.microsoft.com/office/drawing/2014/main" id="{DCB6D99F-47DF-418C-9C6C-21696F8426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78450" y="2007643"/>
                  <a:ext cx="181394" cy="191610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>
                  <a:extLst>
                    <a:ext uri="{FF2B5EF4-FFF2-40B4-BE49-F238E27FC236}">
                      <a16:creationId xmlns:a16="http://schemas.microsoft.com/office/drawing/2014/main" id="{63B1669C-4ABD-4E9D-A006-6F163E0034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35623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8" name="Group 257">
                <a:extLst>
                  <a:ext uri="{FF2B5EF4-FFF2-40B4-BE49-F238E27FC236}">
                    <a16:creationId xmlns:a16="http://schemas.microsoft.com/office/drawing/2014/main" id="{26E83B88-2920-45C3-9F89-CBB07A0751AD}"/>
                  </a:ext>
                </a:extLst>
              </p:cNvPr>
              <p:cNvGrpSpPr/>
              <p:nvPr/>
            </p:nvGrpSpPr>
            <p:grpSpPr>
              <a:xfrm>
                <a:off x="2798573" y="4714565"/>
                <a:ext cx="178994" cy="202258"/>
                <a:chOff x="2787382" y="2014343"/>
                <a:chExt cx="178994" cy="202258"/>
              </a:xfrm>
            </p:grpSpPr>
            <p:cxnSp>
              <p:nvCxnSpPr>
                <p:cNvPr id="281" name="Straight Connector 280">
                  <a:extLst>
                    <a:ext uri="{FF2B5EF4-FFF2-40B4-BE49-F238E27FC236}">
                      <a16:creationId xmlns:a16="http://schemas.microsoft.com/office/drawing/2014/main" id="{D2C14943-C591-493D-9E2A-CD6239E422A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87382" y="2014343"/>
                  <a:ext cx="178994" cy="202258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>
                  <a:extLst>
                    <a:ext uri="{FF2B5EF4-FFF2-40B4-BE49-F238E27FC236}">
                      <a16:creationId xmlns:a16="http://schemas.microsoft.com/office/drawing/2014/main" id="{E6D2BC47-5CAB-46F0-9334-FEAA081290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35623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9" name="Group 258">
                <a:extLst>
                  <a:ext uri="{FF2B5EF4-FFF2-40B4-BE49-F238E27FC236}">
                    <a16:creationId xmlns:a16="http://schemas.microsoft.com/office/drawing/2014/main" id="{04979153-7FB1-4EDE-8D58-1D98B6E58F7D}"/>
                  </a:ext>
                </a:extLst>
              </p:cNvPr>
              <p:cNvGrpSpPr/>
              <p:nvPr/>
            </p:nvGrpSpPr>
            <p:grpSpPr>
              <a:xfrm>
                <a:off x="2788399" y="5129217"/>
                <a:ext cx="182839" cy="173917"/>
                <a:chOff x="2783474" y="2021599"/>
                <a:chExt cx="182839" cy="173917"/>
              </a:xfrm>
            </p:grpSpPr>
            <p:cxnSp>
              <p:nvCxnSpPr>
                <p:cNvPr id="279" name="Straight Connector 278">
                  <a:extLst>
                    <a:ext uri="{FF2B5EF4-FFF2-40B4-BE49-F238E27FC236}">
                      <a16:creationId xmlns:a16="http://schemas.microsoft.com/office/drawing/2014/main" id="{B86A2290-CE0F-4A07-A193-5342EB9ABEA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83474" y="2021599"/>
                  <a:ext cx="170265" cy="173917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Straight Connector 279">
                  <a:extLst>
                    <a:ext uri="{FF2B5EF4-FFF2-40B4-BE49-F238E27FC236}">
                      <a16:creationId xmlns:a16="http://schemas.microsoft.com/office/drawing/2014/main" id="{851A38A6-4EF7-4499-9AE5-74A208972B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72971" y="2058544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0" name="Group 259">
                <a:extLst>
                  <a:ext uri="{FF2B5EF4-FFF2-40B4-BE49-F238E27FC236}">
                    <a16:creationId xmlns:a16="http://schemas.microsoft.com/office/drawing/2014/main" id="{3B66F090-126D-41CC-8B66-99F19043476D}"/>
                  </a:ext>
                </a:extLst>
              </p:cNvPr>
              <p:cNvGrpSpPr/>
              <p:nvPr/>
            </p:nvGrpSpPr>
            <p:grpSpPr>
              <a:xfrm>
                <a:off x="2809167" y="5507953"/>
                <a:ext cx="149503" cy="155151"/>
                <a:chOff x="2791290" y="2029415"/>
                <a:chExt cx="149503" cy="155151"/>
              </a:xfrm>
            </p:grpSpPr>
            <p:cxnSp>
              <p:nvCxnSpPr>
                <p:cNvPr id="277" name="Straight Connector 276">
                  <a:extLst>
                    <a:ext uri="{FF2B5EF4-FFF2-40B4-BE49-F238E27FC236}">
                      <a16:creationId xmlns:a16="http://schemas.microsoft.com/office/drawing/2014/main" id="{4A053DD9-49D8-4A01-BBF1-09BDB74B0C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91290" y="2029415"/>
                  <a:ext cx="145858" cy="155151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Straight Connector 277">
                  <a:extLst>
                    <a:ext uri="{FF2B5EF4-FFF2-40B4-BE49-F238E27FC236}">
                      <a16:creationId xmlns:a16="http://schemas.microsoft.com/office/drawing/2014/main" id="{D8C428FB-F882-4851-B9E8-07347DDD69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5173" y="2055719"/>
                  <a:ext cx="75620" cy="85648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1" name="Group 260">
                <a:extLst>
                  <a:ext uri="{FF2B5EF4-FFF2-40B4-BE49-F238E27FC236}">
                    <a16:creationId xmlns:a16="http://schemas.microsoft.com/office/drawing/2014/main" id="{5A2CE134-6AD0-440C-9F99-6BA18D48B9E1}"/>
                  </a:ext>
                </a:extLst>
              </p:cNvPr>
              <p:cNvGrpSpPr/>
              <p:nvPr/>
            </p:nvGrpSpPr>
            <p:grpSpPr>
              <a:xfrm>
                <a:off x="2782219" y="5901399"/>
                <a:ext cx="190238" cy="202258"/>
                <a:chOff x="2743157" y="1999452"/>
                <a:chExt cx="190238" cy="202258"/>
              </a:xfrm>
            </p:grpSpPr>
            <p:cxnSp>
              <p:nvCxnSpPr>
                <p:cNvPr id="275" name="Straight Connector 274">
                  <a:extLst>
                    <a:ext uri="{FF2B5EF4-FFF2-40B4-BE49-F238E27FC236}">
                      <a16:creationId xmlns:a16="http://schemas.microsoft.com/office/drawing/2014/main" id="{6F95077A-8579-4E82-B9BF-8447CB2A83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43157" y="1999452"/>
                  <a:ext cx="178994" cy="202258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Straight Connector 275">
                  <a:extLst>
                    <a:ext uri="{FF2B5EF4-FFF2-40B4-BE49-F238E27FC236}">
                      <a16:creationId xmlns:a16="http://schemas.microsoft.com/office/drawing/2014/main" id="{B668AC88-9DE1-4BDB-8E2A-97330DAFBC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40053" y="2045671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2" name="Group 261">
                <a:extLst>
                  <a:ext uri="{FF2B5EF4-FFF2-40B4-BE49-F238E27FC236}">
                    <a16:creationId xmlns:a16="http://schemas.microsoft.com/office/drawing/2014/main" id="{836C815A-BB72-45A1-8052-8FBB8192E7AF}"/>
                  </a:ext>
                </a:extLst>
              </p:cNvPr>
              <p:cNvGrpSpPr/>
              <p:nvPr/>
            </p:nvGrpSpPr>
            <p:grpSpPr>
              <a:xfrm>
                <a:off x="2785535" y="6346557"/>
                <a:ext cx="178994" cy="202258"/>
                <a:chOff x="2771194" y="1995923"/>
                <a:chExt cx="178994" cy="202258"/>
              </a:xfrm>
            </p:grpSpPr>
            <p:cxnSp>
              <p:nvCxnSpPr>
                <p:cNvPr id="273" name="Straight Connector 272">
                  <a:extLst>
                    <a:ext uri="{FF2B5EF4-FFF2-40B4-BE49-F238E27FC236}">
                      <a16:creationId xmlns:a16="http://schemas.microsoft.com/office/drawing/2014/main" id="{394C6F52-845D-4BEA-B000-B14B2F77AA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71194" y="1995923"/>
                  <a:ext cx="178994" cy="202258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Straight Connector 273">
                  <a:extLst>
                    <a:ext uri="{FF2B5EF4-FFF2-40B4-BE49-F238E27FC236}">
                      <a16:creationId xmlns:a16="http://schemas.microsoft.com/office/drawing/2014/main" id="{769C822B-6D63-48F1-8161-AF3CB416A7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45077" y="2022227"/>
                  <a:ext cx="93342" cy="105524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3" name="Group 262">
                <a:extLst>
                  <a:ext uri="{FF2B5EF4-FFF2-40B4-BE49-F238E27FC236}">
                    <a16:creationId xmlns:a16="http://schemas.microsoft.com/office/drawing/2014/main" id="{88F1DF13-1168-498C-9DC9-D5CE914A8E5D}"/>
                  </a:ext>
                </a:extLst>
              </p:cNvPr>
              <p:cNvGrpSpPr/>
              <p:nvPr/>
            </p:nvGrpSpPr>
            <p:grpSpPr>
              <a:xfrm>
                <a:off x="2830480" y="6874865"/>
                <a:ext cx="141379" cy="142237"/>
                <a:chOff x="2836829" y="6791582"/>
                <a:chExt cx="141379" cy="142237"/>
              </a:xfrm>
            </p:grpSpPr>
            <p:cxnSp>
              <p:nvCxnSpPr>
                <p:cNvPr id="271" name="Straight Connector 270">
                  <a:extLst>
                    <a:ext uri="{FF2B5EF4-FFF2-40B4-BE49-F238E27FC236}">
                      <a16:creationId xmlns:a16="http://schemas.microsoft.com/office/drawing/2014/main" id="{1A3FB05B-FD9D-487E-A162-D2FD564127F9}"/>
                    </a:ext>
                  </a:extLst>
                </p:cNvPr>
                <p:cNvCxnSpPr>
                  <a:cxnSpLocks/>
                  <a:stCxn id="142" idx="3"/>
                </p:cNvCxnSpPr>
                <p:nvPr/>
              </p:nvCxnSpPr>
              <p:spPr>
                <a:xfrm flipH="1" flipV="1">
                  <a:off x="2836829" y="6824139"/>
                  <a:ext cx="138824" cy="109680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Straight Connector 271">
                  <a:extLst>
                    <a:ext uri="{FF2B5EF4-FFF2-40B4-BE49-F238E27FC236}">
                      <a16:creationId xmlns:a16="http://schemas.microsoft.com/office/drawing/2014/main" id="{856FB498-C947-4EAF-B243-9943025752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868445" y="6791582"/>
                  <a:ext cx="109763" cy="107947"/>
                </a:xfrm>
                <a:prstGeom prst="line">
                  <a:avLst/>
                </a:prstGeom>
                <a:ln w="19050">
                  <a:solidFill>
                    <a:srgbClr val="FF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4" name="Straight Connector 263">
                <a:extLst>
                  <a:ext uri="{FF2B5EF4-FFF2-40B4-BE49-F238E27FC236}">
                    <a16:creationId xmlns:a16="http://schemas.microsoft.com/office/drawing/2014/main" id="{381F1323-07B0-4996-A5EA-737B217E817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844413" y="7469625"/>
                <a:ext cx="130413" cy="26608"/>
              </a:xfrm>
              <a:prstGeom prst="line">
                <a:avLst/>
              </a:prstGeom>
              <a:ln w="19050"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>
                <a:extLst>
                  <a:ext uri="{FF2B5EF4-FFF2-40B4-BE49-F238E27FC236}">
                    <a16:creationId xmlns:a16="http://schemas.microsoft.com/office/drawing/2014/main" id="{3D1FD4DC-18DB-44C1-B6D5-C50ADD5D81B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908079" y="8006314"/>
                <a:ext cx="91526" cy="53513"/>
              </a:xfrm>
              <a:prstGeom prst="line">
                <a:avLst/>
              </a:prstGeom>
              <a:ln w="19050"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>
                <a:extLst>
                  <a:ext uri="{FF2B5EF4-FFF2-40B4-BE49-F238E27FC236}">
                    <a16:creationId xmlns:a16="http://schemas.microsoft.com/office/drawing/2014/main" id="{61AEF455-A512-4FAA-8A53-F9EAC37A7E3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842530" y="8561940"/>
                <a:ext cx="205952" cy="92926"/>
              </a:xfrm>
              <a:prstGeom prst="line">
                <a:avLst/>
              </a:prstGeom>
              <a:ln w="19050"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>
                <a:extLst>
                  <a:ext uri="{FF2B5EF4-FFF2-40B4-BE49-F238E27FC236}">
                    <a16:creationId xmlns:a16="http://schemas.microsoft.com/office/drawing/2014/main" id="{FEE31FF4-624A-4BBB-A61A-ED88EC73F36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935348" y="9071640"/>
                <a:ext cx="148840" cy="69454"/>
              </a:xfrm>
              <a:prstGeom prst="line">
                <a:avLst/>
              </a:prstGeom>
              <a:ln w="19050"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>
                <a:extLst>
                  <a:ext uri="{FF2B5EF4-FFF2-40B4-BE49-F238E27FC236}">
                    <a16:creationId xmlns:a16="http://schemas.microsoft.com/office/drawing/2014/main" id="{6348B126-EF42-45C5-BB54-BE69423832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005799" y="9373988"/>
                <a:ext cx="137104" cy="91554"/>
              </a:xfrm>
              <a:prstGeom prst="line">
                <a:avLst/>
              </a:prstGeom>
              <a:ln w="19050"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>
                <a:extLst>
                  <a:ext uri="{FF2B5EF4-FFF2-40B4-BE49-F238E27FC236}">
                    <a16:creationId xmlns:a16="http://schemas.microsoft.com/office/drawing/2014/main" id="{64E891F6-929A-4AE0-BC7A-63ED2FF7D08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966643" y="9772885"/>
                <a:ext cx="228625" cy="51468"/>
              </a:xfrm>
              <a:prstGeom prst="line">
                <a:avLst/>
              </a:prstGeom>
              <a:ln w="19050"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>
                <a:extLst>
                  <a:ext uri="{FF2B5EF4-FFF2-40B4-BE49-F238E27FC236}">
                    <a16:creationId xmlns:a16="http://schemas.microsoft.com/office/drawing/2014/main" id="{26413D4E-2AAD-43F2-BB0D-F131514B1AF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980919" y="10122928"/>
                <a:ext cx="260942" cy="38697"/>
              </a:xfrm>
              <a:prstGeom prst="line">
                <a:avLst/>
              </a:prstGeom>
              <a:ln w="19050"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9" name="sacral vertebral heights">
            <a:extLst>
              <a:ext uri="{FF2B5EF4-FFF2-40B4-BE49-F238E27FC236}">
                <a16:creationId xmlns:a16="http://schemas.microsoft.com/office/drawing/2014/main" id="{9A644651-670A-4729-8973-73CA4A0C90DE}"/>
              </a:ext>
            </a:extLst>
          </p:cNvPr>
          <p:cNvGrpSpPr/>
          <p:nvPr/>
        </p:nvGrpSpPr>
        <p:grpSpPr>
          <a:xfrm>
            <a:off x="6744043" y="9643362"/>
            <a:ext cx="424652" cy="1545201"/>
            <a:chOff x="6758198" y="9370599"/>
            <a:chExt cx="424652" cy="1545201"/>
          </a:xfrm>
        </p:grpSpPr>
        <p:sp>
          <p:nvSpPr>
            <p:cNvPr id="235" name="TextBox 234">
              <a:extLst>
                <a:ext uri="{FF2B5EF4-FFF2-40B4-BE49-F238E27FC236}">
                  <a16:creationId xmlns:a16="http://schemas.microsoft.com/office/drawing/2014/main" id="{3D4FBD75-BB61-4EF8-8CD6-12F08CFA8533}"/>
                </a:ext>
              </a:extLst>
            </p:cNvPr>
            <p:cNvSpPr txBox="1"/>
            <p:nvPr/>
          </p:nvSpPr>
          <p:spPr>
            <a:xfrm>
              <a:off x="6775367" y="10008806"/>
              <a:ext cx="4074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S3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36" name="TextBox 235">
              <a:extLst>
                <a:ext uri="{FF2B5EF4-FFF2-40B4-BE49-F238E27FC236}">
                  <a16:creationId xmlns:a16="http://schemas.microsoft.com/office/drawing/2014/main" id="{5E983085-24E2-4083-9851-ECEA21AAEF1D}"/>
                </a:ext>
              </a:extLst>
            </p:cNvPr>
            <p:cNvSpPr txBox="1"/>
            <p:nvPr/>
          </p:nvSpPr>
          <p:spPr>
            <a:xfrm>
              <a:off x="6759945" y="9370599"/>
              <a:ext cx="4074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S1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37" name="TextBox 236">
              <a:extLst>
                <a:ext uri="{FF2B5EF4-FFF2-40B4-BE49-F238E27FC236}">
                  <a16:creationId xmlns:a16="http://schemas.microsoft.com/office/drawing/2014/main" id="{E0080684-749C-4586-B08F-1FCE2F050AFE}"/>
                </a:ext>
              </a:extLst>
            </p:cNvPr>
            <p:cNvSpPr txBox="1"/>
            <p:nvPr/>
          </p:nvSpPr>
          <p:spPr>
            <a:xfrm>
              <a:off x="6762891" y="9680726"/>
              <a:ext cx="4074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S2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AEA49524-D539-431A-86F1-845F5D2C46BB}"/>
                </a:ext>
              </a:extLst>
            </p:cNvPr>
            <p:cNvSpPr txBox="1"/>
            <p:nvPr/>
          </p:nvSpPr>
          <p:spPr>
            <a:xfrm>
              <a:off x="6758198" y="10304892"/>
              <a:ext cx="4074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S4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39" name="TextBox 238">
              <a:extLst>
                <a:ext uri="{FF2B5EF4-FFF2-40B4-BE49-F238E27FC236}">
                  <a16:creationId xmlns:a16="http://schemas.microsoft.com/office/drawing/2014/main" id="{DF189A27-AA9B-4148-B3F5-AA03AF2D1F38}"/>
                </a:ext>
              </a:extLst>
            </p:cNvPr>
            <p:cNvSpPr txBox="1"/>
            <p:nvPr/>
          </p:nvSpPr>
          <p:spPr>
            <a:xfrm>
              <a:off x="6768524" y="10546468"/>
              <a:ext cx="4074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S5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180" name="lumbar vertebral heights">
            <a:extLst>
              <a:ext uri="{FF2B5EF4-FFF2-40B4-BE49-F238E27FC236}">
                <a16:creationId xmlns:a16="http://schemas.microsoft.com/office/drawing/2014/main" id="{9D4A6BE5-81DC-491C-8380-77A5947225EC}"/>
              </a:ext>
            </a:extLst>
          </p:cNvPr>
          <p:cNvGrpSpPr/>
          <p:nvPr/>
        </p:nvGrpSpPr>
        <p:grpSpPr>
          <a:xfrm>
            <a:off x="6716006" y="6784538"/>
            <a:ext cx="425046" cy="2624883"/>
            <a:chOff x="6730161" y="6511775"/>
            <a:chExt cx="425046" cy="26248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F7D6B5F-C69A-476B-89C2-9E6379CF2F86}"/>
                </a:ext>
              </a:extLst>
            </p:cNvPr>
            <p:cNvSpPr txBox="1"/>
            <p:nvPr/>
          </p:nvSpPr>
          <p:spPr>
            <a:xfrm>
              <a:off x="6736826" y="8767326"/>
              <a:ext cx="399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L5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8DBF43F-A284-41BA-85A1-C4A2123F77D7}"/>
                </a:ext>
              </a:extLst>
            </p:cNvPr>
            <p:cNvSpPr txBox="1"/>
            <p:nvPr/>
          </p:nvSpPr>
          <p:spPr>
            <a:xfrm>
              <a:off x="6755739" y="6511775"/>
              <a:ext cx="399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L1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AB8F369-C259-4EA3-9F7A-1CF732278A75}"/>
                </a:ext>
              </a:extLst>
            </p:cNvPr>
            <p:cNvSpPr txBox="1"/>
            <p:nvPr/>
          </p:nvSpPr>
          <p:spPr>
            <a:xfrm>
              <a:off x="6730161" y="7026720"/>
              <a:ext cx="399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L2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58F2D70-B2C2-415D-870A-241649E75996}"/>
                </a:ext>
              </a:extLst>
            </p:cNvPr>
            <p:cNvSpPr txBox="1"/>
            <p:nvPr/>
          </p:nvSpPr>
          <p:spPr>
            <a:xfrm>
              <a:off x="6755739" y="7606922"/>
              <a:ext cx="399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L3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B31C572-8E6E-4367-A649-59C9634DF3F7}"/>
                </a:ext>
              </a:extLst>
            </p:cNvPr>
            <p:cNvSpPr txBox="1"/>
            <p:nvPr/>
          </p:nvSpPr>
          <p:spPr>
            <a:xfrm>
              <a:off x="6755739" y="8189691"/>
              <a:ext cx="399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L4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194" name="thoracic vertebral heights">
            <a:extLst>
              <a:ext uri="{FF2B5EF4-FFF2-40B4-BE49-F238E27FC236}">
                <a16:creationId xmlns:a16="http://schemas.microsoft.com/office/drawing/2014/main" id="{80F86732-3691-4197-A1AA-23BE19A092DA}"/>
              </a:ext>
            </a:extLst>
          </p:cNvPr>
          <p:cNvGrpSpPr/>
          <p:nvPr/>
        </p:nvGrpSpPr>
        <p:grpSpPr>
          <a:xfrm>
            <a:off x="6658204" y="2632384"/>
            <a:ext cx="531814" cy="4117206"/>
            <a:chOff x="6672359" y="2359621"/>
            <a:chExt cx="531814" cy="4117206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A487514-F334-4A2A-93D8-4E3449E457A1}"/>
                </a:ext>
              </a:extLst>
            </p:cNvPr>
            <p:cNvSpPr txBox="1"/>
            <p:nvPr/>
          </p:nvSpPr>
          <p:spPr>
            <a:xfrm>
              <a:off x="6673258" y="5703216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T11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790F83E-87EF-4A6F-9116-C71EE0F5E678}"/>
                </a:ext>
              </a:extLst>
            </p:cNvPr>
            <p:cNvSpPr txBox="1"/>
            <p:nvPr/>
          </p:nvSpPr>
          <p:spPr>
            <a:xfrm>
              <a:off x="6672359" y="6107495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T12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7A95963-D50A-4324-8F14-8ED9615DD42E}"/>
                </a:ext>
              </a:extLst>
            </p:cNvPr>
            <p:cNvSpPr txBox="1"/>
            <p:nvPr/>
          </p:nvSpPr>
          <p:spPr>
            <a:xfrm>
              <a:off x="6755742" y="4251481"/>
              <a:ext cx="4138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T7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69DDC96-895C-4F6F-9F1F-D80066C3E63D}"/>
                </a:ext>
              </a:extLst>
            </p:cNvPr>
            <p:cNvSpPr txBox="1"/>
            <p:nvPr/>
          </p:nvSpPr>
          <p:spPr>
            <a:xfrm>
              <a:off x="6746591" y="4601761"/>
              <a:ext cx="4138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T8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F054459-ED2D-4E8A-A8D0-1F225077C8B5}"/>
                </a:ext>
              </a:extLst>
            </p:cNvPr>
            <p:cNvSpPr txBox="1"/>
            <p:nvPr/>
          </p:nvSpPr>
          <p:spPr>
            <a:xfrm>
              <a:off x="6737438" y="4974511"/>
              <a:ext cx="4138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T9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F232996-FEDA-412B-8DFF-649C47BB2B3E}"/>
                </a:ext>
              </a:extLst>
            </p:cNvPr>
            <p:cNvSpPr txBox="1"/>
            <p:nvPr/>
          </p:nvSpPr>
          <p:spPr>
            <a:xfrm>
              <a:off x="6673258" y="5333884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T10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556B83D-960D-49F5-92E1-0F23351087B7}"/>
                </a:ext>
              </a:extLst>
            </p:cNvPr>
            <p:cNvSpPr txBox="1"/>
            <p:nvPr/>
          </p:nvSpPr>
          <p:spPr>
            <a:xfrm>
              <a:off x="6775745" y="3310804"/>
              <a:ext cx="4138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T4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B334B45-2DC3-4440-870D-AFFE7242C08C}"/>
                </a:ext>
              </a:extLst>
            </p:cNvPr>
            <p:cNvSpPr txBox="1"/>
            <p:nvPr/>
          </p:nvSpPr>
          <p:spPr>
            <a:xfrm>
              <a:off x="6766593" y="3619042"/>
              <a:ext cx="4138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T5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F501B02-D4F4-4889-BD2F-6B2FE1599331}"/>
                </a:ext>
              </a:extLst>
            </p:cNvPr>
            <p:cNvSpPr txBox="1"/>
            <p:nvPr/>
          </p:nvSpPr>
          <p:spPr>
            <a:xfrm>
              <a:off x="6757442" y="3960262"/>
              <a:ext cx="4138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T6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DE6EC1D-5DB3-4478-A4D3-C9EABE2C11AA}"/>
                </a:ext>
              </a:extLst>
            </p:cNvPr>
            <p:cNvSpPr txBox="1"/>
            <p:nvPr/>
          </p:nvSpPr>
          <p:spPr>
            <a:xfrm>
              <a:off x="6782411" y="2359621"/>
              <a:ext cx="4138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T1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C2A9BB2-8234-4F42-B772-AA14413B421E}"/>
                </a:ext>
              </a:extLst>
            </p:cNvPr>
            <p:cNvSpPr txBox="1"/>
            <p:nvPr/>
          </p:nvSpPr>
          <p:spPr>
            <a:xfrm>
              <a:off x="6773260" y="2631763"/>
              <a:ext cx="4138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T2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612A468-5B52-49F9-BD5A-5268F85D2473}"/>
                </a:ext>
              </a:extLst>
            </p:cNvPr>
            <p:cNvSpPr txBox="1"/>
            <p:nvPr/>
          </p:nvSpPr>
          <p:spPr>
            <a:xfrm>
              <a:off x="6764106" y="2936887"/>
              <a:ext cx="41389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chemeClr val="bg1">
                      <a:lumMod val="75000"/>
                    </a:schemeClr>
                  </a:solidFill>
                </a:rPr>
                <a:t>T3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112" name="intercostal nerves right">
            <a:extLst>
              <a:ext uri="{FF2B5EF4-FFF2-40B4-BE49-F238E27FC236}">
                <a16:creationId xmlns:a16="http://schemas.microsoft.com/office/drawing/2014/main" id="{9944DEC2-08F3-4B49-863B-615B1335CCE6}"/>
              </a:ext>
            </a:extLst>
          </p:cNvPr>
          <p:cNvGrpSpPr/>
          <p:nvPr/>
        </p:nvGrpSpPr>
        <p:grpSpPr>
          <a:xfrm>
            <a:off x="4042671" y="2533901"/>
            <a:ext cx="2617696" cy="4335795"/>
            <a:chOff x="4056826" y="2261138"/>
            <a:chExt cx="2617696" cy="4335795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D997193-B40F-4ED2-8FA6-0495C14E700C}"/>
                </a:ext>
              </a:extLst>
            </p:cNvPr>
            <p:cNvSpPr/>
            <p:nvPr/>
          </p:nvSpPr>
          <p:spPr>
            <a:xfrm>
              <a:off x="4123497" y="3566223"/>
              <a:ext cx="2519482" cy="303285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43865 w 1943865"/>
                <a:gd name="connsiteY0" fmla="*/ 303285 h 303285"/>
                <a:gd name="connsiteX1" fmla="*/ 1292772 w 1943865"/>
                <a:gd name="connsiteY1" fmla="*/ 72058 h 303285"/>
                <a:gd name="connsiteX2" fmla="*/ 609600 w 1943865"/>
                <a:gd name="connsiteY2" fmla="*/ 8996 h 303285"/>
                <a:gd name="connsiteX3" fmla="*/ 0 w 1943865"/>
                <a:gd name="connsiteY3" fmla="*/ 240223 h 303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43865" h="303285">
                  <a:moveTo>
                    <a:pt x="1943865" y="303285"/>
                  </a:moveTo>
                  <a:cubicBezTo>
                    <a:pt x="1738037" y="212195"/>
                    <a:pt x="1515150" y="121106"/>
                    <a:pt x="1292772" y="72058"/>
                  </a:cubicBezTo>
                  <a:cubicBezTo>
                    <a:pt x="1070395" y="23010"/>
                    <a:pt x="825062" y="-19032"/>
                    <a:pt x="609600" y="8996"/>
                  </a:cubicBezTo>
                  <a:cubicBezTo>
                    <a:pt x="394138" y="37023"/>
                    <a:pt x="197069" y="138623"/>
                    <a:pt x="0" y="24022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0BAEEA47-9DCC-49F2-AE25-9E40754C745B}"/>
                </a:ext>
              </a:extLst>
            </p:cNvPr>
            <p:cNvSpPr/>
            <p:nvPr/>
          </p:nvSpPr>
          <p:spPr>
            <a:xfrm>
              <a:off x="4105671" y="3897298"/>
              <a:ext cx="2535785" cy="303285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393" h="303285">
                  <a:moveTo>
                    <a:pt x="1923393" y="303285"/>
                  </a:moveTo>
                  <a:cubicBezTo>
                    <a:pt x="1717565" y="212195"/>
                    <a:pt x="1511737" y="121106"/>
                    <a:pt x="1292772" y="72058"/>
                  </a:cubicBezTo>
                  <a:cubicBezTo>
                    <a:pt x="1073807" y="23010"/>
                    <a:pt x="825062" y="-19032"/>
                    <a:pt x="609600" y="8996"/>
                  </a:cubicBezTo>
                  <a:cubicBezTo>
                    <a:pt x="394138" y="37023"/>
                    <a:pt x="197069" y="138623"/>
                    <a:pt x="0" y="24022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9A5D8B90-D748-47D9-9CD7-1271F07AFB25}"/>
                </a:ext>
              </a:extLst>
            </p:cNvPr>
            <p:cNvSpPr/>
            <p:nvPr/>
          </p:nvSpPr>
          <p:spPr>
            <a:xfrm>
              <a:off x="4056829" y="4172318"/>
              <a:ext cx="2573521" cy="303285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393" h="303285">
                  <a:moveTo>
                    <a:pt x="1923393" y="303285"/>
                  </a:moveTo>
                  <a:cubicBezTo>
                    <a:pt x="1717565" y="212195"/>
                    <a:pt x="1511737" y="121106"/>
                    <a:pt x="1292772" y="72058"/>
                  </a:cubicBezTo>
                  <a:cubicBezTo>
                    <a:pt x="1073807" y="23010"/>
                    <a:pt x="825062" y="-19032"/>
                    <a:pt x="609600" y="8996"/>
                  </a:cubicBezTo>
                  <a:cubicBezTo>
                    <a:pt x="394138" y="37023"/>
                    <a:pt x="197069" y="138623"/>
                    <a:pt x="0" y="24022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7C03E32-E41E-46F0-888B-9F8E1F2953D9}"/>
                </a:ext>
              </a:extLst>
            </p:cNvPr>
            <p:cNvSpPr/>
            <p:nvPr/>
          </p:nvSpPr>
          <p:spPr>
            <a:xfrm>
              <a:off x="4056826" y="4569960"/>
              <a:ext cx="2584638" cy="303285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393" h="303285">
                  <a:moveTo>
                    <a:pt x="1923393" y="303285"/>
                  </a:moveTo>
                  <a:cubicBezTo>
                    <a:pt x="1717565" y="212195"/>
                    <a:pt x="1511737" y="121106"/>
                    <a:pt x="1292772" y="72058"/>
                  </a:cubicBezTo>
                  <a:cubicBezTo>
                    <a:pt x="1073807" y="23010"/>
                    <a:pt x="825062" y="-19032"/>
                    <a:pt x="609600" y="8996"/>
                  </a:cubicBezTo>
                  <a:cubicBezTo>
                    <a:pt x="394138" y="37023"/>
                    <a:pt x="197069" y="138623"/>
                    <a:pt x="0" y="24022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67B3AE15-9497-4DB1-AA5F-09D4E6786345}"/>
                </a:ext>
              </a:extLst>
            </p:cNvPr>
            <p:cNvSpPr/>
            <p:nvPr/>
          </p:nvSpPr>
          <p:spPr>
            <a:xfrm>
              <a:off x="4081202" y="4943074"/>
              <a:ext cx="2549159" cy="303285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393" h="303285">
                  <a:moveTo>
                    <a:pt x="1923393" y="303285"/>
                  </a:moveTo>
                  <a:cubicBezTo>
                    <a:pt x="1717565" y="212195"/>
                    <a:pt x="1511737" y="121106"/>
                    <a:pt x="1292772" y="72058"/>
                  </a:cubicBezTo>
                  <a:cubicBezTo>
                    <a:pt x="1073807" y="23010"/>
                    <a:pt x="825062" y="-19032"/>
                    <a:pt x="609600" y="8996"/>
                  </a:cubicBezTo>
                  <a:cubicBezTo>
                    <a:pt x="394138" y="37023"/>
                    <a:pt x="197069" y="138623"/>
                    <a:pt x="0" y="24022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003C96EC-0A67-4794-99D1-A2F64AA712D3}"/>
                </a:ext>
              </a:extLst>
            </p:cNvPr>
            <p:cNvSpPr/>
            <p:nvPr/>
          </p:nvSpPr>
          <p:spPr>
            <a:xfrm>
              <a:off x="4105668" y="5358233"/>
              <a:ext cx="2518028" cy="303285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393" h="303285">
                  <a:moveTo>
                    <a:pt x="1923393" y="303285"/>
                  </a:moveTo>
                  <a:cubicBezTo>
                    <a:pt x="1717565" y="212195"/>
                    <a:pt x="1511737" y="121106"/>
                    <a:pt x="1292772" y="72058"/>
                  </a:cubicBezTo>
                  <a:cubicBezTo>
                    <a:pt x="1073807" y="23010"/>
                    <a:pt x="825062" y="-19032"/>
                    <a:pt x="609600" y="8996"/>
                  </a:cubicBezTo>
                  <a:cubicBezTo>
                    <a:pt x="394138" y="37023"/>
                    <a:pt x="197069" y="138623"/>
                    <a:pt x="0" y="24022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3EB4D16-045E-4B63-80F9-1967221DF7C3}"/>
                </a:ext>
              </a:extLst>
            </p:cNvPr>
            <p:cNvSpPr/>
            <p:nvPr/>
          </p:nvSpPr>
          <p:spPr>
            <a:xfrm>
              <a:off x="4150169" y="5724344"/>
              <a:ext cx="2466867" cy="303285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393" h="303285">
                  <a:moveTo>
                    <a:pt x="1923393" y="303285"/>
                  </a:moveTo>
                  <a:cubicBezTo>
                    <a:pt x="1717565" y="212195"/>
                    <a:pt x="1511737" y="121106"/>
                    <a:pt x="1292772" y="72058"/>
                  </a:cubicBezTo>
                  <a:cubicBezTo>
                    <a:pt x="1073807" y="23010"/>
                    <a:pt x="825062" y="-19032"/>
                    <a:pt x="609600" y="8996"/>
                  </a:cubicBezTo>
                  <a:cubicBezTo>
                    <a:pt x="394138" y="37023"/>
                    <a:pt x="197069" y="138623"/>
                    <a:pt x="0" y="24022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49010E38-FBBA-427C-A6E5-9A9EA29958CC}"/>
                </a:ext>
              </a:extLst>
            </p:cNvPr>
            <p:cNvSpPr/>
            <p:nvPr/>
          </p:nvSpPr>
          <p:spPr>
            <a:xfrm>
              <a:off x="4236863" y="6193033"/>
              <a:ext cx="2373500" cy="403900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1996966 w 1996966"/>
                <a:gd name="connsiteY0" fmla="*/ 232573 h 642477"/>
                <a:gd name="connsiteX1" fmla="*/ 1366345 w 1996966"/>
                <a:gd name="connsiteY1" fmla="*/ 1346 h 642477"/>
                <a:gd name="connsiteX2" fmla="*/ 0 w 1996966"/>
                <a:gd name="connsiteY2" fmla="*/ 642477 h 642477"/>
                <a:gd name="connsiteX0" fmla="*/ 2049517 w 2049517"/>
                <a:gd name="connsiteY0" fmla="*/ 232573 h 674008"/>
                <a:gd name="connsiteX1" fmla="*/ 1418896 w 2049517"/>
                <a:gd name="connsiteY1" fmla="*/ 1346 h 674008"/>
                <a:gd name="connsiteX2" fmla="*/ 0 w 2049517"/>
                <a:gd name="connsiteY2" fmla="*/ 674008 h 674008"/>
                <a:gd name="connsiteX0" fmla="*/ 1933903 w 1933903"/>
                <a:gd name="connsiteY0" fmla="*/ 232573 h 610946"/>
                <a:gd name="connsiteX1" fmla="*/ 1303282 w 1933903"/>
                <a:gd name="connsiteY1" fmla="*/ 1346 h 610946"/>
                <a:gd name="connsiteX2" fmla="*/ 0 w 1933903"/>
                <a:gd name="connsiteY2" fmla="*/ 610946 h 610946"/>
                <a:gd name="connsiteX0" fmla="*/ 1933903 w 1933903"/>
                <a:gd name="connsiteY0" fmla="*/ 243005 h 621378"/>
                <a:gd name="connsiteX1" fmla="*/ 1135117 w 1933903"/>
                <a:gd name="connsiteY1" fmla="*/ 1268 h 621378"/>
                <a:gd name="connsiteX2" fmla="*/ 0 w 1933903"/>
                <a:gd name="connsiteY2" fmla="*/ 621378 h 621378"/>
                <a:gd name="connsiteX0" fmla="*/ 1933903 w 1933903"/>
                <a:gd name="connsiteY0" fmla="*/ 245474 h 623847"/>
                <a:gd name="connsiteX1" fmla="*/ 1135117 w 1933903"/>
                <a:gd name="connsiteY1" fmla="*/ 3737 h 623847"/>
                <a:gd name="connsiteX2" fmla="*/ 0 w 1933903"/>
                <a:gd name="connsiteY2" fmla="*/ 623847 h 623847"/>
                <a:gd name="connsiteX0" fmla="*/ 1933903 w 1933903"/>
                <a:gd name="connsiteY0" fmla="*/ 245474 h 623847"/>
                <a:gd name="connsiteX1" fmla="*/ 1135117 w 1933903"/>
                <a:gd name="connsiteY1" fmla="*/ 3737 h 623847"/>
                <a:gd name="connsiteX2" fmla="*/ 0 w 1933903"/>
                <a:gd name="connsiteY2" fmla="*/ 623847 h 623847"/>
                <a:gd name="connsiteX0" fmla="*/ 1933903 w 1933903"/>
                <a:gd name="connsiteY0" fmla="*/ 245474 h 623847"/>
                <a:gd name="connsiteX1" fmla="*/ 1135117 w 1933903"/>
                <a:gd name="connsiteY1" fmla="*/ 3737 h 623847"/>
                <a:gd name="connsiteX2" fmla="*/ 0 w 1933903"/>
                <a:gd name="connsiteY2" fmla="*/ 623847 h 623847"/>
                <a:gd name="connsiteX0" fmla="*/ 1881351 w 1881351"/>
                <a:gd name="connsiteY0" fmla="*/ 249726 h 575547"/>
                <a:gd name="connsiteX1" fmla="*/ 1082565 w 1881351"/>
                <a:gd name="connsiteY1" fmla="*/ 7989 h 575547"/>
                <a:gd name="connsiteX2" fmla="*/ 0 w 1881351"/>
                <a:gd name="connsiteY2" fmla="*/ 575547 h 575547"/>
                <a:gd name="connsiteX0" fmla="*/ 1818289 w 1818289"/>
                <a:gd name="connsiteY0" fmla="*/ 257995 h 531265"/>
                <a:gd name="connsiteX1" fmla="*/ 1019503 w 1818289"/>
                <a:gd name="connsiteY1" fmla="*/ 16258 h 531265"/>
                <a:gd name="connsiteX2" fmla="*/ 0 w 1818289"/>
                <a:gd name="connsiteY2" fmla="*/ 531265 h 531265"/>
                <a:gd name="connsiteX0" fmla="*/ 1849820 w 1849820"/>
                <a:gd name="connsiteY0" fmla="*/ 260205 h 522964"/>
                <a:gd name="connsiteX1" fmla="*/ 1051034 w 1849820"/>
                <a:gd name="connsiteY1" fmla="*/ 18468 h 522964"/>
                <a:gd name="connsiteX2" fmla="*/ 0 w 1849820"/>
                <a:gd name="connsiteY2" fmla="*/ 522964 h 522964"/>
                <a:gd name="connsiteX0" fmla="*/ 1954923 w 1954923"/>
                <a:gd name="connsiteY0" fmla="*/ 288432 h 456598"/>
                <a:gd name="connsiteX1" fmla="*/ 1156137 w 1954923"/>
                <a:gd name="connsiteY1" fmla="*/ 46695 h 456598"/>
                <a:gd name="connsiteX2" fmla="*/ 0 w 1954923"/>
                <a:gd name="connsiteY2" fmla="*/ 456598 h 456598"/>
                <a:gd name="connsiteX0" fmla="*/ 1954923 w 1954923"/>
                <a:gd name="connsiteY0" fmla="*/ 246196 h 414362"/>
                <a:gd name="connsiteX1" fmla="*/ 1156137 w 1954923"/>
                <a:gd name="connsiteY1" fmla="*/ 4459 h 414362"/>
                <a:gd name="connsiteX2" fmla="*/ 0 w 1954923"/>
                <a:gd name="connsiteY2" fmla="*/ 414362 h 414362"/>
                <a:gd name="connsiteX0" fmla="*/ 1881351 w 1881351"/>
                <a:gd name="connsiteY0" fmla="*/ 244141 h 454348"/>
                <a:gd name="connsiteX1" fmla="*/ 1082565 w 1881351"/>
                <a:gd name="connsiteY1" fmla="*/ 2404 h 454348"/>
                <a:gd name="connsiteX2" fmla="*/ 0 w 1881351"/>
                <a:gd name="connsiteY2" fmla="*/ 454348 h 454348"/>
                <a:gd name="connsiteX0" fmla="*/ 1870841 w 1870841"/>
                <a:gd name="connsiteY0" fmla="*/ 247049 h 404704"/>
                <a:gd name="connsiteX1" fmla="*/ 1072055 w 1870841"/>
                <a:gd name="connsiteY1" fmla="*/ 5312 h 404704"/>
                <a:gd name="connsiteX2" fmla="*/ 0 w 1870841"/>
                <a:gd name="connsiteY2" fmla="*/ 404704 h 404704"/>
                <a:gd name="connsiteX0" fmla="*/ 1870841 w 1870841"/>
                <a:gd name="connsiteY0" fmla="*/ 246245 h 403900"/>
                <a:gd name="connsiteX1" fmla="*/ 1072055 w 1870841"/>
                <a:gd name="connsiteY1" fmla="*/ 4508 h 403900"/>
                <a:gd name="connsiteX2" fmla="*/ 0 w 1870841"/>
                <a:gd name="connsiteY2" fmla="*/ 403900 h 403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70841" h="403900">
                  <a:moveTo>
                    <a:pt x="1870841" y="246245"/>
                  </a:moveTo>
                  <a:cubicBezTo>
                    <a:pt x="1665013" y="155155"/>
                    <a:pt x="1383862" y="60563"/>
                    <a:pt x="1072055" y="4508"/>
                  </a:cubicBezTo>
                  <a:cubicBezTo>
                    <a:pt x="665655" y="-9505"/>
                    <a:pt x="619673" y="-16953"/>
                    <a:pt x="0" y="403900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FBD64356-1EE7-4D4A-959C-FC8EAF479DCC}"/>
                </a:ext>
              </a:extLst>
            </p:cNvPr>
            <p:cNvSpPr/>
            <p:nvPr/>
          </p:nvSpPr>
          <p:spPr>
            <a:xfrm>
              <a:off x="4548329" y="2261138"/>
              <a:ext cx="2126193" cy="338100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84808 w 1984808"/>
                <a:gd name="connsiteY0" fmla="*/ 338100 h 338100"/>
                <a:gd name="connsiteX1" fmla="*/ 1292772 w 1984808"/>
                <a:gd name="connsiteY1" fmla="*/ 72753 h 338100"/>
                <a:gd name="connsiteX2" fmla="*/ 609600 w 1984808"/>
                <a:gd name="connsiteY2" fmla="*/ 9691 h 338100"/>
                <a:gd name="connsiteX3" fmla="*/ 0 w 1984808"/>
                <a:gd name="connsiteY3" fmla="*/ 240918 h 3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4808" h="338100">
                  <a:moveTo>
                    <a:pt x="1984808" y="338100"/>
                  </a:moveTo>
                  <a:cubicBezTo>
                    <a:pt x="1778980" y="247010"/>
                    <a:pt x="1521973" y="127488"/>
                    <a:pt x="1292772" y="72753"/>
                  </a:cubicBezTo>
                  <a:cubicBezTo>
                    <a:pt x="1063571" y="18018"/>
                    <a:pt x="825062" y="-18337"/>
                    <a:pt x="609600" y="9691"/>
                  </a:cubicBezTo>
                  <a:cubicBezTo>
                    <a:pt x="394138" y="37718"/>
                    <a:pt x="197069" y="139318"/>
                    <a:pt x="0" y="240918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436E5964-7F03-4B6D-887B-22931E3A9586}"/>
                </a:ext>
              </a:extLst>
            </p:cNvPr>
            <p:cNvSpPr/>
            <p:nvPr/>
          </p:nvSpPr>
          <p:spPr>
            <a:xfrm>
              <a:off x="4385999" y="2527538"/>
              <a:ext cx="2273205" cy="317201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77984 w 1977984"/>
                <a:gd name="connsiteY0" fmla="*/ 317201 h 317201"/>
                <a:gd name="connsiteX1" fmla="*/ 1292772 w 1977984"/>
                <a:gd name="connsiteY1" fmla="*/ 72326 h 317201"/>
                <a:gd name="connsiteX2" fmla="*/ 609600 w 1977984"/>
                <a:gd name="connsiteY2" fmla="*/ 9264 h 317201"/>
                <a:gd name="connsiteX3" fmla="*/ 0 w 1977984"/>
                <a:gd name="connsiteY3" fmla="*/ 240491 h 317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7984" h="317201">
                  <a:moveTo>
                    <a:pt x="1977984" y="317201"/>
                  </a:moveTo>
                  <a:cubicBezTo>
                    <a:pt x="1772156" y="226111"/>
                    <a:pt x="1520836" y="123649"/>
                    <a:pt x="1292772" y="72326"/>
                  </a:cubicBezTo>
                  <a:cubicBezTo>
                    <a:pt x="1064708" y="21003"/>
                    <a:pt x="825062" y="-18764"/>
                    <a:pt x="609600" y="9264"/>
                  </a:cubicBezTo>
                  <a:cubicBezTo>
                    <a:pt x="394138" y="37291"/>
                    <a:pt x="197069" y="138891"/>
                    <a:pt x="0" y="240491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F4906A1B-7CDE-43DD-9A3F-F9FE6B460100}"/>
                </a:ext>
              </a:extLst>
            </p:cNvPr>
            <p:cNvSpPr/>
            <p:nvPr/>
          </p:nvSpPr>
          <p:spPr>
            <a:xfrm>
              <a:off x="4293026" y="2883727"/>
              <a:ext cx="2360213" cy="324164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57513 w 1957513"/>
                <a:gd name="connsiteY0" fmla="*/ 324164 h 324164"/>
                <a:gd name="connsiteX1" fmla="*/ 1292772 w 1957513"/>
                <a:gd name="connsiteY1" fmla="*/ 72465 h 324164"/>
                <a:gd name="connsiteX2" fmla="*/ 609600 w 1957513"/>
                <a:gd name="connsiteY2" fmla="*/ 9403 h 324164"/>
                <a:gd name="connsiteX3" fmla="*/ 0 w 1957513"/>
                <a:gd name="connsiteY3" fmla="*/ 240630 h 324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7513" h="324164">
                  <a:moveTo>
                    <a:pt x="1957513" y="324164"/>
                  </a:moveTo>
                  <a:cubicBezTo>
                    <a:pt x="1751685" y="233074"/>
                    <a:pt x="1517424" y="124925"/>
                    <a:pt x="1292772" y="72465"/>
                  </a:cubicBezTo>
                  <a:cubicBezTo>
                    <a:pt x="1068120" y="20005"/>
                    <a:pt x="825062" y="-18625"/>
                    <a:pt x="609600" y="9403"/>
                  </a:cubicBezTo>
                  <a:cubicBezTo>
                    <a:pt x="394138" y="37430"/>
                    <a:pt x="197069" y="139030"/>
                    <a:pt x="0" y="240630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6A1F4BBF-ACD3-4448-9287-CF29C4ACC70A}"/>
                </a:ext>
              </a:extLst>
            </p:cNvPr>
            <p:cNvSpPr/>
            <p:nvPr/>
          </p:nvSpPr>
          <p:spPr>
            <a:xfrm>
              <a:off x="4219153" y="3181373"/>
              <a:ext cx="2441155" cy="345072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91632 w 1991632"/>
                <a:gd name="connsiteY0" fmla="*/ 345072 h 345072"/>
                <a:gd name="connsiteX1" fmla="*/ 1292772 w 1991632"/>
                <a:gd name="connsiteY1" fmla="*/ 72902 h 345072"/>
                <a:gd name="connsiteX2" fmla="*/ 609600 w 1991632"/>
                <a:gd name="connsiteY2" fmla="*/ 9840 h 345072"/>
                <a:gd name="connsiteX3" fmla="*/ 0 w 1991632"/>
                <a:gd name="connsiteY3" fmla="*/ 241067 h 345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91632" h="345072">
                  <a:moveTo>
                    <a:pt x="1991632" y="345072"/>
                  </a:moveTo>
                  <a:cubicBezTo>
                    <a:pt x="1785804" y="253982"/>
                    <a:pt x="1523111" y="128774"/>
                    <a:pt x="1292772" y="72902"/>
                  </a:cubicBezTo>
                  <a:cubicBezTo>
                    <a:pt x="1062433" y="17030"/>
                    <a:pt x="825062" y="-18188"/>
                    <a:pt x="609600" y="9840"/>
                  </a:cubicBezTo>
                  <a:cubicBezTo>
                    <a:pt x="394138" y="37867"/>
                    <a:pt x="197069" y="139467"/>
                    <a:pt x="0" y="241067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intercostal nerves left">
            <a:extLst>
              <a:ext uri="{FF2B5EF4-FFF2-40B4-BE49-F238E27FC236}">
                <a16:creationId xmlns:a16="http://schemas.microsoft.com/office/drawing/2014/main" id="{EB794CB1-D1F7-4225-BA5A-F2440AC75175}"/>
              </a:ext>
            </a:extLst>
          </p:cNvPr>
          <p:cNvGrpSpPr/>
          <p:nvPr/>
        </p:nvGrpSpPr>
        <p:grpSpPr>
          <a:xfrm>
            <a:off x="7370116" y="2527812"/>
            <a:ext cx="2622596" cy="4296195"/>
            <a:chOff x="7384271" y="2255049"/>
            <a:chExt cx="2622596" cy="4296195"/>
          </a:xfrm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74D6B661-0FCC-4829-8E30-AC33E906EE4F}"/>
                </a:ext>
              </a:extLst>
            </p:cNvPr>
            <p:cNvSpPr/>
            <p:nvPr/>
          </p:nvSpPr>
          <p:spPr>
            <a:xfrm flipH="1">
              <a:off x="7414606" y="3573084"/>
              <a:ext cx="2493524" cy="303285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393" h="303285">
                  <a:moveTo>
                    <a:pt x="1923393" y="303285"/>
                  </a:moveTo>
                  <a:cubicBezTo>
                    <a:pt x="1717565" y="212195"/>
                    <a:pt x="1511737" y="121106"/>
                    <a:pt x="1292772" y="72058"/>
                  </a:cubicBezTo>
                  <a:cubicBezTo>
                    <a:pt x="1073807" y="23010"/>
                    <a:pt x="825062" y="-19032"/>
                    <a:pt x="609600" y="8996"/>
                  </a:cubicBezTo>
                  <a:cubicBezTo>
                    <a:pt x="394138" y="37023"/>
                    <a:pt x="197069" y="138623"/>
                    <a:pt x="0" y="24022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9C193E53-C751-487B-A81B-77F9DDD9413E}"/>
                </a:ext>
              </a:extLst>
            </p:cNvPr>
            <p:cNvSpPr/>
            <p:nvPr/>
          </p:nvSpPr>
          <p:spPr>
            <a:xfrm flipH="1">
              <a:off x="7434609" y="3904159"/>
              <a:ext cx="2572254" cy="303285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393" h="303285">
                  <a:moveTo>
                    <a:pt x="1923393" y="303285"/>
                  </a:moveTo>
                  <a:cubicBezTo>
                    <a:pt x="1717565" y="212195"/>
                    <a:pt x="1511737" y="121106"/>
                    <a:pt x="1292772" y="72058"/>
                  </a:cubicBezTo>
                  <a:cubicBezTo>
                    <a:pt x="1073807" y="23010"/>
                    <a:pt x="825062" y="-19032"/>
                    <a:pt x="609600" y="8996"/>
                  </a:cubicBezTo>
                  <a:cubicBezTo>
                    <a:pt x="394138" y="37023"/>
                    <a:pt x="197069" y="138623"/>
                    <a:pt x="0" y="24022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6B3288EC-48A7-4571-B050-64CF93352471}"/>
                </a:ext>
              </a:extLst>
            </p:cNvPr>
            <p:cNvSpPr/>
            <p:nvPr/>
          </p:nvSpPr>
          <p:spPr>
            <a:xfrm flipH="1">
              <a:off x="7427950" y="4186188"/>
              <a:ext cx="2578917" cy="303285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393" h="303285">
                  <a:moveTo>
                    <a:pt x="1923393" y="303285"/>
                  </a:moveTo>
                  <a:cubicBezTo>
                    <a:pt x="1717565" y="212195"/>
                    <a:pt x="1511737" y="121106"/>
                    <a:pt x="1292772" y="72058"/>
                  </a:cubicBezTo>
                  <a:cubicBezTo>
                    <a:pt x="1073807" y="23010"/>
                    <a:pt x="825062" y="-19032"/>
                    <a:pt x="609600" y="8996"/>
                  </a:cubicBezTo>
                  <a:cubicBezTo>
                    <a:pt x="394138" y="37023"/>
                    <a:pt x="197069" y="138623"/>
                    <a:pt x="0" y="24022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27489237-89F7-47FB-9ABC-B75030380927}"/>
                </a:ext>
              </a:extLst>
            </p:cNvPr>
            <p:cNvSpPr/>
            <p:nvPr/>
          </p:nvSpPr>
          <p:spPr>
            <a:xfrm flipH="1">
              <a:off x="7447953" y="4548794"/>
              <a:ext cx="2558910" cy="303285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393" h="303285">
                  <a:moveTo>
                    <a:pt x="1923393" y="303285"/>
                  </a:moveTo>
                  <a:cubicBezTo>
                    <a:pt x="1717565" y="212195"/>
                    <a:pt x="1511737" y="121106"/>
                    <a:pt x="1292772" y="72058"/>
                  </a:cubicBezTo>
                  <a:cubicBezTo>
                    <a:pt x="1073807" y="23010"/>
                    <a:pt x="825062" y="-19032"/>
                    <a:pt x="609600" y="8996"/>
                  </a:cubicBezTo>
                  <a:cubicBezTo>
                    <a:pt x="394138" y="37023"/>
                    <a:pt x="197069" y="138623"/>
                    <a:pt x="0" y="24022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01E31BD8-4EB7-4570-9F43-93991F643B58}"/>
                </a:ext>
              </a:extLst>
            </p:cNvPr>
            <p:cNvSpPr/>
            <p:nvPr/>
          </p:nvSpPr>
          <p:spPr>
            <a:xfrm flipH="1">
              <a:off x="7467962" y="4914904"/>
              <a:ext cx="2538903" cy="303285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393" h="303285">
                  <a:moveTo>
                    <a:pt x="1923393" y="303285"/>
                  </a:moveTo>
                  <a:cubicBezTo>
                    <a:pt x="1717565" y="212195"/>
                    <a:pt x="1511737" y="121106"/>
                    <a:pt x="1292772" y="72058"/>
                  </a:cubicBezTo>
                  <a:cubicBezTo>
                    <a:pt x="1073807" y="23010"/>
                    <a:pt x="825062" y="-19032"/>
                    <a:pt x="609600" y="8996"/>
                  </a:cubicBezTo>
                  <a:cubicBezTo>
                    <a:pt x="394138" y="37023"/>
                    <a:pt x="197069" y="138623"/>
                    <a:pt x="0" y="24022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261BE81B-9FAF-4666-94E8-D8728846E2A2}"/>
                </a:ext>
              </a:extLst>
            </p:cNvPr>
            <p:cNvSpPr/>
            <p:nvPr/>
          </p:nvSpPr>
          <p:spPr>
            <a:xfrm flipH="1">
              <a:off x="7452405" y="5337070"/>
              <a:ext cx="2538900" cy="303285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393" h="303285">
                  <a:moveTo>
                    <a:pt x="1923393" y="303285"/>
                  </a:moveTo>
                  <a:cubicBezTo>
                    <a:pt x="1717565" y="212195"/>
                    <a:pt x="1511737" y="121106"/>
                    <a:pt x="1292772" y="72058"/>
                  </a:cubicBezTo>
                  <a:cubicBezTo>
                    <a:pt x="1073807" y="23010"/>
                    <a:pt x="825062" y="-19032"/>
                    <a:pt x="609600" y="8996"/>
                  </a:cubicBezTo>
                  <a:cubicBezTo>
                    <a:pt x="394138" y="37023"/>
                    <a:pt x="197069" y="138623"/>
                    <a:pt x="0" y="24022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5D573F12-9BDA-4534-85A3-0D9D5EF6C9D4}"/>
                </a:ext>
              </a:extLst>
            </p:cNvPr>
            <p:cNvSpPr/>
            <p:nvPr/>
          </p:nvSpPr>
          <p:spPr>
            <a:xfrm flipH="1">
              <a:off x="7459081" y="5717193"/>
              <a:ext cx="2526379" cy="303285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393" h="303285">
                  <a:moveTo>
                    <a:pt x="1923393" y="303285"/>
                  </a:moveTo>
                  <a:cubicBezTo>
                    <a:pt x="1717565" y="212195"/>
                    <a:pt x="1511737" y="121106"/>
                    <a:pt x="1292772" y="72058"/>
                  </a:cubicBezTo>
                  <a:cubicBezTo>
                    <a:pt x="1073807" y="23010"/>
                    <a:pt x="825062" y="-19032"/>
                    <a:pt x="609600" y="8996"/>
                  </a:cubicBezTo>
                  <a:cubicBezTo>
                    <a:pt x="394138" y="37023"/>
                    <a:pt x="197069" y="138623"/>
                    <a:pt x="0" y="24022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5E76D242-2BFA-4AD2-A7B8-84CFDF614D88}"/>
                </a:ext>
              </a:extLst>
            </p:cNvPr>
            <p:cNvSpPr/>
            <p:nvPr/>
          </p:nvSpPr>
          <p:spPr>
            <a:xfrm flipH="1">
              <a:off x="7434640" y="6152096"/>
              <a:ext cx="2453505" cy="399148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54924 w 1954924"/>
                <a:gd name="connsiteY0" fmla="*/ 303285 h 545023"/>
                <a:gd name="connsiteX1" fmla="*/ 1324303 w 1954924"/>
                <a:gd name="connsiteY1" fmla="*/ 72058 h 545023"/>
                <a:gd name="connsiteX2" fmla="*/ 641131 w 1954924"/>
                <a:gd name="connsiteY2" fmla="*/ 8996 h 545023"/>
                <a:gd name="connsiteX3" fmla="*/ 0 w 1954924"/>
                <a:gd name="connsiteY3" fmla="*/ 545023 h 545023"/>
                <a:gd name="connsiteX0" fmla="*/ 1954924 w 1954924"/>
                <a:gd name="connsiteY0" fmla="*/ 303285 h 545023"/>
                <a:gd name="connsiteX1" fmla="*/ 1324303 w 1954924"/>
                <a:gd name="connsiteY1" fmla="*/ 72058 h 545023"/>
                <a:gd name="connsiteX2" fmla="*/ 641131 w 1954924"/>
                <a:gd name="connsiteY2" fmla="*/ 8996 h 545023"/>
                <a:gd name="connsiteX3" fmla="*/ 0 w 1954924"/>
                <a:gd name="connsiteY3" fmla="*/ 545023 h 545023"/>
                <a:gd name="connsiteX0" fmla="*/ 1954924 w 1954924"/>
                <a:gd name="connsiteY0" fmla="*/ 294044 h 535782"/>
                <a:gd name="connsiteX1" fmla="*/ 1324303 w 1954924"/>
                <a:gd name="connsiteY1" fmla="*/ 62817 h 535782"/>
                <a:gd name="connsiteX2" fmla="*/ 641131 w 1954924"/>
                <a:gd name="connsiteY2" fmla="*/ 10266 h 535782"/>
                <a:gd name="connsiteX3" fmla="*/ 0 w 1954924"/>
                <a:gd name="connsiteY3" fmla="*/ 535782 h 535782"/>
                <a:gd name="connsiteX0" fmla="*/ 1986455 w 1986455"/>
                <a:gd name="connsiteY0" fmla="*/ 294044 h 420168"/>
                <a:gd name="connsiteX1" fmla="*/ 1355834 w 1986455"/>
                <a:gd name="connsiteY1" fmla="*/ 62817 h 420168"/>
                <a:gd name="connsiteX2" fmla="*/ 672662 w 1986455"/>
                <a:gd name="connsiteY2" fmla="*/ 10266 h 420168"/>
                <a:gd name="connsiteX3" fmla="*/ 0 w 1986455"/>
                <a:gd name="connsiteY3" fmla="*/ 420168 h 420168"/>
                <a:gd name="connsiteX0" fmla="*/ 1933903 w 1933903"/>
                <a:gd name="connsiteY0" fmla="*/ 294044 h 399148"/>
                <a:gd name="connsiteX1" fmla="*/ 1303282 w 1933903"/>
                <a:gd name="connsiteY1" fmla="*/ 62817 h 399148"/>
                <a:gd name="connsiteX2" fmla="*/ 620110 w 1933903"/>
                <a:gd name="connsiteY2" fmla="*/ 10266 h 399148"/>
                <a:gd name="connsiteX3" fmla="*/ 0 w 1933903"/>
                <a:gd name="connsiteY3" fmla="*/ 399148 h 399148"/>
                <a:gd name="connsiteX0" fmla="*/ 1933903 w 1933903"/>
                <a:gd name="connsiteY0" fmla="*/ 294044 h 399148"/>
                <a:gd name="connsiteX1" fmla="*/ 1303282 w 1933903"/>
                <a:gd name="connsiteY1" fmla="*/ 62817 h 399148"/>
                <a:gd name="connsiteX2" fmla="*/ 620110 w 1933903"/>
                <a:gd name="connsiteY2" fmla="*/ 10266 h 399148"/>
                <a:gd name="connsiteX3" fmla="*/ 0 w 1933903"/>
                <a:gd name="connsiteY3" fmla="*/ 399148 h 399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33903" h="399148">
                  <a:moveTo>
                    <a:pt x="1933903" y="294044"/>
                  </a:moveTo>
                  <a:cubicBezTo>
                    <a:pt x="1728075" y="202954"/>
                    <a:pt x="1522248" y="110113"/>
                    <a:pt x="1303282" y="62817"/>
                  </a:cubicBezTo>
                  <a:cubicBezTo>
                    <a:pt x="1084317" y="15521"/>
                    <a:pt x="835572" y="-17762"/>
                    <a:pt x="620110" y="10266"/>
                  </a:cubicBezTo>
                  <a:cubicBezTo>
                    <a:pt x="404648" y="38293"/>
                    <a:pt x="207579" y="129384"/>
                    <a:pt x="0" y="399148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CA3BE56-3CF1-4007-AC1F-4C1D3BEC5E4E}"/>
                </a:ext>
              </a:extLst>
            </p:cNvPr>
            <p:cNvSpPr/>
            <p:nvPr/>
          </p:nvSpPr>
          <p:spPr>
            <a:xfrm flipH="1">
              <a:off x="7394206" y="2255049"/>
              <a:ext cx="2098298" cy="303285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393" h="303285">
                  <a:moveTo>
                    <a:pt x="1923393" y="303285"/>
                  </a:moveTo>
                  <a:cubicBezTo>
                    <a:pt x="1717565" y="212195"/>
                    <a:pt x="1511737" y="121106"/>
                    <a:pt x="1292772" y="72058"/>
                  </a:cubicBezTo>
                  <a:cubicBezTo>
                    <a:pt x="1073807" y="23010"/>
                    <a:pt x="825062" y="-19032"/>
                    <a:pt x="609600" y="8996"/>
                  </a:cubicBezTo>
                  <a:cubicBezTo>
                    <a:pt x="394138" y="37023"/>
                    <a:pt x="197069" y="138623"/>
                    <a:pt x="0" y="24022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42EBBA7A-3901-4519-827E-741C3F210775}"/>
                </a:ext>
              </a:extLst>
            </p:cNvPr>
            <p:cNvSpPr/>
            <p:nvPr/>
          </p:nvSpPr>
          <p:spPr>
            <a:xfrm flipH="1">
              <a:off x="7387547" y="2534667"/>
              <a:ext cx="2226013" cy="303285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393" h="303285">
                  <a:moveTo>
                    <a:pt x="1923393" y="303285"/>
                  </a:moveTo>
                  <a:cubicBezTo>
                    <a:pt x="1717565" y="212195"/>
                    <a:pt x="1511737" y="121106"/>
                    <a:pt x="1292772" y="72058"/>
                  </a:cubicBezTo>
                  <a:cubicBezTo>
                    <a:pt x="1073807" y="23010"/>
                    <a:pt x="825062" y="-19032"/>
                    <a:pt x="609600" y="8996"/>
                  </a:cubicBezTo>
                  <a:cubicBezTo>
                    <a:pt x="394138" y="37023"/>
                    <a:pt x="197069" y="138623"/>
                    <a:pt x="0" y="24022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EA95F3EC-1586-4CD4-B8B1-0AC6E4182F35}"/>
                </a:ext>
              </a:extLst>
            </p:cNvPr>
            <p:cNvSpPr/>
            <p:nvPr/>
          </p:nvSpPr>
          <p:spPr>
            <a:xfrm flipH="1">
              <a:off x="7394914" y="2890862"/>
              <a:ext cx="2348675" cy="310242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43865 w 1943865"/>
                <a:gd name="connsiteY0" fmla="*/ 310242 h 310242"/>
                <a:gd name="connsiteX1" fmla="*/ 1292772 w 1943865"/>
                <a:gd name="connsiteY1" fmla="*/ 72191 h 310242"/>
                <a:gd name="connsiteX2" fmla="*/ 609600 w 1943865"/>
                <a:gd name="connsiteY2" fmla="*/ 9129 h 310242"/>
                <a:gd name="connsiteX3" fmla="*/ 0 w 1943865"/>
                <a:gd name="connsiteY3" fmla="*/ 240356 h 310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43865" h="310242">
                  <a:moveTo>
                    <a:pt x="1943865" y="310242"/>
                  </a:moveTo>
                  <a:cubicBezTo>
                    <a:pt x="1738037" y="219152"/>
                    <a:pt x="1515149" y="122376"/>
                    <a:pt x="1292772" y="72191"/>
                  </a:cubicBezTo>
                  <a:cubicBezTo>
                    <a:pt x="1070395" y="22006"/>
                    <a:pt x="825062" y="-18899"/>
                    <a:pt x="609600" y="9129"/>
                  </a:cubicBezTo>
                  <a:cubicBezTo>
                    <a:pt x="394138" y="37156"/>
                    <a:pt x="197069" y="138756"/>
                    <a:pt x="0" y="240356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EFCAE8C2-18AC-4271-8A7A-B8909AAFA480}"/>
                </a:ext>
              </a:extLst>
            </p:cNvPr>
            <p:cNvSpPr/>
            <p:nvPr/>
          </p:nvSpPr>
          <p:spPr>
            <a:xfrm flipH="1">
              <a:off x="7384271" y="3208975"/>
              <a:ext cx="2454807" cy="303285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57513 w 1957513"/>
                <a:gd name="connsiteY0" fmla="*/ 303285 h 303285"/>
                <a:gd name="connsiteX1" fmla="*/ 1292772 w 1957513"/>
                <a:gd name="connsiteY1" fmla="*/ 72058 h 303285"/>
                <a:gd name="connsiteX2" fmla="*/ 609600 w 1957513"/>
                <a:gd name="connsiteY2" fmla="*/ 8996 h 303285"/>
                <a:gd name="connsiteX3" fmla="*/ 0 w 1957513"/>
                <a:gd name="connsiteY3" fmla="*/ 240223 h 303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7513" h="303285">
                  <a:moveTo>
                    <a:pt x="1957513" y="303285"/>
                  </a:moveTo>
                  <a:cubicBezTo>
                    <a:pt x="1751685" y="212195"/>
                    <a:pt x="1517424" y="121106"/>
                    <a:pt x="1292772" y="72058"/>
                  </a:cubicBezTo>
                  <a:cubicBezTo>
                    <a:pt x="1068120" y="23010"/>
                    <a:pt x="825062" y="-19032"/>
                    <a:pt x="609600" y="8996"/>
                  </a:cubicBezTo>
                  <a:cubicBezTo>
                    <a:pt x="394138" y="37023"/>
                    <a:pt x="197069" y="138623"/>
                    <a:pt x="0" y="24022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lumbar and sacral spinal left">
            <a:extLst>
              <a:ext uri="{FF2B5EF4-FFF2-40B4-BE49-F238E27FC236}">
                <a16:creationId xmlns:a16="http://schemas.microsoft.com/office/drawing/2014/main" id="{F34611DF-150B-4019-B5FC-A2E5A46B0AAF}"/>
              </a:ext>
            </a:extLst>
          </p:cNvPr>
          <p:cNvGrpSpPr/>
          <p:nvPr/>
        </p:nvGrpSpPr>
        <p:grpSpPr>
          <a:xfrm>
            <a:off x="7155758" y="7217100"/>
            <a:ext cx="2963165" cy="4414092"/>
            <a:chOff x="7169913" y="6944337"/>
            <a:chExt cx="2963165" cy="4414092"/>
          </a:xfrm>
        </p:grpSpPr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D5E670A4-2FB2-4D1F-B0B8-71C2231B1E9A}"/>
                </a:ext>
              </a:extLst>
            </p:cNvPr>
            <p:cNvSpPr/>
            <p:nvPr/>
          </p:nvSpPr>
          <p:spPr>
            <a:xfrm rot="1063492" flipH="1">
              <a:off x="7497701" y="7903385"/>
              <a:ext cx="1670913" cy="206076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2123090 w 2123090"/>
                <a:gd name="connsiteY0" fmla="*/ 155742 h 702280"/>
                <a:gd name="connsiteX1" fmla="*/ 1236087 w 2123090"/>
                <a:gd name="connsiteY1" fmla="*/ 2434 h 702280"/>
                <a:gd name="connsiteX2" fmla="*/ 0 w 2123090"/>
                <a:gd name="connsiteY2" fmla="*/ 702280 h 702280"/>
                <a:gd name="connsiteX0" fmla="*/ 2285451 w 2285451"/>
                <a:gd name="connsiteY0" fmla="*/ 182836 h 753727"/>
                <a:gd name="connsiteX1" fmla="*/ 1398448 w 2285451"/>
                <a:gd name="connsiteY1" fmla="*/ 29528 h 753727"/>
                <a:gd name="connsiteX2" fmla="*/ 0 w 2285451"/>
                <a:gd name="connsiteY2" fmla="*/ 753727 h 753727"/>
                <a:gd name="connsiteX0" fmla="*/ 2285451 w 2285451"/>
                <a:gd name="connsiteY0" fmla="*/ 182836 h 753727"/>
                <a:gd name="connsiteX1" fmla="*/ 1398448 w 2285451"/>
                <a:gd name="connsiteY1" fmla="*/ 29528 h 753727"/>
                <a:gd name="connsiteX2" fmla="*/ 0 w 2285451"/>
                <a:gd name="connsiteY2" fmla="*/ 753727 h 753727"/>
                <a:gd name="connsiteX0" fmla="*/ 1990391 w 1990391"/>
                <a:gd name="connsiteY0" fmla="*/ 285866 h 285866"/>
                <a:gd name="connsiteX1" fmla="*/ 1103388 w 1990391"/>
                <a:gd name="connsiteY1" fmla="*/ 132558 h 285866"/>
                <a:gd name="connsiteX2" fmla="*/ 1 w 1990391"/>
                <a:gd name="connsiteY2" fmla="*/ 174674 h 285866"/>
                <a:gd name="connsiteX0" fmla="*/ 1990390 w 1990390"/>
                <a:gd name="connsiteY0" fmla="*/ 401207 h 401207"/>
                <a:gd name="connsiteX1" fmla="*/ 1159905 w 1990390"/>
                <a:gd name="connsiteY1" fmla="*/ 14826 h 401207"/>
                <a:gd name="connsiteX2" fmla="*/ 0 w 1990390"/>
                <a:gd name="connsiteY2" fmla="*/ 290015 h 401207"/>
                <a:gd name="connsiteX0" fmla="*/ 1990390 w 1990390"/>
                <a:gd name="connsiteY0" fmla="*/ 386381 h 386381"/>
                <a:gd name="connsiteX1" fmla="*/ 1159905 w 1990390"/>
                <a:gd name="connsiteY1" fmla="*/ 0 h 386381"/>
                <a:gd name="connsiteX2" fmla="*/ 0 w 1990390"/>
                <a:gd name="connsiteY2" fmla="*/ 275189 h 386381"/>
                <a:gd name="connsiteX0" fmla="*/ 1990390 w 1990390"/>
                <a:gd name="connsiteY0" fmla="*/ 401207 h 401207"/>
                <a:gd name="connsiteX1" fmla="*/ 1159905 w 1990390"/>
                <a:gd name="connsiteY1" fmla="*/ 14826 h 401207"/>
                <a:gd name="connsiteX2" fmla="*/ 0 w 1990390"/>
                <a:gd name="connsiteY2" fmla="*/ 290015 h 401207"/>
                <a:gd name="connsiteX0" fmla="*/ 1990390 w 1990390"/>
                <a:gd name="connsiteY0" fmla="*/ 456427 h 456427"/>
                <a:gd name="connsiteX1" fmla="*/ 1159905 w 1990390"/>
                <a:gd name="connsiteY1" fmla="*/ 70046 h 456427"/>
                <a:gd name="connsiteX2" fmla="*/ 0 w 1990390"/>
                <a:gd name="connsiteY2" fmla="*/ 345235 h 456427"/>
                <a:gd name="connsiteX0" fmla="*/ 1990390 w 1990390"/>
                <a:gd name="connsiteY0" fmla="*/ 484624 h 484624"/>
                <a:gd name="connsiteX1" fmla="*/ 1101794 w 1990390"/>
                <a:gd name="connsiteY1" fmla="*/ 58899 h 484624"/>
                <a:gd name="connsiteX2" fmla="*/ 0 w 1990390"/>
                <a:gd name="connsiteY2" fmla="*/ 373432 h 484624"/>
                <a:gd name="connsiteX0" fmla="*/ 1990390 w 1990390"/>
                <a:gd name="connsiteY0" fmla="*/ 471180 h 471180"/>
                <a:gd name="connsiteX1" fmla="*/ 1101794 w 1990390"/>
                <a:gd name="connsiteY1" fmla="*/ 45455 h 471180"/>
                <a:gd name="connsiteX2" fmla="*/ 0 w 1990390"/>
                <a:gd name="connsiteY2" fmla="*/ 359988 h 471180"/>
                <a:gd name="connsiteX0" fmla="*/ 1904020 w 1904020"/>
                <a:gd name="connsiteY0" fmla="*/ 476408 h 476408"/>
                <a:gd name="connsiteX1" fmla="*/ 1015424 w 1904020"/>
                <a:gd name="connsiteY1" fmla="*/ 50683 h 476408"/>
                <a:gd name="connsiteX2" fmla="*/ 0 w 1904020"/>
                <a:gd name="connsiteY2" fmla="*/ 288020 h 476408"/>
                <a:gd name="connsiteX0" fmla="*/ 1904020 w 1904020"/>
                <a:gd name="connsiteY0" fmla="*/ 188389 h 188389"/>
                <a:gd name="connsiteX1" fmla="*/ 0 w 1904020"/>
                <a:gd name="connsiteY1" fmla="*/ 1 h 188389"/>
                <a:gd name="connsiteX0" fmla="*/ 1904020 w 1904020"/>
                <a:gd name="connsiteY0" fmla="*/ 351928 h 351928"/>
                <a:gd name="connsiteX1" fmla="*/ 0 w 1904020"/>
                <a:gd name="connsiteY1" fmla="*/ 163540 h 351928"/>
                <a:gd name="connsiteX0" fmla="*/ 1904020 w 1904020"/>
                <a:gd name="connsiteY0" fmla="*/ 431145 h 431145"/>
                <a:gd name="connsiteX1" fmla="*/ 0 w 1904020"/>
                <a:gd name="connsiteY1" fmla="*/ 242757 h 431145"/>
                <a:gd name="connsiteX0" fmla="*/ 1904020 w 1904020"/>
                <a:gd name="connsiteY0" fmla="*/ 402194 h 402194"/>
                <a:gd name="connsiteX1" fmla="*/ 0 w 1904020"/>
                <a:gd name="connsiteY1" fmla="*/ 213806 h 402194"/>
                <a:gd name="connsiteX0" fmla="*/ 1834323 w 1834323"/>
                <a:gd name="connsiteY0" fmla="*/ 538719 h 538719"/>
                <a:gd name="connsiteX1" fmla="*/ 0 w 1834323"/>
                <a:gd name="connsiteY1" fmla="*/ 171402 h 538719"/>
                <a:gd name="connsiteX0" fmla="*/ 1834323 w 1834323"/>
                <a:gd name="connsiteY0" fmla="*/ 458918 h 458918"/>
                <a:gd name="connsiteX1" fmla="*/ 0 w 1834323"/>
                <a:gd name="connsiteY1" fmla="*/ 91601 h 458918"/>
                <a:gd name="connsiteX0" fmla="*/ 1834323 w 1834323"/>
                <a:gd name="connsiteY0" fmla="*/ 601898 h 601898"/>
                <a:gd name="connsiteX1" fmla="*/ 0 w 1834323"/>
                <a:gd name="connsiteY1" fmla="*/ 234581 h 601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34323" h="601898">
                  <a:moveTo>
                    <a:pt x="1834323" y="601898"/>
                  </a:moveTo>
                  <a:cubicBezTo>
                    <a:pt x="1333251" y="290377"/>
                    <a:pt x="656647" y="-343480"/>
                    <a:pt x="0" y="234581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CF2283C-C741-476E-8971-E73DAD50948F}"/>
                </a:ext>
              </a:extLst>
            </p:cNvPr>
            <p:cNvSpPr/>
            <p:nvPr/>
          </p:nvSpPr>
          <p:spPr>
            <a:xfrm rot="952290" flipH="1">
              <a:off x="7378102" y="6944337"/>
              <a:ext cx="2693525" cy="789327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2123090 w 2123090"/>
                <a:gd name="connsiteY0" fmla="*/ 241583 h 788121"/>
                <a:gd name="connsiteX1" fmla="*/ 1492469 w 2123090"/>
                <a:gd name="connsiteY1" fmla="*/ 10356 h 788121"/>
                <a:gd name="connsiteX2" fmla="*/ 0 w 2123090"/>
                <a:gd name="connsiteY2" fmla="*/ 788121 h 788121"/>
                <a:gd name="connsiteX0" fmla="*/ 2123090 w 2123090"/>
                <a:gd name="connsiteY0" fmla="*/ 241583 h 788121"/>
                <a:gd name="connsiteX1" fmla="*/ 1492469 w 2123090"/>
                <a:gd name="connsiteY1" fmla="*/ 10356 h 788121"/>
                <a:gd name="connsiteX2" fmla="*/ 0 w 2123090"/>
                <a:gd name="connsiteY2" fmla="*/ 788121 h 788121"/>
                <a:gd name="connsiteX0" fmla="*/ 2123090 w 2123090"/>
                <a:gd name="connsiteY0" fmla="*/ 242789 h 789327"/>
                <a:gd name="connsiteX1" fmla="*/ 1492469 w 2123090"/>
                <a:gd name="connsiteY1" fmla="*/ 11562 h 789327"/>
                <a:gd name="connsiteX2" fmla="*/ 0 w 2123090"/>
                <a:gd name="connsiteY2" fmla="*/ 789327 h 789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3090" h="789327">
                  <a:moveTo>
                    <a:pt x="2123090" y="242789"/>
                  </a:moveTo>
                  <a:cubicBezTo>
                    <a:pt x="1917262" y="151699"/>
                    <a:pt x="1842670" y="76408"/>
                    <a:pt x="1492469" y="11562"/>
                  </a:cubicBezTo>
                  <a:cubicBezTo>
                    <a:pt x="1142268" y="-53284"/>
                    <a:pt x="335893" y="147757"/>
                    <a:pt x="0" y="789327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849A4D55-23B1-4CE6-A289-1F40ADA0B046}"/>
                </a:ext>
              </a:extLst>
            </p:cNvPr>
            <p:cNvSpPr/>
            <p:nvPr/>
          </p:nvSpPr>
          <p:spPr>
            <a:xfrm rot="952290" flipH="1">
              <a:off x="7333201" y="8656295"/>
              <a:ext cx="1962088" cy="995707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2123090 w 2123090"/>
                <a:gd name="connsiteY0" fmla="*/ 54138 h 600676"/>
                <a:gd name="connsiteX1" fmla="*/ 1308789 w 2123090"/>
                <a:gd name="connsiteY1" fmla="*/ 28076 h 600676"/>
                <a:gd name="connsiteX2" fmla="*/ 0 w 2123090"/>
                <a:gd name="connsiteY2" fmla="*/ 600676 h 600676"/>
                <a:gd name="connsiteX0" fmla="*/ 2123090 w 2123090"/>
                <a:gd name="connsiteY0" fmla="*/ 54138 h 600676"/>
                <a:gd name="connsiteX1" fmla="*/ 1308789 w 2123090"/>
                <a:gd name="connsiteY1" fmla="*/ 28076 h 600676"/>
                <a:gd name="connsiteX2" fmla="*/ 0 w 2123090"/>
                <a:gd name="connsiteY2" fmla="*/ 600676 h 600676"/>
                <a:gd name="connsiteX0" fmla="*/ 2123090 w 2123090"/>
                <a:gd name="connsiteY0" fmla="*/ 55402 h 601940"/>
                <a:gd name="connsiteX1" fmla="*/ 1293800 w 2123090"/>
                <a:gd name="connsiteY1" fmla="*/ 26465 h 601940"/>
                <a:gd name="connsiteX2" fmla="*/ 0 w 2123090"/>
                <a:gd name="connsiteY2" fmla="*/ 601940 h 601940"/>
                <a:gd name="connsiteX0" fmla="*/ 2123090 w 2123090"/>
                <a:gd name="connsiteY0" fmla="*/ 70749 h 617287"/>
                <a:gd name="connsiteX1" fmla="*/ 1293800 w 2123090"/>
                <a:gd name="connsiteY1" fmla="*/ 41812 h 617287"/>
                <a:gd name="connsiteX2" fmla="*/ 0 w 2123090"/>
                <a:gd name="connsiteY2" fmla="*/ 617287 h 617287"/>
                <a:gd name="connsiteX0" fmla="*/ 2123090 w 2123090"/>
                <a:gd name="connsiteY0" fmla="*/ 55378 h 601916"/>
                <a:gd name="connsiteX1" fmla="*/ 1231790 w 2123090"/>
                <a:gd name="connsiteY1" fmla="*/ 58256 h 601916"/>
                <a:gd name="connsiteX2" fmla="*/ 0 w 2123090"/>
                <a:gd name="connsiteY2" fmla="*/ 601916 h 601916"/>
                <a:gd name="connsiteX0" fmla="*/ 2123090 w 2123090"/>
                <a:gd name="connsiteY0" fmla="*/ 24554 h 571092"/>
                <a:gd name="connsiteX1" fmla="*/ 1394747 w 2123090"/>
                <a:gd name="connsiteY1" fmla="*/ 178879 h 571092"/>
                <a:gd name="connsiteX2" fmla="*/ 0 w 2123090"/>
                <a:gd name="connsiteY2" fmla="*/ 571092 h 571092"/>
                <a:gd name="connsiteX0" fmla="*/ 1878287 w 1878287"/>
                <a:gd name="connsiteY0" fmla="*/ 37381 h 1002382"/>
                <a:gd name="connsiteX1" fmla="*/ 1149944 w 1878287"/>
                <a:gd name="connsiteY1" fmla="*/ 191706 h 1002382"/>
                <a:gd name="connsiteX2" fmla="*/ 0 w 1878287"/>
                <a:gd name="connsiteY2" fmla="*/ 1002382 h 1002382"/>
                <a:gd name="connsiteX0" fmla="*/ 1878287 w 1878287"/>
                <a:gd name="connsiteY0" fmla="*/ 37381 h 1002382"/>
                <a:gd name="connsiteX1" fmla="*/ 1149944 w 1878287"/>
                <a:gd name="connsiteY1" fmla="*/ 191706 h 1002382"/>
                <a:gd name="connsiteX2" fmla="*/ 0 w 1878287"/>
                <a:gd name="connsiteY2" fmla="*/ 1002382 h 1002382"/>
                <a:gd name="connsiteX0" fmla="*/ 1933979 w 1933979"/>
                <a:gd name="connsiteY0" fmla="*/ 36773 h 980166"/>
                <a:gd name="connsiteX1" fmla="*/ 1205636 w 1933979"/>
                <a:gd name="connsiteY1" fmla="*/ 191098 h 980166"/>
                <a:gd name="connsiteX2" fmla="*/ 0 w 1933979"/>
                <a:gd name="connsiteY2" fmla="*/ 980166 h 980166"/>
                <a:gd name="connsiteX0" fmla="*/ 1933979 w 1933979"/>
                <a:gd name="connsiteY0" fmla="*/ 34173 h 977566"/>
                <a:gd name="connsiteX1" fmla="*/ 940256 w 1933979"/>
                <a:gd name="connsiteY1" fmla="*/ 203166 h 977566"/>
                <a:gd name="connsiteX2" fmla="*/ 0 w 1933979"/>
                <a:gd name="connsiteY2" fmla="*/ 977566 h 977566"/>
                <a:gd name="connsiteX0" fmla="*/ 1933979 w 1933979"/>
                <a:gd name="connsiteY0" fmla="*/ 34173 h 977566"/>
                <a:gd name="connsiteX1" fmla="*/ 940256 w 1933979"/>
                <a:gd name="connsiteY1" fmla="*/ 203166 h 977566"/>
                <a:gd name="connsiteX2" fmla="*/ 0 w 1933979"/>
                <a:gd name="connsiteY2" fmla="*/ 977566 h 977566"/>
                <a:gd name="connsiteX0" fmla="*/ 2109282 w 2109283"/>
                <a:gd name="connsiteY0" fmla="*/ 23324 h 1075147"/>
                <a:gd name="connsiteX1" fmla="*/ 940256 w 2109283"/>
                <a:gd name="connsiteY1" fmla="*/ 300747 h 1075147"/>
                <a:gd name="connsiteX2" fmla="*/ 0 w 2109283"/>
                <a:gd name="connsiteY2" fmla="*/ 1075147 h 1075147"/>
                <a:gd name="connsiteX0" fmla="*/ 2109282 w 2109282"/>
                <a:gd name="connsiteY0" fmla="*/ 997 h 1052820"/>
                <a:gd name="connsiteX1" fmla="*/ 940256 w 2109282"/>
                <a:gd name="connsiteY1" fmla="*/ 278420 h 1052820"/>
                <a:gd name="connsiteX2" fmla="*/ 0 w 2109282"/>
                <a:gd name="connsiteY2" fmla="*/ 1052820 h 1052820"/>
                <a:gd name="connsiteX0" fmla="*/ 2122066 w 2122066"/>
                <a:gd name="connsiteY0" fmla="*/ 833 h 1082985"/>
                <a:gd name="connsiteX1" fmla="*/ 940256 w 2122066"/>
                <a:gd name="connsiteY1" fmla="*/ 308585 h 1082985"/>
                <a:gd name="connsiteX2" fmla="*/ 0 w 2122066"/>
                <a:gd name="connsiteY2" fmla="*/ 1082985 h 1082985"/>
                <a:gd name="connsiteX0" fmla="*/ 2389792 w 2389792"/>
                <a:gd name="connsiteY0" fmla="*/ 758 h 987858"/>
                <a:gd name="connsiteX1" fmla="*/ 1207982 w 2389792"/>
                <a:gd name="connsiteY1" fmla="*/ 308510 h 987858"/>
                <a:gd name="connsiteX2" fmla="*/ -1 w 2389792"/>
                <a:gd name="connsiteY2" fmla="*/ 987858 h 987858"/>
                <a:gd name="connsiteX0" fmla="*/ 2389793 w 2389793"/>
                <a:gd name="connsiteY0" fmla="*/ 911 h 988011"/>
                <a:gd name="connsiteX1" fmla="*/ 1058102 w 2389793"/>
                <a:gd name="connsiteY1" fmla="*/ 279920 h 988011"/>
                <a:gd name="connsiteX2" fmla="*/ 0 w 2389793"/>
                <a:gd name="connsiteY2" fmla="*/ 988011 h 988011"/>
                <a:gd name="connsiteX0" fmla="*/ 2389793 w 2389793"/>
                <a:gd name="connsiteY0" fmla="*/ 911 h 988011"/>
                <a:gd name="connsiteX1" fmla="*/ 1058102 w 2389793"/>
                <a:gd name="connsiteY1" fmla="*/ 279920 h 988011"/>
                <a:gd name="connsiteX2" fmla="*/ 0 w 2389793"/>
                <a:gd name="connsiteY2" fmla="*/ 988011 h 988011"/>
                <a:gd name="connsiteX0" fmla="*/ 2389793 w 2389793"/>
                <a:gd name="connsiteY0" fmla="*/ 1823 h 988923"/>
                <a:gd name="connsiteX1" fmla="*/ 1250598 w 2389793"/>
                <a:gd name="connsiteY1" fmla="*/ 208479 h 988923"/>
                <a:gd name="connsiteX2" fmla="*/ 0 w 2389793"/>
                <a:gd name="connsiteY2" fmla="*/ 988923 h 988923"/>
                <a:gd name="connsiteX0" fmla="*/ 2329838 w 2329838"/>
                <a:gd name="connsiteY0" fmla="*/ 1614 h 1000212"/>
                <a:gd name="connsiteX1" fmla="*/ 1250598 w 2329838"/>
                <a:gd name="connsiteY1" fmla="*/ 219768 h 1000212"/>
                <a:gd name="connsiteX2" fmla="*/ 0 w 2329838"/>
                <a:gd name="connsiteY2" fmla="*/ 1000212 h 1000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29838" h="1000212">
                  <a:moveTo>
                    <a:pt x="2329838" y="1614"/>
                  </a:moveTo>
                  <a:cubicBezTo>
                    <a:pt x="1961490" y="-11375"/>
                    <a:pt x="1638904" y="53335"/>
                    <a:pt x="1250598" y="219768"/>
                  </a:cubicBezTo>
                  <a:cubicBezTo>
                    <a:pt x="862292" y="386201"/>
                    <a:pt x="537350" y="495620"/>
                    <a:pt x="0" y="1000212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4FB092C6-037F-4EA3-8297-726D3B477123}"/>
                </a:ext>
              </a:extLst>
            </p:cNvPr>
            <p:cNvSpPr/>
            <p:nvPr/>
          </p:nvSpPr>
          <p:spPr>
            <a:xfrm rot="952290" flipH="1">
              <a:off x="7214179" y="7454876"/>
              <a:ext cx="1444890" cy="1354302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1775494 w 1775494"/>
                <a:gd name="connsiteY0" fmla="*/ 496486 h 781265"/>
                <a:gd name="connsiteX1" fmla="*/ 1492469 w 1775494"/>
                <a:gd name="connsiteY1" fmla="*/ 3500 h 781265"/>
                <a:gd name="connsiteX2" fmla="*/ 0 w 1775494"/>
                <a:gd name="connsiteY2" fmla="*/ 781265 h 781265"/>
                <a:gd name="connsiteX0" fmla="*/ 1775494 w 1775494"/>
                <a:gd name="connsiteY0" fmla="*/ 12730 h 397202"/>
                <a:gd name="connsiteX1" fmla="*/ 1112459 w 1775494"/>
                <a:gd name="connsiteY1" fmla="*/ 395122 h 397202"/>
                <a:gd name="connsiteX2" fmla="*/ 0 w 1775494"/>
                <a:gd name="connsiteY2" fmla="*/ 297509 h 397202"/>
                <a:gd name="connsiteX0" fmla="*/ 1023519 w 1023519"/>
                <a:gd name="connsiteY0" fmla="*/ 18466 h 1271003"/>
                <a:gd name="connsiteX1" fmla="*/ 360484 w 1023519"/>
                <a:gd name="connsiteY1" fmla="*/ 400858 h 1271003"/>
                <a:gd name="connsiteX2" fmla="*/ 0 w 1023519"/>
                <a:gd name="connsiteY2" fmla="*/ 1271003 h 1271003"/>
                <a:gd name="connsiteX0" fmla="*/ 1023519 w 1023519"/>
                <a:gd name="connsiteY0" fmla="*/ 14986 h 1267523"/>
                <a:gd name="connsiteX1" fmla="*/ 490521 w 1023519"/>
                <a:gd name="connsiteY1" fmla="*/ 478058 h 1267523"/>
                <a:gd name="connsiteX2" fmla="*/ 0 w 1023519"/>
                <a:gd name="connsiteY2" fmla="*/ 1267523 h 1267523"/>
                <a:gd name="connsiteX0" fmla="*/ 1023519 w 1023519"/>
                <a:gd name="connsiteY0" fmla="*/ 16769 h 1269306"/>
                <a:gd name="connsiteX1" fmla="*/ 490521 w 1023519"/>
                <a:gd name="connsiteY1" fmla="*/ 479841 h 1269306"/>
                <a:gd name="connsiteX2" fmla="*/ 0 w 1023519"/>
                <a:gd name="connsiteY2" fmla="*/ 1269306 h 1269306"/>
                <a:gd name="connsiteX0" fmla="*/ 1043738 w 1043738"/>
                <a:gd name="connsiteY0" fmla="*/ 15158 h 1261946"/>
                <a:gd name="connsiteX1" fmla="*/ 490521 w 1043738"/>
                <a:gd name="connsiteY1" fmla="*/ 472481 h 1261946"/>
                <a:gd name="connsiteX2" fmla="*/ 0 w 1043738"/>
                <a:gd name="connsiteY2" fmla="*/ 1261946 h 1261946"/>
                <a:gd name="connsiteX0" fmla="*/ 1043738 w 1043738"/>
                <a:gd name="connsiteY0" fmla="*/ 15158 h 1261946"/>
                <a:gd name="connsiteX1" fmla="*/ 490521 w 1043738"/>
                <a:gd name="connsiteY1" fmla="*/ 472481 h 1261946"/>
                <a:gd name="connsiteX2" fmla="*/ 0 w 1043738"/>
                <a:gd name="connsiteY2" fmla="*/ 1261946 h 1261946"/>
                <a:gd name="connsiteX0" fmla="*/ 1043738 w 1043738"/>
                <a:gd name="connsiteY0" fmla="*/ 19058 h 1265846"/>
                <a:gd name="connsiteX1" fmla="*/ 569814 w 1043738"/>
                <a:gd name="connsiteY1" fmla="*/ 389656 h 1265846"/>
                <a:gd name="connsiteX2" fmla="*/ 0 w 1043738"/>
                <a:gd name="connsiteY2" fmla="*/ 1265846 h 1265846"/>
                <a:gd name="connsiteX0" fmla="*/ 1043738 w 1043738"/>
                <a:gd name="connsiteY0" fmla="*/ 19608 h 1266396"/>
                <a:gd name="connsiteX1" fmla="*/ 569814 w 1043738"/>
                <a:gd name="connsiteY1" fmla="*/ 390206 h 1266396"/>
                <a:gd name="connsiteX2" fmla="*/ 0 w 1043738"/>
                <a:gd name="connsiteY2" fmla="*/ 1266396 h 1266396"/>
                <a:gd name="connsiteX0" fmla="*/ 1043738 w 1043738"/>
                <a:gd name="connsiteY0" fmla="*/ 21622 h 1268410"/>
                <a:gd name="connsiteX1" fmla="*/ 569814 w 1043738"/>
                <a:gd name="connsiteY1" fmla="*/ 392220 h 1268410"/>
                <a:gd name="connsiteX2" fmla="*/ 0 w 1043738"/>
                <a:gd name="connsiteY2" fmla="*/ 1268410 h 1268410"/>
                <a:gd name="connsiteX0" fmla="*/ 1074068 w 1074068"/>
                <a:gd name="connsiteY0" fmla="*/ 19474 h 1257639"/>
                <a:gd name="connsiteX1" fmla="*/ 569814 w 1074068"/>
                <a:gd name="connsiteY1" fmla="*/ 381449 h 1257639"/>
                <a:gd name="connsiteX2" fmla="*/ 0 w 1074068"/>
                <a:gd name="connsiteY2" fmla="*/ 1257639 h 1257639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3876 h 1242041"/>
                <a:gd name="connsiteX1" fmla="*/ 0 w 1074068"/>
                <a:gd name="connsiteY1" fmla="*/ 1242041 h 1242041"/>
                <a:gd name="connsiteX0" fmla="*/ 1074068 w 1074068"/>
                <a:gd name="connsiteY0" fmla="*/ 3876 h 1242041"/>
                <a:gd name="connsiteX1" fmla="*/ 0 w 1074068"/>
                <a:gd name="connsiteY1" fmla="*/ 1242041 h 1242041"/>
                <a:gd name="connsiteX0" fmla="*/ 1058111 w 1058111"/>
                <a:gd name="connsiteY0" fmla="*/ 3636 h 1300973"/>
                <a:gd name="connsiteX1" fmla="*/ 0 w 1058111"/>
                <a:gd name="connsiteY1" fmla="*/ 1300973 h 1300973"/>
                <a:gd name="connsiteX0" fmla="*/ 1072483 w 1072483"/>
                <a:gd name="connsiteY0" fmla="*/ 3451 h 1351337"/>
                <a:gd name="connsiteX1" fmla="*/ 0 w 1072483"/>
                <a:gd name="connsiteY1" fmla="*/ 1351337 h 1351337"/>
                <a:gd name="connsiteX0" fmla="*/ 1114310 w 1114310"/>
                <a:gd name="connsiteY0" fmla="*/ 3344 h 1383046"/>
                <a:gd name="connsiteX1" fmla="*/ 0 w 1114310"/>
                <a:gd name="connsiteY1" fmla="*/ 1383046 h 1383046"/>
                <a:gd name="connsiteX0" fmla="*/ 1138891 w 1138891"/>
                <a:gd name="connsiteY0" fmla="*/ 3442 h 1354302"/>
                <a:gd name="connsiteX1" fmla="*/ 0 w 1138891"/>
                <a:gd name="connsiteY1" fmla="*/ 1354302 h 1354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38891" h="1354302">
                  <a:moveTo>
                    <a:pt x="1138891" y="3442"/>
                  </a:moveTo>
                  <a:cubicBezTo>
                    <a:pt x="436644" y="-64147"/>
                    <a:pt x="451785" y="880823"/>
                    <a:pt x="0" y="1354302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6A12F248-EFCE-4BE6-ACD1-242EF862B704}"/>
                </a:ext>
              </a:extLst>
            </p:cNvPr>
            <p:cNvSpPr/>
            <p:nvPr/>
          </p:nvSpPr>
          <p:spPr>
            <a:xfrm rot="952290" flipH="1">
              <a:off x="7367066" y="8018172"/>
              <a:ext cx="1242843" cy="848293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1775494 w 1775494"/>
                <a:gd name="connsiteY0" fmla="*/ 496486 h 781265"/>
                <a:gd name="connsiteX1" fmla="*/ 1492469 w 1775494"/>
                <a:gd name="connsiteY1" fmla="*/ 3500 h 781265"/>
                <a:gd name="connsiteX2" fmla="*/ 0 w 1775494"/>
                <a:gd name="connsiteY2" fmla="*/ 781265 h 781265"/>
                <a:gd name="connsiteX0" fmla="*/ 1775494 w 1775494"/>
                <a:gd name="connsiteY0" fmla="*/ 12730 h 397202"/>
                <a:gd name="connsiteX1" fmla="*/ 1112459 w 1775494"/>
                <a:gd name="connsiteY1" fmla="*/ 395122 h 397202"/>
                <a:gd name="connsiteX2" fmla="*/ 0 w 1775494"/>
                <a:gd name="connsiteY2" fmla="*/ 297509 h 397202"/>
                <a:gd name="connsiteX0" fmla="*/ 1023519 w 1023519"/>
                <a:gd name="connsiteY0" fmla="*/ 18466 h 1271003"/>
                <a:gd name="connsiteX1" fmla="*/ 360484 w 1023519"/>
                <a:gd name="connsiteY1" fmla="*/ 400858 h 1271003"/>
                <a:gd name="connsiteX2" fmla="*/ 0 w 1023519"/>
                <a:gd name="connsiteY2" fmla="*/ 1271003 h 1271003"/>
                <a:gd name="connsiteX0" fmla="*/ 1023519 w 1023519"/>
                <a:gd name="connsiteY0" fmla="*/ 14986 h 1267523"/>
                <a:gd name="connsiteX1" fmla="*/ 490521 w 1023519"/>
                <a:gd name="connsiteY1" fmla="*/ 478058 h 1267523"/>
                <a:gd name="connsiteX2" fmla="*/ 0 w 1023519"/>
                <a:gd name="connsiteY2" fmla="*/ 1267523 h 1267523"/>
                <a:gd name="connsiteX0" fmla="*/ 1023519 w 1023519"/>
                <a:gd name="connsiteY0" fmla="*/ 16769 h 1269306"/>
                <a:gd name="connsiteX1" fmla="*/ 490521 w 1023519"/>
                <a:gd name="connsiteY1" fmla="*/ 479841 h 1269306"/>
                <a:gd name="connsiteX2" fmla="*/ 0 w 1023519"/>
                <a:gd name="connsiteY2" fmla="*/ 1269306 h 1269306"/>
                <a:gd name="connsiteX0" fmla="*/ 1043738 w 1043738"/>
                <a:gd name="connsiteY0" fmla="*/ 15158 h 1261946"/>
                <a:gd name="connsiteX1" fmla="*/ 490521 w 1043738"/>
                <a:gd name="connsiteY1" fmla="*/ 472481 h 1261946"/>
                <a:gd name="connsiteX2" fmla="*/ 0 w 1043738"/>
                <a:gd name="connsiteY2" fmla="*/ 1261946 h 1261946"/>
                <a:gd name="connsiteX0" fmla="*/ 1043738 w 1043738"/>
                <a:gd name="connsiteY0" fmla="*/ 15158 h 1261946"/>
                <a:gd name="connsiteX1" fmla="*/ 490521 w 1043738"/>
                <a:gd name="connsiteY1" fmla="*/ 472481 h 1261946"/>
                <a:gd name="connsiteX2" fmla="*/ 0 w 1043738"/>
                <a:gd name="connsiteY2" fmla="*/ 1261946 h 1261946"/>
                <a:gd name="connsiteX0" fmla="*/ 1043738 w 1043738"/>
                <a:gd name="connsiteY0" fmla="*/ 19058 h 1265846"/>
                <a:gd name="connsiteX1" fmla="*/ 569814 w 1043738"/>
                <a:gd name="connsiteY1" fmla="*/ 389656 h 1265846"/>
                <a:gd name="connsiteX2" fmla="*/ 0 w 1043738"/>
                <a:gd name="connsiteY2" fmla="*/ 1265846 h 1265846"/>
                <a:gd name="connsiteX0" fmla="*/ 1043738 w 1043738"/>
                <a:gd name="connsiteY0" fmla="*/ 19608 h 1266396"/>
                <a:gd name="connsiteX1" fmla="*/ 569814 w 1043738"/>
                <a:gd name="connsiteY1" fmla="*/ 390206 h 1266396"/>
                <a:gd name="connsiteX2" fmla="*/ 0 w 1043738"/>
                <a:gd name="connsiteY2" fmla="*/ 1266396 h 1266396"/>
                <a:gd name="connsiteX0" fmla="*/ 1043738 w 1043738"/>
                <a:gd name="connsiteY0" fmla="*/ 21622 h 1268410"/>
                <a:gd name="connsiteX1" fmla="*/ 569814 w 1043738"/>
                <a:gd name="connsiteY1" fmla="*/ 392220 h 1268410"/>
                <a:gd name="connsiteX2" fmla="*/ 0 w 1043738"/>
                <a:gd name="connsiteY2" fmla="*/ 1268410 h 1268410"/>
                <a:gd name="connsiteX0" fmla="*/ 1074068 w 1074068"/>
                <a:gd name="connsiteY0" fmla="*/ 19474 h 1257639"/>
                <a:gd name="connsiteX1" fmla="*/ 569814 w 1074068"/>
                <a:gd name="connsiteY1" fmla="*/ 381449 h 1257639"/>
                <a:gd name="connsiteX2" fmla="*/ 0 w 1074068"/>
                <a:gd name="connsiteY2" fmla="*/ 1257639 h 1257639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3876 h 1242041"/>
                <a:gd name="connsiteX1" fmla="*/ 0 w 1074068"/>
                <a:gd name="connsiteY1" fmla="*/ 1242041 h 1242041"/>
                <a:gd name="connsiteX0" fmla="*/ 1074068 w 1074068"/>
                <a:gd name="connsiteY0" fmla="*/ 3876 h 1242041"/>
                <a:gd name="connsiteX1" fmla="*/ 0 w 1074068"/>
                <a:gd name="connsiteY1" fmla="*/ 1242041 h 1242041"/>
                <a:gd name="connsiteX0" fmla="*/ 1058111 w 1058111"/>
                <a:gd name="connsiteY0" fmla="*/ 3636 h 1300973"/>
                <a:gd name="connsiteX1" fmla="*/ 0 w 1058111"/>
                <a:gd name="connsiteY1" fmla="*/ 1300973 h 1300973"/>
                <a:gd name="connsiteX0" fmla="*/ 1111871 w 1111871"/>
                <a:gd name="connsiteY0" fmla="*/ 3526 h 1330108"/>
                <a:gd name="connsiteX1" fmla="*/ 0 w 1111871"/>
                <a:gd name="connsiteY1" fmla="*/ 1330108 h 1330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11871" h="1330108">
                  <a:moveTo>
                    <a:pt x="1111871" y="3526"/>
                  </a:moveTo>
                  <a:cubicBezTo>
                    <a:pt x="409624" y="-64063"/>
                    <a:pt x="451785" y="856629"/>
                    <a:pt x="0" y="1330108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29099C6F-2775-4F92-8D50-A7594972EFF1}"/>
                </a:ext>
              </a:extLst>
            </p:cNvPr>
            <p:cNvSpPr/>
            <p:nvPr/>
          </p:nvSpPr>
          <p:spPr>
            <a:xfrm rot="1876500" flipH="1">
              <a:off x="7252375" y="7733525"/>
              <a:ext cx="2880703" cy="743001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2123090 w 2123090"/>
                <a:gd name="connsiteY0" fmla="*/ 155742 h 702280"/>
                <a:gd name="connsiteX1" fmla="*/ 1236087 w 2123090"/>
                <a:gd name="connsiteY1" fmla="*/ 2434 h 702280"/>
                <a:gd name="connsiteX2" fmla="*/ 0 w 2123090"/>
                <a:gd name="connsiteY2" fmla="*/ 702280 h 702280"/>
                <a:gd name="connsiteX0" fmla="*/ 2285451 w 2285451"/>
                <a:gd name="connsiteY0" fmla="*/ 182836 h 753727"/>
                <a:gd name="connsiteX1" fmla="*/ 1398448 w 2285451"/>
                <a:gd name="connsiteY1" fmla="*/ 29528 h 753727"/>
                <a:gd name="connsiteX2" fmla="*/ 0 w 2285451"/>
                <a:gd name="connsiteY2" fmla="*/ 753727 h 753727"/>
                <a:gd name="connsiteX0" fmla="*/ 2285451 w 2285451"/>
                <a:gd name="connsiteY0" fmla="*/ 182836 h 753727"/>
                <a:gd name="connsiteX1" fmla="*/ 1398448 w 2285451"/>
                <a:gd name="connsiteY1" fmla="*/ 29528 h 753727"/>
                <a:gd name="connsiteX2" fmla="*/ 0 w 2285451"/>
                <a:gd name="connsiteY2" fmla="*/ 753727 h 753727"/>
                <a:gd name="connsiteX0" fmla="*/ 2267174 w 2267174"/>
                <a:gd name="connsiteY0" fmla="*/ 295266 h 743662"/>
                <a:gd name="connsiteX1" fmla="*/ 1398448 w 2267174"/>
                <a:gd name="connsiteY1" fmla="*/ 19463 h 743662"/>
                <a:gd name="connsiteX2" fmla="*/ 0 w 2267174"/>
                <a:gd name="connsiteY2" fmla="*/ 743662 h 743662"/>
                <a:gd name="connsiteX0" fmla="*/ 2267174 w 2267174"/>
                <a:gd name="connsiteY0" fmla="*/ 296410 h 744806"/>
                <a:gd name="connsiteX1" fmla="*/ 1398448 w 2267174"/>
                <a:gd name="connsiteY1" fmla="*/ 20607 h 744806"/>
                <a:gd name="connsiteX2" fmla="*/ 0 w 2267174"/>
                <a:gd name="connsiteY2" fmla="*/ 744806 h 744806"/>
                <a:gd name="connsiteX0" fmla="*/ 2267174 w 2267174"/>
                <a:gd name="connsiteY0" fmla="*/ 263888 h 712284"/>
                <a:gd name="connsiteX1" fmla="*/ 1377259 w 2267174"/>
                <a:gd name="connsiteY1" fmla="*/ 22974 h 712284"/>
                <a:gd name="connsiteX2" fmla="*/ 0 w 2267174"/>
                <a:gd name="connsiteY2" fmla="*/ 712284 h 712284"/>
                <a:gd name="connsiteX0" fmla="*/ 2267174 w 2267174"/>
                <a:gd name="connsiteY0" fmla="*/ 263888 h 712284"/>
                <a:gd name="connsiteX1" fmla="*/ 1377259 w 2267174"/>
                <a:gd name="connsiteY1" fmla="*/ 22974 h 712284"/>
                <a:gd name="connsiteX2" fmla="*/ 0 w 2267174"/>
                <a:gd name="connsiteY2" fmla="*/ 712284 h 712284"/>
                <a:gd name="connsiteX0" fmla="*/ 2267174 w 2267174"/>
                <a:gd name="connsiteY0" fmla="*/ 242794 h 691190"/>
                <a:gd name="connsiteX1" fmla="*/ 1377259 w 2267174"/>
                <a:gd name="connsiteY1" fmla="*/ 1880 h 691190"/>
                <a:gd name="connsiteX2" fmla="*/ 0 w 2267174"/>
                <a:gd name="connsiteY2" fmla="*/ 691190 h 691190"/>
                <a:gd name="connsiteX0" fmla="*/ 2267174 w 2267174"/>
                <a:gd name="connsiteY0" fmla="*/ 292399 h 740795"/>
                <a:gd name="connsiteX1" fmla="*/ 1378788 w 2267174"/>
                <a:gd name="connsiteY1" fmla="*/ 1446 h 740795"/>
                <a:gd name="connsiteX2" fmla="*/ 0 w 2267174"/>
                <a:gd name="connsiteY2" fmla="*/ 740795 h 740795"/>
                <a:gd name="connsiteX0" fmla="*/ 2267174 w 2267174"/>
                <a:gd name="connsiteY0" fmla="*/ 282951 h 731347"/>
                <a:gd name="connsiteX1" fmla="*/ 1428060 w 2267174"/>
                <a:gd name="connsiteY1" fmla="*/ 1514 h 731347"/>
                <a:gd name="connsiteX2" fmla="*/ 0 w 2267174"/>
                <a:gd name="connsiteY2" fmla="*/ 731347 h 731347"/>
                <a:gd name="connsiteX0" fmla="*/ 2267174 w 2267174"/>
                <a:gd name="connsiteY0" fmla="*/ 281527 h 729923"/>
                <a:gd name="connsiteX1" fmla="*/ 1428060 w 2267174"/>
                <a:gd name="connsiteY1" fmla="*/ 90 h 729923"/>
                <a:gd name="connsiteX2" fmla="*/ 0 w 2267174"/>
                <a:gd name="connsiteY2" fmla="*/ 729923 h 729923"/>
                <a:gd name="connsiteX0" fmla="*/ 2267174 w 2267174"/>
                <a:gd name="connsiteY0" fmla="*/ 281942 h 730338"/>
                <a:gd name="connsiteX1" fmla="*/ 1428060 w 2267174"/>
                <a:gd name="connsiteY1" fmla="*/ 505 h 730338"/>
                <a:gd name="connsiteX2" fmla="*/ 0 w 2267174"/>
                <a:gd name="connsiteY2" fmla="*/ 730338 h 730338"/>
                <a:gd name="connsiteX0" fmla="*/ 2267174 w 2267174"/>
                <a:gd name="connsiteY0" fmla="*/ 282810 h 731206"/>
                <a:gd name="connsiteX1" fmla="*/ 1428060 w 2267174"/>
                <a:gd name="connsiteY1" fmla="*/ 1373 h 731206"/>
                <a:gd name="connsiteX2" fmla="*/ 0 w 2267174"/>
                <a:gd name="connsiteY2" fmla="*/ 731206 h 731206"/>
                <a:gd name="connsiteX0" fmla="*/ 2262502 w 2262502"/>
                <a:gd name="connsiteY0" fmla="*/ 312850 h 742093"/>
                <a:gd name="connsiteX1" fmla="*/ 1428060 w 2262502"/>
                <a:gd name="connsiteY1" fmla="*/ 12260 h 742093"/>
                <a:gd name="connsiteX2" fmla="*/ 0 w 2262502"/>
                <a:gd name="connsiteY2" fmla="*/ 742093 h 742093"/>
                <a:gd name="connsiteX0" fmla="*/ 2262502 w 2262502"/>
                <a:gd name="connsiteY0" fmla="*/ 313384 h 742627"/>
                <a:gd name="connsiteX1" fmla="*/ 1428060 w 2262502"/>
                <a:gd name="connsiteY1" fmla="*/ 12794 h 742627"/>
                <a:gd name="connsiteX2" fmla="*/ 0 w 2262502"/>
                <a:gd name="connsiteY2" fmla="*/ 742627 h 742627"/>
                <a:gd name="connsiteX0" fmla="*/ 2264487 w 2264487"/>
                <a:gd name="connsiteY0" fmla="*/ 309600 h 743001"/>
                <a:gd name="connsiteX1" fmla="*/ 1428060 w 2264487"/>
                <a:gd name="connsiteY1" fmla="*/ 13168 h 743001"/>
                <a:gd name="connsiteX2" fmla="*/ 0 w 2264487"/>
                <a:gd name="connsiteY2" fmla="*/ 743001 h 743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64487" h="743001">
                  <a:moveTo>
                    <a:pt x="2264487" y="309600"/>
                  </a:moveTo>
                  <a:cubicBezTo>
                    <a:pt x="2079758" y="183622"/>
                    <a:pt x="1805475" y="-59066"/>
                    <a:pt x="1428060" y="13168"/>
                  </a:cubicBezTo>
                  <a:cubicBezTo>
                    <a:pt x="1050646" y="85402"/>
                    <a:pt x="505906" y="327672"/>
                    <a:pt x="0" y="743001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FF0BE508-A9B9-42D3-A368-62F922EEF140}"/>
                </a:ext>
              </a:extLst>
            </p:cNvPr>
            <p:cNvSpPr/>
            <p:nvPr/>
          </p:nvSpPr>
          <p:spPr>
            <a:xfrm rot="952290" flipH="1">
              <a:off x="7303015" y="8535074"/>
              <a:ext cx="991363" cy="1251617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1775494 w 1775494"/>
                <a:gd name="connsiteY0" fmla="*/ 496486 h 781265"/>
                <a:gd name="connsiteX1" fmla="*/ 1492469 w 1775494"/>
                <a:gd name="connsiteY1" fmla="*/ 3500 h 781265"/>
                <a:gd name="connsiteX2" fmla="*/ 0 w 1775494"/>
                <a:gd name="connsiteY2" fmla="*/ 781265 h 781265"/>
                <a:gd name="connsiteX0" fmla="*/ 1775494 w 1775494"/>
                <a:gd name="connsiteY0" fmla="*/ 12730 h 397202"/>
                <a:gd name="connsiteX1" fmla="*/ 1112459 w 1775494"/>
                <a:gd name="connsiteY1" fmla="*/ 395122 h 397202"/>
                <a:gd name="connsiteX2" fmla="*/ 0 w 1775494"/>
                <a:gd name="connsiteY2" fmla="*/ 297509 h 397202"/>
                <a:gd name="connsiteX0" fmla="*/ 1023519 w 1023519"/>
                <a:gd name="connsiteY0" fmla="*/ 18466 h 1271003"/>
                <a:gd name="connsiteX1" fmla="*/ 360484 w 1023519"/>
                <a:gd name="connsiteY1" fmla="*/ 400858 h 1271003"/>
                <a:gd name="connsiteX2" fmla="*/ 0 w 1023519"/>
                <a:gd name="connsiteY2" fmla="*/ 1271003 h 1271003"/>
                <a:gd name="connsiteX0" fmla="*/ 1023519 w 1023519"/>
                <a:gd name="connsiteY0" fmla="*/ 14986 h 1267523"/>
                <a:gd name="connsiteX1" fmla="*/ 490521 w 1023519"/>
                <a:gd name="connsiteY1" fmla="*/ 478058 h 1267523"/>
                <a:gd name="connsiteX2" fmla="*/ 0 w 1023519"/>
                <a:gd name="connsiteY2" fmla="*/ 1267523 h 1267523"/>
                <a:gd name="connsiteX0" fmla="*/ 1023519 w 1023519"/>
                <a:gd name="connsiteY0" fmla="*/ 16769 h 1269306"/>
                <a:gd name="connsiteX1" fmla="*/ 490521 w 1023519"/>
                <a:gd name="connsiteY1" fmla="*/ 479841 h 1269306"/>
                <a:gd name="connsiteX2" fmla="*/ 0 w 1023519"/>
                <a:gd name="connsiteY2" fmla="*/ 1269306 h 1269306"/>
                <a:gd name="connsiteX0" fmla="*/ 1043738 w 1043738"/>
                <a:gd name="connsiteY0" fmla="*/ 15158 h 1261946"/>
                <a:gd name="connsiteX1" fmla="*/ 490521 w 1043738"/>
                <a:gd name="connsiteY1" fmla="*/ 472481 h 1261946"/>
                <a:gd name="connsiteX2" fmla="*/ 0 w 1043738"/>
                <a:gd name="connsiteY2" fmla="*/ 1261946 h 1261946"/>
                <a:gd name="connsiteX0" fmla="*/ 1043738 w 1043738"/>
                <a:gd name="connsiteY0" fmla="*/ 15158 h 1261946"/>
                <a:gd name="connsiteX1" fmla="*/ 490521 w 1043738"/>
                <a:gd name="connsiteY1" fmla="*/ 472481 h 1261946"/>
                <a:gd name="connsiteX2" fmla="*/ 0 w 1043738"/>
                <a:gd name="connsiteY2" fmla="*/ 1261946 h 1261946"/>
                <a:gd name="connsiteX0" fmla="*/ 1043738 w 1043738"/>
                <a:gd name="connsiteY0" fmla="*/ 19058 h 1265846"/>
                <a:gd name="connsiteX1" fmla="*/ 569814 w 1043738"/>
                <a:gd name="connsiteY1" fmla="*/ 389656 h 1265846"/>
                <a:gd name="connsiteX2" fmla="*/ 0 w 1043738"/>
                <a:gd name="connsiteY2" fmla="*/ 1265846 h 1265846"/>
                <a:gd name="connsiteX0" fmla="*/ 1043738 w 1043738"/>
                <a:gd name="connsiteY0" fmla="*/ 19608 h 1266396"/>
                <a:gd name="connsiteX1" fmla="*/ 569814 w 1043738"/>
                <a:gd name="connsiteY1" fmla="*/ 390206 h 1266396"/>
                <a:gd name="connsiteX2" fmla="*/ 0 w 1043738"/>
                <a:gd name="connsiteY2" fmla="*/ 1266396 h 1266396"/>
                <a:gd name="connsiteX0" fmla="*/ 1043738 w 1043738"/>
                <a:gd name="connsiteY0" fmla="*/ 21622 h 1268410"/>
                <a:gd name="connsiteX1" fmla="*/ 569814 w 1043738"/>
                <a:gd name="connsiteY1" fmla="*/ 392220 h 1268410"/>
                <a:gd name="connsiteX2" fmla="*/ 0 w 1043738"/>
                <a:gd name="connsiteY2" fmla="*/ 1268410 h 1268410"/>
                <a:gd name="connsiteX0" fmla="*/ 1074068 w 1074068"/>
                <a:gd name="connsiteY0" fmla="*/ 19474 h 1257639"/>
                <a:gd name="connsiteX1" fmla="*/ 569814 w 1074068"/>
                <a:gd name="connsiteY1" fmla="*/ 381449 h 1257639"/>
                <a:gd name="connsiteX2" fmla="*/ 0 w 1074068"/>
                <a:gd name="connsiteY2" fmla="*/ 1257639 h 1257639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3876 h 1242041"/>
                <a:gd name="connsiteX1" fmla="*/ 0 w 1074068"/>
                <a:gd name="connsiteY1" fmla="*/ 1242041 h 1242041"/>
                <a:gd name="connsiteX0" fmla="*/ 1074068 w 1074068"/>
                <a:gd name="connsiteY0" fmla="*/ 3876 h 1242041"/>
                <a:gd name="connsiteX1" fmla="*/ 0 w 1074068"/>
                <a:gd name="connsiteY1" fmla="*/ 1242041 h 1242041"/>
                <a:gd name="connsiteX0" fmla="*/ 1058111 w 1058111"/>
                <a:gd name="connsiteY0" fmla="*/ 3636 h 1300973"/>
                <a:gd name="connsiteX1" fmla="*/ 0 w 1058111"/>
                <a:gd name="connsiteY1" fmla="*/ 1300973 h 1300973"/>
                <a:gd name="connsiteX0" fmla="*/ 1111871 w 1111871"/>
                <a:gd name="connsiteY0" fmla="*/ 3526 h 1330108"/>
                <a:gd name="connsiteX1" fmla="*/ 0 w 1111871"/>
                <a:gd name="connsiteY1" fmla="*/ 1330108 h 1330108"/>
                <a:gd name="connsiteX0" fmla="*/ 1447075 w 1447075"/>
                <a:gd name="connsiteY0" fmla="*/ 2244 h 1885834"/>
                <a:gd name="connsiteX1" fmla="*/ 0 w 1447075"/>
                <a:gd name="connsiteY1" fmla="*/ 1885834 h 1885834"/>
                <a:gd name="connsiteX0" fmla="*/ 1439385 w 1439385"/>
                <a:gd name="connsiteY0" fmla="*/ 2195 h 1921399"/>
                <a:gd name="connsiteX1" fmla="*/ -1 w 1439385"/>
                <a:gd name="connsiteY1" fmla="*/ 1921399 h 1921399"/>
                <a:gd name="connsiteX0" fmla="*/ 1409928 w 1409928"/>
                <a:gd name="connsiteY0" fmla="*/ 2261 h 1873811"/>
                <a:gd name="connsiteX1" fmla="*/ 0 w 1409928"/>
                <a:gd name="connsiteY1" fmla="*/ 1873811 h 1873811"/>
                <a:gd name="connsiteX0" fmla="*/ 1397005 w 1397005"/>
                <a:gd name="connsiteY0" fmla="*/ 2258 h 1877020"/>
                <a:gd name="connsiteX1" fmla="*/ 0 w 1397005"/>
                <a:gd name="connsiteY1" fmla="*/ 1877020 h 1877020"/>
                <a:gd name="connsiteX0" fmla="*/ 1396055 w 1396055"/>
                <a:gd name="connsiteY0" fmla="*/ 2230 h 1895554"/>
                <a:gd name="connsiteX1" fmla="*/ 1 w 1396055"/>
                <a:gd name="connsiteY1" fmla="*/ 1895554 h 1895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96055" h="1895554">
                  <a:moveTo>
                    <a:pt x="1396055" y="2230"/>
                  </a:moveTo>
                  <a:cubicBezTo>
                    <a:pt x="693808" y="-65359"/>
                    <a:pt x="451786" y="1422075"/>
                    <a:pt x="1" y="1895554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9E2B2D4A-F06B-45A0-A718-2C31D7D02C6B}"/>
                </a:ext>
              </a:extLst>
            </p:cNvPr>
            <p:cNvSpPr/>
            <p:nvPr/>
          </p:nvSpPr>
          <p:spPr>
            <a:xfrm flipH="1">
              <a:off x="7420443" y="9516883"/>
              <a:ext cx="1236469" cy="1120233"/>
            </a:xfrm>
            <a:custGeom>
              <a:avLst/>
              <a:gdLst>
                <a:gd name="connsiteX0" fmla="*/ 990866 w 990866"/>
                <a:gd name="connsiteY0" fmla="*/ 0 h 1033588"/>
                <a:gd name="connsiteX1" fmla="*/ 86976 w 990866"/>
                <a:gd name="connsiteY1" fmla="*/ 945931 h 1033588"/>
                <a:gd name="connsiteX2" fmla="*/ 86976 w 990866"/>
                <a:gd name="connsiteY2" fmla="*/ 935421 h 1033588"/>
                <a:gd name="connsiteX0" fmla="*/ 971236 w 971236"/>
                <a:gd name="connsiteY0" fmla="*/ 0 h 970006"/>
                <a:gd name="connsiteX1" fmla="*/ 67346 w 971236"/>
                <a:gd name="connsiteY1" fmla="*/ 945931 h 970006"/>
                <a:gd name="connsiteX2" fmla="*/ 67346 w 971236"/>
                <a:gd name="connsiteY2" fmla="*/ 935421 h 970006"/>
                <a:gd name="connsiteX0" fmla="*/ 903890 w 903890"/>
                <a:gd name="connsiteY0" fmla="*/ 0 h 945931"/>
                <a:gd name="connsiteX1" fmla="*/ 0 w 903890"/>
                <a:gd name="connsiteY1" fmla="*/ 945931 h 945931"/>
                <a:gd name="connsiteX0" fmla="*/ 903890 w 903890"/>
                <a:gd name="connsiteY0" fmla="*/ 0 h 945931"/>
                <a:gd name="connsiteX1" fmla="*/ 0 w 903890"/>
                <a:gd name="connsiteY1" fmla="*/ 945931 h 945931"/>
                <a:gd name="connsiteX0" fmla="*/ 704194 w 704194"/>
                <a:gd name="connsiteY0" fmla="*/ 0 h 1061544"/>
                <a:gd name="connsiteX1" fmla="*/ 0 w 704194"/>
                <a:gd name="connsiteY1" fmla="*/ 1061544 h 1061544"/>
                <a:gd name="connsiteX0" fmla="*/ 704194 w 704194"/>
                <a:gd name="connsiteY0" fmla="*/ 0 h 1061544"/>
                <a:gd name="connsiteX1" fmla="*/ 0 w 704194"/>
                <a:gd name="connsiteY1" fmla="*/ 1061544 h 1061544"/>
                <a:gd name="connsiteX0" fmla="*/ 704194 w 704194"/>
                <a:gd name="connsiteY0" fmla="*/ 0 h 977461"/>
                <a:gd name="connsiteX1" fmla="*/ 0 w 704194"/>
                <a:gd name="connsiteY1" fmla="*/ 977461 h 977461"/>
                <a:gd name="connsiteX0" fmla="*/ 704194 w 704194"/>
                <a:gd name="connsiteY0" fmla="*/ 0 h 1072054"/>
                <a:gd name="connsiteX1" fmla="*/ 0 w 704194"/>
                <a:gd name="connsiteY1" fmla="*/ 1072054 h 1072054"/>
                <a:gd name="connsiteX0" fmla="*/ 704194 w 704194"/>
                <a:gd name="connsiteY0" fmla="*/ 0 h 1051033"/>
                <a:gd name="connsiteX1" fmla="*/ 0 w 704194"/>
                <a:gd name="connsiteY1" fmla="*/ 1051033 h 1051033"/>
                <a:gd name="connsiteX0" fmla="*/ 704194 w 704194"/>
                <a:gd name="connsiteY0" fmla="*/ 0 h 1051033"/>
                <a:gd name="connsiteX1" fmla="*/ 0 w 704194"/>
                <a:gd name="connsiteY1" fmla="*/ 1051033 h 1051033"/>
                <a:gd name="connsiteX0" fmla="*/ 736362 w 736362"/>
                <a:gd name="connsiteY0" fmla="*/ 0 h 1058653"/>
                <a:gd name="connsiteX1" fmla="*/ 0 w 736362"/>
                <a:gd name="connsiteY1" fmla="*/ 1058653 h 1058653"/>
                <a:gd name="connsiteX0" fmla="*/ 748059 w 748059"/>
                <a:gd name="connsiteY0" fmla="*/ 0 h 1077703"/>
                <a:gd name="connsiteX1" fmla="*/ 0 w 748059"/>
                <a:gd name="connsiteY1" fmla="*/ 1077703 h 1077703"/>
                <a:gd name="connsiteX0" fmla="*/ 748059 w 748059"/>
                <a:gd name="connsiteY0" fmla="*/ 0 h 1120233"/>
                <a:gd name="connsiteX1" fmla="*/ 0 w 748059"/>
                <a:gd name="connsiteY1" fmla="*/ 1120233 h 1120233"/>
                <a:gd name="connsiteX0" fmla="*/ 748059 w 748059"/>
                <a:gd name="connsiteY0" fmla="*/ 0 h 1120233"/>
                <a:gd name="connsiteX1" fmla="*/ 0 w 748059"/>
                <a:gd name="connsiteY1" fmla="*/ 1120233 h 1120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48059" h="1120233">
                  <a:moveTo>
                    <a:pt x="748059" y="0"/>
                  </a:moveTo>
                  <a:cubicBezTo>
                    <a:pt x="415231" y="168165"/>
                    <a:pt x="262294" y="455588"/>
                    <a:pt x="0" y="112023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0020A75C-32F1-432E-96AE-B62BFF2B5477}"/>
                </a:ext>
              </a:extLst>
            </p:cNvPr>
            <p:cNvSpPr/>
            <p:nvPr/>
          </p:nvSpPr>
          <p:spPr>
            <a:xfrm flipH="1">
              <a:off x="7397537" y="9838109"/>
              <a:ext cx="1251043" cy="785993"/>
            </a:xfrm>
            <a:custGeom>
              <a:avLst/>
              <a:gdLst>
                <a:gd name="connsiteX0" fmla="*/ 990866 w 990866"/>
                <a:gd name="connsiteY0" fmla="*/ 0 h 1033588"/>
                <a:gd name="connsiteX1" fmla="*/ 86976 w 990866"/>
                <a:gd name="connsiteY1" fmla="*/ 945931 h 1033588"/>
                <a:gd name="connsiteX2" fmla="*/ 86976 w 990866"/>
                <a:gd name="connsiteY2" fmla="*/ 935421 h 1033588"/>
                <a:gd name="connsiteX0" fmla="*/ 971236 w 971236"/>
                <a:gd name="connsiteY0" fmla="*/ 0 h 970006"/>
                <a:gd name="connsiteX1" fmla="*/ 67346 w 971236"/>
                <a:gd name="connsiteY1" fmla="*/ 945931 h 970006"/>
                <a:gd name="connsiteX2" fmla="*/ 67346 w 971236"/>
                <a:gd name="connsiteY2" fmla="*/ 935421 h 970006"/>
                <a:gd name="connsiteX0" fmla="*/ 903890 w 903890"/>
                <a:gd name="connsiteY0" fmla="*/ 0 h 945931"/>
                <a:gd name="connsiteX1" fmla="*/ 0 w 903890"/>
                <a:gd name="connsiteY1" fmla="*/ 945931 h 945931"/>
                <a:gd name="connsiteX0" fmla="*/ 903890 w 903890"/>
                <a:gd name="connsiteY0" fmla="*/ 0 h 945931"/>
                <a:gd name="connsiteX1" fmla="*/ 0 w 903890"/>
                <a:gd name="connsiteY1" fmla="*/ 945931 h 945931"/>
                <a:gd name="connsiteX0" fmla="*/ 704194 w 704194"/>
                <a:gd name="connsiteY0" fmla="*/ 0 h 1061544"/>
                <a:gd name="connsiteX1" fmla="*/ 0 w 704194"/>
                <a:gd name="connsiteY1" fmla="*/ 1061544 h 1061544"/>
                <a:gd name="connsiteX0" fmla="*/ 704194 w 704194"/>
                <a:gd name="connsiteY0" fmla="*/ 0 h 1061544"/>
                <a:gd name="connsiteX1" fmla="*/ 0 w 704194"/>
                <a:gd name="connsiteY1" fmla="*/ 1061544 h 1061544"/>
                <a:gd name="connsiteX0" fmla="*/ 704194 w 704194"/>
                <a:gd name="connsiteY0" fmla="*/ 0 h 977461"/>
                <a:gd name="connsiteX1" fmla="*/ 0 w 704194"/>
                <a:gd name="connsiteY1" fmla="*/ 977461 h 977461"/>
                <a:gd name="connsiteX0" fmla="*/ 767256 w 767256"/>
                <a:gd name="connsiteY0" fmla="*/ 0 h 756743"/>
                <a:gd name="connsiteX1" fmla="*/ 0 w 767256"/>
                <a:gd name="connsiteY1" fmla="*/ 756743 h 756743"/>
                <a:gd name="connsiteX0" fmla="*/ 767256 w 767256"/>
                <a:gd name="connsiteY0" fmla="*/ 0 h 756743"/>
                <a:gd name="connsiteX1" fmla="*/ 0 w 767256"/>
                <a:gd name="connsiteY1" fmla="*/ 756743 h 756743"/>
                <a:gd name="connsiteX0" fmla="*/ 767256 w 767256"/>
                <a:gd name="connsiteY0" fmla="*/ 0 h 756743"/>
                <a:gd name="connsiteX1" fmla="*/ 0 w 767256"/>
                <a:gd name="connsiteY1" fmla="*/ 756743 h 756743"/>
                <a:gd name="connsiteX0" fmla="*/ 767256 w 767256"/>
                <a:gd name="connsiteY0" fmla="*/ 0 h 756743"/>
                <a:gd name="connsiteX1" fmla="*/ 0 w 767256"/>
                <a:gd name="connsiteY1" fmla="*/ 756743 h 756743"/>
                <a:gd name="connsiteX0" fmla="*/ 796995 w 796995"/>
                <a:gd name="connsiteY0" fmla="*/ 0 h 771672"/>
                <a:gd name="connsiteX1" fmla="*/ 0 w 796995"/>
                <a:gd name="connsiteY1" fmla="*/ 771672 h 771672"/>
                <a:gd name="connsiteX0" fmla="*/ 796995 w 796995"/>
                <a:gd name="connsiteY0" fmla="*/ 0 h 771672"/>
                <a:gd name="connsiteX1" fmla="*/ 0 w 796995"/>
                <a:gd name="connsiteY1" fmla="*/ 771672 h 771672"/>
                <a:gd name="connsiteX0" fmla="*/ 805917 w 805917"/>
                <a:gd name="connsiteY0" fmla="*/ 0 h 779136"/>
                <a:gd name="connsiteX1" fmla="*/ 0 w 805917"/>
                <a:gd name="connsiteY1" fmla="*/ 779136 h 779136"/>
                <a:gd name="connsiteX0" fmla="*/ 798103 w 798103"/>
                <a:gd name="connsiteY0" fmla="*/ 0 h 748034"/>
                <a:gd name="connsiteX1" fmla="*/ 0 w 798103"/>
                <a:gd name="connsiteY1" fmla="*/ 748034 h 748034"/>
                <a:gd name="connsiteX0" fmla="*/ 798103 w 798103"/>
                <a:gd name="connsiteY0" fmla="*/ 0 h 748034"/>
                <a:gd name="connsiteX1" fmla="*/ 0 w 798103"/>
                <a:gd name="connsiteY1" fmla="*/ 748034 h 748034"/>
                <a:gd name="connsiteX0" fmla="*/ 774661 w 774661"/>
                <a:gd name="connsiteY0" fmla="*/ 0 h 748034"/>
                <a:gd name="connsiteX1" fmla="*/ 0 w 774661"/>
                <a:gd name="connsiteY1" fmla="*/ 748034 h 748034"/>
                <a:gd name="connsiteX0" fmla="*/ 759033 w 759033"/>
                <a:gd name="connsiteY0" fmla="*/ 0 h 760475"/>
                <a:gd name="connsiteX1" fmla="*/ 0 w 759033"/>
                <a:gd name="connsiteY1" fmla="*/ 760475 h 760475"/>
                <a:gd name="connsiteX0" fmla="*/ 785745 w 785745"/>
                <a:gd name="connsiteY0" fmla="*/ 0 h 785993"/>
                <a:gd name="connsiteX1" fmla="*/ 0 w 785745"/>
                <a:gd name="connsiteY1" fmla="*/ 785993 h 785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85745" h="785993">
                  <a:moveTo>
                    <a:pt x="785745" y="0"/>
                  </a:moveTo>
                  <a:cubicBezTo>
                    <a:pt x="452917" y="168165"/>
                    <a:pt x="427422" y="228944"/>
                    <a:pt x="0" y="78599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03FACCB-A21C-4D84-BB3A-F8EAB0037CC3}"/>
                </a:ext>
              </a:extLst>
            </p:cNvPr>
            <p:cNvSpPr/>
            <p:nvPr/>
          </p:nvSpPr>
          <p:spPr>
            <a:xfrm flipH="1">
              <a:off x="7370763" y="10180811"/>
              <a:ext cx="1311828" cy="505182"/>
            </a:xfrm>
            <a:custGeom>
              <a:avLst/>
              <a:gdLst>
                <a:gd name="connsiteX0" fmla="*/ 990866 w 990866"/>
                <a:gd name="connsiteY0" fmla="*/ 0 h 1033588"/>
                <a:gd name="connsiteX1" fmla="*/ 86976 w 990866"/>
                <a:gd name="connsiteY1" fmla="*/ 945931 h 1033588"/>
                <a:gd name="connsiteX2" fmla="*/ 86976 w 990866"/>
                <a:gd name="connsiteY2" fmla="*/ 935421 h 1033588"/>
                <a:gd name="connsiteX0" fmla="*/ 971236 w 971236"/>
                <a:gd name="connsiteY0" fmla="*/ 0 h 970006"/>
                <a:gd name="connsiteX1" fmla="*/ 67346 w 971236"/>
                <a:gd name="connsiteY1" fmla="*/ 945931 h 970006"/>
                <a:gd name="connsiteX2" fmla="*/ 67346 w 971236"/>
                <a:gd name="connsiteY2" fmla="*/ 935421 h 970006"/>
                <a:gd name="connsiteX0" fmla="*/ 903890 w 903890"/>
                <a:gd name="connsiteY0" fmla="*/ 0 h 945931"/>
                <a:gd name="connsiteX1" fmla="*/ 0 w 903890"/>
                <a:gd name="connsiteY1" fmla="*/ 945931 h 945931"/>
                <a:gd name="connsiteX0" fmla="*/ 903890 w 903890"/>
                <a:gd name="connsiteY0" fmla="*/ 0 h 945931"/>
                <a:gd name="connsiteX1" fmla="*/ 0 w 903890"/>
                <a:gd name="connsiteY1" fmla="*/ 945931 h 945931"/>
                <a:gd name="connsiteX0" fmla="*/ 704194 w 704194"/>
                <a:gd name="connsiteY0" fmla="*/ 0 h 1061544"/>
                <a:gd name="connsiteX1" fmla="*/ 0 w 704194"/>
                <a:gd name="connsiteY1" fmla="*/ 1061544 h 1061544"/>
                <a:gd name="connsiteX0" fmla="*/ 704194 w 704194"/>
                <a:gd name="connsiteY0" fmla="*/ 0 h 1061544"/>
                <a:gd name="connsiteX1" fmla="*/ 0 w 704194"/>
                <a:gd name="connsiteY1" fmla="*/ 1061544 h 1061544"/>
                <a:gd name="connsiteX0" fmla="*/ 704194 w 704194"/>
                <a:gd name="connsiteY0" fmla="*/ 0 h 977461"/>
                <a:gd name="connsiteX1" fmla="*/ 0 w 704194"/>
                <a:gd name="connsiteY1" fmla="*/ 977461 h 977461"/>
                <a:gd name="connsiteX0" fmla="*/ 798787 w 798787"/>
                <a:gd name="connsiteY0" fmla="*/ 0 h 493985"/>
                <a:gd name="connsiteX1" fmla="*/ 0 w 798787"/>
                <a:gd name="connsiteY1" fmla="*/ 493985 h 493985"/>
                <a:gd name="connsiteX0" fmla="*/ 798787 w 798787"/>
                <a:gd name="connsiteY0" fmla="*/ 0 h 493985"/>
                <a:gd name="connsiteX1" fmla="*/ 0 w 798787"/>
                <a:gd name="connsiteY1" fmla="*/ 493985 h 493985"/>
                <a:gd name="connsiteX0" fmla="*/ 798787 w 798787"/>
                <a:gd name="connsiteY0" fmla="*/ 0 h 493985"/>
                <a:gd name="connsiteX1" fmla="*/ 0 w 798787"/>
                <a:gd name="connsiteY1" fmla="*/ 493985 h 493985"/>
                <a:gd name="connsiteX0" fmla="*/ 735725 w 735725"/>
                <a:gd name="connsiteY0" fmla="*/ 0 h 493985"/>
                <a:gd name="connsiteX1" fmla="*/ 0 w 735725"/>
                <a:gd name="connsiteY1" fmla="*/ 493985 h 493985"/>
                <a:gd name="connsiteX0" fmla="*/ 735725 w 735725"/>
                <a:gd name="connsiteY0" fmla="*/ 0 h 493985"/>
                <a:gd name="connsiteX1" fmla="*/ 0 w 735725"/>
                <a:gd name="connsiteY1" fmla="*/ 493985 h 493985"/>
                <a:gd name="connsiteX0" fmla="*/ 735725 w 735725"/>
                <a:gd name="connsiteY0" fmla="*/ 0 h 493985"/>
                <a:gd name="connsiteX1" fmla="*/ 0 w 735725"/>
                <a:gd name="connsiteY1" fmla="*/ 493985 h 493985"/>
                <a:gd name="connsiteX0" fmla="*/ 705066 w 705066"/>
                <a:gd name="connsiteY0" fmla="*/ 0 h 493985"/>
                <a:gd name="connsiteX1" fmla="*/ 0 w 705066"/>
                <a:gd name="connsiteY1" fmla="*/ 493985 h 493985"/>
                <a:gd name="connsiteX0" fmla="*/ 705066 w 705066"/>
                <a:gd name="connsiteY0" fmla="*/ 0 h 493985"/>
                <a:gd name="connsiteX1" fmla="*/ 0 w 705066"/>
                <a:gd name="connsiteY1" fmla="*/ 493985 h 493985"/>
                <a:gd name="connsiteX0" fmla="*/ 754057 w 754057"/>
                <a:gd name="connsiteY0" fmla="*/ 0 h 505182"/>
                <a:gd name="connsiteX1" fmla="*/ 0 w 754057"/>
                <a:gd name="connsiteY1" fmla="*/ 505182 h 505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54057" h="505182">
                  <a:moveTo>
                    <a:pt x="754057" y="0"/>
                  </a:moveTo>
                  <a:cubicBezTo>
                    <a:pt x="452760" y="126124"/>
                    <a:pt x="260128" y="179361"/>
                    <a:pt x="0" y="505182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07ADEE14-CA68-4D9F-B2CC-0EAF8BB3E287}"/>
                </a:ext>
              </a:extLst>
            </p:cNvPr>
            <p:cNvSpPr/>
            <p:nvPr/>
          </p:nvSpPr>
          <p:spPr>
            <a:xfrm rot="952290" flipH="1">
              <a:off x="7442113" y="9042563"/>
              <a:ext cx="786385" cy="779117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1775494 w 1775494"/>
                <a:gd name="connsiteY0" fmla="*/ 496486 h 781265"/>
                <a:gd name="connsiteX1" fmla="*/ 1492469 w 1775494"/>
                <a:gd name="connsiteY1" fmla="*/ 3500 h 781265"/>
                <a:gd name="connsiteX2" fmla="*/ 0 w 1775494"/>
                <a:gd name="connsiteY2" fmla="*/ 781265 h 781265"/>
                <a:gd name="connsiteX0" fmla="*/ 1775494 w 1775494"/>
                <a:gd name="connsiteY0" fmla="*/ 12730 h 397202"/>
                <a:gd name="connsiteX1" fmla="*/ 1112459 w 1775494"/>
                <a:gd name="connsiteY1" fmla="*/ 395122 h 397202"/>
                <a:gd name="connsiteX2" fmla="*/ 0 w 1775494"/>
                <a:gd name="connsiteY2" fmla="*/ 297509 h 397202"/>
                <a:gd name="connsiteX0" fmla="*/ 1023519 w 1023519"/>
                <a:gd name="connsiteY0" fmla="*/ 18466 h 1271003"/>
                <a:gd name="connsiteX1" fmla="*/ 360484 w 1023519"/>
                <a:gd name="connsiteY1" fmla="*/ 400858 h 1271003"/>
                <a:gd name="connsiteX2" fmla="*/ 0 w 1023519"/>
                <a:gd name="connsiteY2" fmla="*/ 1271003 h 1271003"/>
                <a:gd name="connsiteX0" fmla="*/ 1023519 w 1023519"/>
                <a:gd name="connsiteY0" fmla="*/ 14986 h 1267523"/>
                <a:gd name="connsiteX1" fmla="*/ 490521 w 1023519"/>
                <a:gd name="connsiteY1" fmla="*/ 478058 h 1267523"/>
                <a:gd name="connsiteX2" fmla="*/ 0 w 1023519"/>
                <a:gd name="connsiteY2" fmla="*/ 1267523 h 1267523"/>
                <a:gd name="connsiteX0" fmla="*/ 1023519 w 1023519"/>
                <a:gd name="connsiteY0" fmla="*/ 16769 h 1269306"/>
                <a:gd name="connsiteX1" fmla="*/ 490521 w 1023519"/>
                <a:gd name="connsiteY1" fmla="*/ 479841 h 1269306"/>
                <a:gd name="connsiteX2" fmla="*/ 0 w 1023519"/>
                <a:gd name="connsiteY2" fmla="*/ 1269306 h 1269306"/>
                <a:gd name="connsiteX0" fmla="*/ 1043738 w 1043738"/>
                <a:gd name="connsiteY0" fmla="*/ 15158 h 1261946"/>
                <a:gd name="connsiteX1" fmla="*/ 490521 w 1043738"/>
                <a:gd name="connsiteY1" fmla="*/ 472481 h 1261946"/>
                <a:gd name="connsiteX2" fmla="*/ 0 w 1043738"/>
                <a:gd name="connsiteY2" fmla="*/ 1261946 h 1261946"/>
                <a:gd name="connsiteX0" fmla="*/ 1043738 w 1043738"/>
                <a:gd name="connsiteY0" fmla="*/ 15158 h 1261946"/>
                <a:gd name="connsiteX1" fmla="*/ 490521 w 1043738"/>
                <a:gd name="connsiteY1" fmla="*/ 472481 h 1261946"/>
                <a:gd name="connsiteX2" fmla="*/ 0 w 1043738"/>
                <a:gd name="connsiteY2" fmla="*/ 1261946 h 1261946"/>
                <a:gd name="connsiteX0" fmla="*/ 1043738 w 1043738"/>
                <a:gd name="connsiteY0" fmla="*/ 19058 h 1265846"/>
                <a:gd name="connsiteX1" fmla="*/ 569814 w 1043738"/>
                <a:gd name="connsiteY1" fmla="*/ 389656 h 1265846"/>
                <a:gd name="connsiteX2" fmla="*/ 0 w 1043738"/>
                <a:gd name="connsiteY2" fmla="*/ 1265846 h 1265846"/>
                <a:gd name="connsiteX0" fmla="*/ 1043738 w 1043738"/>
                <a:gd name="connsiteY0" fmla="*/ 19608 h 1266396"/>
                <a:gd name="connsiteX1" fmla="*/ 569814 w 1043738"/>
                <a:gd name="connsiteY1" fmla="*/ 390206 h 1266396"/>
                <a:gd name="connsiteX2" fmla="*/ 0 w 1043738"/>
                <a:gd name="connsiteY2" fmla="*/ 1266396 h 1266396"/>
                <a:gd name="connsiteX0" fmla="*/ 1043738 w 1043738"/>
                <a:gd name="connsiteY0" fmla="*/ 21622 h 1268410"/>
                <a:gd name="connsiteX1" fmla="*/ 569814 w 1043738"/>
                <a:gd name="connsiteY1" fmla="*/ 392220 h 1268410"/>
                <a:gd name="connsiteX2" fmla="*/ 0 w 1043738"/>
                <a:gd name="connsiteY2" fmla="*/ 1268410 h 1268410"/>
                <a:gd name="connsiteX0" fmla="*/ 1074068 w 1074068"/>
                <a:gd name="connsiteY0" fmla="*/ 19474 h 1257639"/>
                <a:gd name="connsiteX1" fmla="*/ 569814 w 1074068"/>
                <a:gd name="connsiteY1" fmla="*/ 381449 h 1257639"/>
                <a:gd name="connsiteX2" fmla="*/ 0 w 1074068"/>
                <a:gd name="connsiteY2" fmla="*/ 1257639 h 1257639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3876 h 1242041"/>
                <a:gd name="connsiteX1" fmla="*/ 0 w 1074068"/>
                <a:gd name="connsiteY1" fmla="*/ 1242041 h 1242041"/>
                <a:gd name="connsiteX0" fmla="*/ 1074068 w 1074068"/>
                <a:gd name="connsiteY0" fmla="*/ 3876 h 1242041"/>
                <a:gd name="connsiteX1" fmla="*/ 0 w 1074068"/>
                <a:gd name="connsiteY1" fmla="*/ 1242041 h 1242041"/>
                <a:gd name="connsiteX0" fmla="*/ 1058111 w 1058111"/>
                <a:gd name="connsiteY0" fmla="*/ 3636 h 1300973"/>
                <a:gd name="connsiteX1" fmla="*/ 0 w 1058111"/>
                <a:gd name="connsiteY1" fmla="*/ 1300973 h 1300973"/>
                <a:gd name="connsiteX0" fmla="*/ 1111871 w 1111871"/>
                <a:gd name="connsiteY0" fmla="*/ 3526 h 1330108"/>
                <a:gd name="connsiteX1" fmla="*/ 0 w 1111871"/>
                <a:gd name="connsiteY1" fmla="*/ 1330108 h 1330108"/>
                <a:gd name="connsiteX0" fmla="*/ 1447075 w 1447075"/>
                <a:gd name="connsiteY0" fmla="*/ 2244 h 1885834"/>
                <a:gd name="connsiteX1" fmla="*/ 0 w 1447075"/>
                <a:gd name="connsiteY1" fmla="*/ 1885834 h 1885834"/>
                <a:gd name="connsiteX0" fmla="*/ 1098941 w 1098941"/>
                <a:gd name="connsiteY0" fmla="*/ 3571 h 1317640"/>
                <a:gd name="connsiteX1" fmla="*/ 0 w 1098941"/>
                <a:gd name="connsiteY1" fmla="*/ 1317641 h 1317640"/>
                <a:gd name="connsiteX0" fmla="*/ 1098941 w 1098941"/>
                <a:gd name="connsiteY0" fmla="*/ 1 h 1314070"/>
                <a:gd name="connsiteX1" fmla="*/ 0 w 1098941"/>
                <a:gd name="connsiteY1" fmla="*/ 1314071 h 1314070"/>
                <a:gd name="connsiteX0" fmla="*/ 1098941 w 1098941"/>
                <a:gd name="connsiteY0" fmla="*/ 1 h 1314070"/>
                <a:gd name="connsiteX1" fmla="*/ 0 w 1098941"/>
                <a:gd name="connsiteY1" fmla="*/ 1314071 h 1314070"/>
                <a:gd name="connsiteX0" fmla="*/ 1098941 w 1098941"/>
                <a:gd name="connsiteY0" fmla="*/ 1 h 1314070"/>
                <a:gd name="connsiteX1" fmla="*/ 0 w 1098941"/>
                <a:gd name="connsiteY1" fmla="*/ 1314071 h 1314070"/>
                <a:gd name="connsiteX0" fmla="*/ 1030085 w 1030086"/>
                <a:gd name="connsiteY0" fmla="*/ 1 h 1428973"/>
                <a:gd name="connsiteX1" fmla="*/ 0 w 1030086"/>
                <a:gd name="connsiteY1" fmla="*/ 1428974 h 1428973"/>
                <a:gd name="connsiteX0" fmla="*/ 1030085 w 1030084"/>
                <a:gd name="connsiteY0" fmla="*/ 1 h 1428973"/>
                <a:gd name="connsiteX1" fmla="*/ 0 w 1030084"/>
                <a:gd name="connsiteY1" fmla="*/ 1428974 h 1428973"/>
                <a:gd name="connsiteX0" fmla="*/ 971991 w 971992"/>
                <a:gd name="connsiteY0" fmla="*/ 1 h 1390488"/>
                <a:gd name="connsiteX1" fmla="*/ 0 w 971992"/>
                <a:gd name="connsiteY1" fmla="*/ 1390488 h 1390488"/>
                <a:gd name="connsiteX0" fmla="*/ 993214 w 993213"/>
                <a:gd name="connsiteY0" fmla="*/ 1 h 1391616"/>
                <a:gd name="connsiteX1" fmla="*/ 0 w 993213"/>
                <a:gd name="connsiteY1" fmla="*/ 1391616 h 1391616"/>
                <a:gd name="connsiteX0" fmla="*/ 993214 w 993215"/>
                <a:gd name="connsiteY0" fmla="*/ 1 h 1391616"/>
                <a:gd name="connsiteX1" fmla="*/ 0 w 993215"/>
                <a:gd name="connsiteY1" fmla="*/ 1391616 h 1391616"/>
                <a:gd name="connsiteX0" fmla="*/ 975666 w 975665"/>
                <a:gd name="connsiteY0" fmla="*/ 1 h 1405852"/>
                <a:gd name="connsiteX1" fmla="*/ 0 w 975665"/>
                <a:gd name="connsiteY1" fmla="*/ 1405853 h 1405852"/>
                <a:gd name="connsiteX0" fmla="*/ 981832 w 981833"/>
                <a:gd name="connsiteY0" fmla="*/ -1 h 1437492"/>
                <a:gd name="connsiteX1" fmla="*/ 0 w 981833"/>
                <a:gd name="connsiteY1" fmla="*/ 1437492 h 1437492"/>
                <a:gd name="connsiteX0" fmla="*/ 1024353 w 1024352"/>
                <a:gd name="connsiteY0" fmla="*/ 1 h 1505350"/>
                <a:gd name="connsiteX1" fmla="*/ 0 w 1024352"/>
                <a:gd name="connsiteY1" fmla="*/ 1505351 h 1505350"/>
                <a:gd name="connsiteX0" fmla="*/ 1032059 w 1032060"/>
                <a:gd name="connsiteY0" fmla="*/ -1 h 1544900"/>
                <a:gd name="connsiteX1" fmla="*/ 0 w 1032060"/>
                <a:gd name="connsiteY1" fmla="*/ 1544901 h 1544900"/>
                <a:gd name="connsiteX0" fmla="*/ 1042157 w 1042157"/>
                <a:gd name="connsiteY0" fmla="*/ 1 h 1506516"/>
                <a:gd name="connsiteX1" fmla="*/ 0 w 1042157"/>
                <a:gd name="connsiteY1" fmla="*/ 1506516 h 1506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42157" h="1506516">
                  <a:moveTo>
                    <a:pt x="1042157" y="1"/>
                  </a:moveTo>
                  <a:cubicBezTo>
                    <a:pt x="416457" y="95726"/>
                    <a:pt x="475714" y="708406"/>
                    <a:pt x="0" y="1506516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FF481033-0143-40B6-B27F-FE2EC163A9E8}"/>
                </a:ext>
              </a:extLst>
            </p:cNvPr>
            <p:cNvSpPr/>
            <p:nvPr/>
          </p:nvSpPr>
          <p:spPr>
            <a:xfrm rot="20878952" flipH="1">
              <a:off x="8712120" y="10570153"/>
              <a:ext cx="174666" cy="788276"/>
            </a:xfrm>
            <a:custGeom>
              <a:avLst/>
              <a:gdLst>
                <a:gd name="connsiteX0" fmla="*/ 94593 w 94593"/>
                <a:gd name="connsiteY0" fmla="*/ 0 h 714704"/>
                <a:gd name="connsiteX1" fmla="*/ 0 w 94593"/>
                <a:gd name="connsiteY1" fmla="*/ 714704 h 714704"/>
                <a:gd name="connsiteX0" fmla="*/ 31531 w 31531"/>
                <a:gd name="connsiteY0" fmla="*/ 0 h 735724"/>
                <a:gd name="connsiteX1" fmla="*/ 0 w 31531"/>
                <a:gd name="connsiteY1" fmla="*/ 735724 h 735724"/>
                <a:gd name="connsiteX0" fmla="*/ 63169 w 63169"/>
                <a:gd name="connsiteY0" fmla="*/ 0 h 735724"/>
                <a:gd name="connsiteX1" fmla="*/ 31638 w 63169"/>
                <a:gd name="connsiteY1" fmla="*/ 735724 h 735724"/>
                <a:gd name="connsiteX0" fmla="*/ 193600 w 193600"/>
                <a:gd name="connsiteY0" fmla="*/ 0 h 725213"/>
                <a:gd name="connsiteX1" fmla="*/ 14924 w 193600"/>
                <a:gd name="connsiteY1" fmla="*/ 725213 h 725213"/>
                <a:gd name="connsiteX0" fmla="*/ 178676 w 178676"/>
                <a:gd name="connsiteY0" fmla="*/ 0 h 725213"/>
                <a:gd name="connsiteX1" fmla="*/ 0 w 178676"/>
                <a:gd name="connsiteY1" fmla="*/ 725213 h 725213"/>
                <a:gd name="connsiteX0" fmla="*/ 178676 w 178676"/>
                <a:gd name="connsiteY0" fmla="*/ 0 h 725213"/>
                <a:gd name="connsiteX1" fmla="*/ 0 w 178676"/>
                <a:gd name="connsiteY1" fmla="*/ 725213 h 725213"/>
                <a:gd name="connsiteX0" fmla="*/ 178676 w 178676"/>
                <a:gd name="connsiteY0" fmla="*/ 0 h 725213"/>
                <a:gd name="connsiteX1" fmla="*/ 0 w 178676"/>
                <a:gd name="connsiteY1" fmla="*/ 725213 h 725213"/>
                <a:gd name="connsiteX0" fmla="*/ 126124 w 126124"/>
                <a:gd name="connsiteY0" fmla="*/ 0 h 725213"/>
                <a:gd name="connsiteX1" fmla="*/ 0 w 126124"/>
                <a:gd name="connsiteY1" fmla="*/ 725213 h 725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124" h="725213">
                  <a:moveTo>
                    <a:pt x="126124" y="0"/>
                  </a:moveTo>
                  <a:cubicBezTo>
                    <a:pt x="63062" y="238235"/>
                    <a:pt x="52551" y="360854"/>
                    <a:pt x="0" y="72521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2F0A6055-B517-4C4A-8399-82E72CD573C5}"/>
                </a:ext>
              </a:extLst>
            </p:cNvPr>
            <p:cNvSpPr/>
            <p:nvPr/>
          </p:nvSpPr>
          <p:spPr>
            <a:xfrm rot="952290" flipH="1">
              <a:off x="7169913" y="10660856"/>
              <a:ext cx="1180247" cy="591212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2123090 w 2123090"/>
                <a:gd name="connsiteY0" fmla="*/ 241583 h 788121"/>
                <a:gd name="connsiteX1" fmla="*/ 1492469 w 2123090"/>
                <a:gd name="connsiteY1" fmla="*/ 10356 h 788121"/>
                <a:gd name="connsiteX2" fmla="*/ 0 w 2123090"/>
                <a:gd name="connsiteY2" fmla="*/ 788121 h 788121"/>
                <a:gd name="connsiteX0" fmla="*/ 2123090 w 2123090"/>
                <a:gd name="connsiteY0" fmla="*/ 241583 h 788121"/>
                <a:gd name="connsiteX1" fmla="*/ 1492469 w 2123090"/>
                <a:gd name="connsiteY1" fmla="*/ 10356 h 788121"/>
                <a:gd name="connsiteX2" fmla="*/ 0 w 2123090"/>
                <a:gd name="connsiteY2" fmla="*/ 788121 h 788121"/>
                <a:gd name="connsiteX0" fmla="*/ 2123090 w 2123090"/>
                <a:gd name="connsiteY0" fmla="*/ 242789 h 789327"/>
                <a:gd name="connsiteX1" fmla="*/ 1492469 w 2123090"/>
                <a:gd name="connsiteY1" fmla="*/ 11562 h 789327"/>
                <a:gd name="connsiteX2" fmla="*/ 0 w 2123090"/>
                <a:gd name="connsiteY2" fmla="*/ 789327 h 789327"/>
                <a:gd name="connsiteX0" fmla="*/ 870977 w 870977"/>
                <a:gd name="connsiteY0" fmla="*/ 271599 h 1141356"/>
                <a:gd name="connsiteX1" fmla="*/ 240356 w 870977"/>
                <a:gd name="connsiteY1" fmla="*/ 40372 h 1141356"/>
                <a:gd name="connsiteX2" fmla="*/ 0 w 870977"/>
                <a:gd name="connsiteY2" fmla="*/ 1141356 h 1141356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7120 w 877120"/>
                <a:gd name="connsiteY0" fmla="*/ 12680 h 596591"/>
                <a:gd name="connsiteX1" fmla="*/ 0 w 877120"/>
                <a:gd name="connsiteY1" fmla="*/ 596591 h 59659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231 h 584142"/>
                <a:gd name="connsiteX1" fmla="*/ 0 w 877120"/>
                <a:gd name="connsiteY1" fmla="*/ 584142 h 584142"/>
                <a:gd name="connsiteX0" fmla="*/ 932976 w 932976"/>
                <a:gd name="connsiteY0" fmla="*/ 215 h 603167"/>
                <a:gd name="connsiteX1" fmla="*/ 0 w 932976"/>
                <a:gd name="connsiteY1" fmla="*/ 603167 h 603167"/>
                <a:gd name="connsiteX0" fmla="*/ 930294 w 930294"/>
                <a:gd name="connsiteY0" fmla="*/ 226 h 591212"/>
                <a:gd name="connsiteX1" fmla="*/ 0 w 930294"/>
                <a:gd name="connsiteY1" fmla="*/ 591212 h 591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30294" h="591212">
                  <a:moveTo>
                    <a:pt x="930294" y="226"/>
                  </a:moveTo>
                  <a:cubicBezTo>
                    <a:pt x="473558" y="-8488"/>
                    <a:pt x="254151" y="236374"/>
                    <a:pt x="0" y="591212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7D3C59FD-7596-47B7-8E14-C552A37F28CB}"/>
                </a:ext>
              </a:extLst>
            </p:cNvPr>
            <p:cNvSpPr/>
            <p:nvPr/>
          </p:nvSpPr>
          <p:spPr>
            <a:xfrm rot="952290" flipH="1">
              <a:off x="7241723" y="10301003"/>
              <a:ext cx="927504" cy="639207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2123090 w 2123090"/>
                <a:gd name="connsiteY0" fmla="*/ 241583 h 788121"/>
                <a:gd name="connsiteX1" fmla="*/ 1492469 w 2123090"/>
                <a:gd name="connsiteY1" fmla="*/ 10356 h 788121"/>
                <a:gd name="connsiteX2" fmla="*/ 0 w 2123090"/>
                <a:gd name="connsiteY2" fmla="*/ 788121 h 788121"/>
                <a:gd name="connsiteX0" fmla="*/ 2123090 w 2123090"/>
                <a:gd name="connsiteY0" fmla="*/ 241583 h 788121"/>
                <a:gd name="connsiteX1" fmla="*/ 1492469 w 2123090"/>
                <a:gd name="connsiteY1" fmla="*/ 10356 h 788121"/>
                <a:gd name="connsiteX2" fmla="*/ 0 w 2123090"/>
                <a:gd name="connsiteY2" fmla="*/ 788121 h 788121"/>
                <a:gd name="connsiteX0" fmla="*/ 2123090 w 2123090"/>
                <a:gd name="connsiteY0" fmla="*/ 242789 h 789327"/>
                <a:gd name="connsiteX1" fmla="*/ 1492469 w 2123090"/>
                <a:gd name="connsiteY1" fmla="*/ 11562 h 789327"/>
                <a:gd name="connsiteX2" fmla="*/ 0 w 2123090"/>
                <a:gd name="connsiteY2" fmla="*/ 789327 h 789327"/>
                <a:gd name="connsiteX0" fmla="*/ 870977 w 870977"/>
                <a:gd name="connsiteY0" fmla="*/ 271599 h 1141356"/>
                <a:gd name="connsiteX1" fmla="*/ 240356 w 870977"/>
                <a:gd name="connsiteY1" fmla="*/ 40372 h 1141356"/>
                <a:gd name="connsiteX2" fmla="*/ 0 w 870977"/>
                <a:gd name="connsiteY2" fmla="*/ 1141356 h 1141356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7120 w 877120"/>
                <a:gd name="connsiteY0" fmla="*/ 12680 h 596591"/>
                <a:gd name="connsiteX1" fmla="*/ 0 w 877120"/>
                <a:gd name="connsiteY1" fmla="*/ 596591 h 59659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231 h 584142"/>
                <a:gd name="connsiteX1" fmla="*/ 0 w 877120"/>
                <a:gd name="connsiteY1" fmla="*/ 584142 h 584142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920446 w 920446"/>
                <a:gd name="connsiteY0" fmla="*/ 0 h 606567"/>
                <a:gd name="connsiteX1" fmla="*/ 0 w 920446"/>
                <a:gd name="connsiteY1" fmla="*/ 606567 h 606567"/>
                <a:gd name="connsiteX0" fmla="*/ 917868 w 917868"/>
                <a:gd name="connsiteY0" fmla="*/ 0 h 600103"/>
                <a:gd name="connsiteX1" fmla="*/ 0 w 917868"/>
                <a:gd name="connsiteY1" fmla="*/ 600103 h 600103"/>
                <a:gd name="connsiteX0" fmla="*/ 923005 w 923005"/>
                <a:gd name="connsiteY0" fmla="*/ 0 h 575492"/>
                <a:gd name="connsiteX1" fmla="*/ 0 w 923005"/>
                <a:gd name="connsiteY1" fmla="*/ 575492 h 575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3005" h="575492">
                  <a:moveTo>
                    <a:pt x="923005" y="0"/>
                  </a:moveTo>
                  <a:cubicBezTo>
                    <a:pt x="415462" y="118713"/>
                    <a:pt x="345251" y="199774"/>
                    <a:pt x="0" y="575492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6174150-E23F-4ABE-95FF-585AA3618B77}"/>
                </a:ext>
              </a:extLst>
            </p:cNvPr>
            <p:cNvSpPr/>
            <p:nvPr/>
          </p:nvSpPr>
          <p:spPr>
            <a:xfrm rot="952290" flipH="1">
              <a:off x="7229852" y="9915967"/>
              <a:ext cx="843214" cy="736810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2123090 w 2123090"/>
                <a:gd name="connsiteY0" fmla="*/ 241583 h 788121"/>
                <a:gd name="connsiteX1" fmla="*/ 1492469 w 2123090"/>
                <a:gd name="connsiteY1" fmla="*/ 10356 h 788121"/>
                <a:gd name="connsiteX2" fmla="*/ 0 w 2123090"/>
                <a:gd name="connsiteY2" fmla="*/ 788121 h 788121"/>
                <a:gd name="connsiteX0" fmla="*/ 2123090 w 2123090"/>
                <a:gd name="connsiteY0" fmla="*/ 241583 h 788121"/>
                <a:gd name="connsiteX1" fmla="*/ 1492469 w 2123090"/>
                <a:gd name="connsiteY1" fmla="*/ 10356 h 788121"/>
                <a:gd name="connsiteX2" fmla="*/ 0 w 2123090"/>
                <a:gd name="connsiteY2" fmla="*/ 788121 h 788121"/>
                <a:gd name="connsiteX0" fmla="*/ 2123090 w 2123090"/>
                <a:gd name="connsiteY0" fmla="*/ 242789 h 789327"/>
                <a:gd name="connsiteX1" fmla="*/ 1492469 w 2123090"/>
                <a:gd name="connsiteY1" fmla="*/ 11562 h 789327"/>
                <a:gd name="connsiteX2" fmla="*/ 0 w 2123090"/>
                <a:gd name="connsiteY2" fmla="*/ 789327 h 789327"/>
                <a:gd name="connsiteX0" fmla="*/ 870977 w 870977"/>
                <a:gd name="connsiteY0" fmla="*/ 271599 h 1141356"/>
                <a:gd name="connsiteX1" fmla="*/ 240356 w 870977"/>
                <a:gd name="connsiteY1" fmla="*/ 40372 h 1141356"/>
                <a:gd name="connsiteX2" fmla="*/ 0 w 870977"/>
                <a:gd name="connsiteY2" fmla="*/ 1141356 h 1141356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7120 w 877120"/>
                <a:gd name="connsiteY0" fmla="*/ 12680 h 596591"/>
                <a:gd name="connsiteX1" fmla="*/ 0 w 877120"/>
                <a:gd name="connsiteY1" fmla="*/ 596591 h 59659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231 h 584142"/>
                <a:gd name="connsiteX1" fmla="*/ 0 w 877120"/>
                <a:gd name="connsiteY1" fmla="*/ 584142 h 584142"/>
                <a:gd name="connsiteX0" fmla="*/ 791992 w 791992"/>
                <a:gd name="connsiteY0" fmla="*/ 235 h 581468"/>
                <a:gd name="connsiteX1" fmla="*/ 0 w 791992"/>
                <a:gd name="connsiteY1" fmla="*/ 581468 h 581468"/>
                <a:gd name="connsiteX0" fmla="*/ 791992 w 791992"/>
                <a:gd name="connsiteY0" fmla="*/ 244 h 581477"/>
                <a:gd name="connsiteX1" fmla="*/ 0 w 791992"/>
                <a:gd name="connsiteY1" fmla="*/ 581477 h 581477"/>
                <a:gd name="connsiteX0" fmla="*/ 838113 w 838113"/>
                <a:gd name="connsiteY0" fmla="*/ 183 h 660746"/>
                <a:gd name="connsiteX1" fmla="*/ -1 w 838113"/>
                <a:gd name="connsiteY1" fmla="*/ 660746 h 660746"/>
                <a:gd name="connsiteX0" fmla="*/ 863740 w 863741"/>
                <a:gd name="connsiteY0" fmla="*/ 181 h 662614"/>
                <a:gd name="connsiteX1" fmla="*/ 0 w 863741"/>
                <a:gd name="connsiteY1" fmla="*/ 662614 h 662614"/>
                <a:gd name="connsiteX0" fmla="*/ 882148 w 882148"/>
                <a:gd name="connsiteY0" fmla="*/ 184 h 658941"/>
                <a:gd name="connsiteX1" fmla="*/ 0 w 882148"/>
                <a:gd name="connsiteY1" fmla="*/ 658941 h 658941"/>
                <a:gd name="connsiteX0" fmla="*/ 887382 w 887382"/>
                <a:gd name="connsiteY0" fmla="*/ 176 h 671862"/>
                <a:gd name="connsiteX1" fmla="*/ 0 w 887382"/>
                <a:gd name="connsiteY1" fmla="*/ 671862 h 671862"/>
                <a:gd name="connsiteX0" fmla="*/ 850279 w 850279"/>
                <a:gd name="connsiteY0" fmla="*/ 185 h 657982"/>
                <a:gd name="connsiteX1" fmla="*/ 0 w 850279"/>
                <a:gd name="connsiteY1" fmla="*/ 657982 h 657982"/>
                <a:gd name="connsiteX0" fmla="*/ 850279 w 850279"/>
                <a:gd name="connsiteY0" fmla="*/ 185 h 657982"/>
                <a:gd name="connsiteX1" fmla="*/ 0 w 850279"/>
                <a:gd name="connsiteY1" fmla="*/ 657982 h 657982"/>
                <a:gd name="connsiteX0" fmla="*/ 851998 w 851998"/>
                <a:gd name="connsiteY0" fmla="*/ 181 h 663365"/>
                <a:gd name="connsiteX1" fmla="*/ 0 w 851998"/>
                <a:gd name="connsiteY1" fmla="*/ 663365 h 663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1998" h="663365">
                  <a:moveTo>
                    <a:pt x="851998" y="181"/>
                  </a:moveTo>
                  <a:cubicBezTo>
                    <a:pt x="395262" y="-8533"/>
                    <a:pt x="300400" y="298087"/>
                    <a:pt x="0" y="663365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2" name="lumbal and sacral spinal right">
            <a:extLst>
              <a:ext uri="{FF2B5EF4-FFF2-40B4-BE49-F238E27FC236}">
                <a16:creationId xmlns:a16="http://schemas.microsoft.com/office/drawing/2014/main" id="{7C9A6B4E-9FA4-486E-9129-FA9873E5B2BF}"/>
              </a:ext>
            </a:extLst>
          </p:cNvPr>
          <p:cNvGrpSpPr/>
          <p:nvPr/>
        </p:nvGrpSpPr>
        <p:grpSpPr>
          <a:xfrm>
            <a:off x="3919280" y="7214251"/>
            <a:ext cx="2888763" cy="4364057"/>
            <a:chOff x="3933435" y="6941488"/>
            <a:chExt cx="2888763" cy="4364057"/>
          </a:xfrm>
        </p:grpSpPr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607D533F-6DF3-45F1-9CAA-82750FCCCBEA}"/>
                </a:ext>
              </a:extLst>
            </p:cNvPr>
            <p:cNvSpPr/>
            <p:nvPr/>
          </p:nvSpPr>
          <p:spPr>
            <a:xfrm>
              <a:off x="5412926" y="9826221"/>
              <a:ext cx="1141059" cy="744939"/>
            </a:xfrm>
            <a:custGeom>
              <a:avLst/>
              <a:gdLst>
                <a:gd name="connsiteX0" fmla="*/ 990866 w 990866"/>
                <a:gd name="connsiteY0" fmla="*/ 0 h 1033588"/>
                <a:gd name="connsiteX1" fmla="*/ 86976 w 990866"/>
                <a:gd name="connsiteY1" fmla="*/ 945931 h 1033588"/>
                <a:gd name="connsiteX2" fmla="*/ 86976 w 990866"/>
                <a:gd name="connsiteY2" fmla="*/ 935421 h 1033588"/>
                <a:gd name="connsiteX0" fmla="*/ 971236 w 971236"/>
                <a:gd name="connsiteY0" fmla="*/ 0 h 970006"/>
                <a:gd name="connsiteX1" fmla="*/ 67346 w 971236"/>
                <a:gd name="connsiteY1" fmla="*/ 945931 h 970006"/>
                <a:gd name="connsiteX2" fmla="*/ 67346 w 971236"/>
                <a:gd name="connsiteY2" fmla="*/ 935421 h 970006"/>
                <a:gd name="connsiteX0" fmla="*/ 903890 w 903890"/>
                <a:gd name="connsiteY0" fmla="*/ 0 h 945931"/>
                <a:gd name="connsiteX1" fmla="*/ 0 w 903890"/>
                <a:gd name="connsiteY1" fmla="*/ 945931 h 945931"/>
                <a:gd name="connsiteX0" fmla="*/ 903890 w 903890"/>
                <a:gd name="connsiteY0" fmla="*/ 0 h 945931"/>
                <a:gd name="connsiteX1" fmla="*/ 0 w 903890"/>
                <a:gd name="connsiteY1" fmla="*/ 945931 h 945931"/>
                <a:gd name="connsiteX0" fmla="*/ 704194 w 704194"/>
                <a:gd name="connsiteY0" fmla="*/ 0 h 1061544"/>
                <a:gd name="connsiteX1" fmla="*/ 0 w 704194"/>
                <a:gd name="connsiteY1" fmla="*/ 1061544 h 1061544"/>
                <a:gd name="connsiteX0" fmla="*/ 704194 w 704194"/>
                <a:gd name="connsiteY0" fmla="*/ 0 h 1061544"/>
                <a:gd name="connsiteX1" fmla="*/ 0 w 704194"/>
                <a:gd name="connsiteY1" fmla="*/ 1061544 h 1061544"/>
                <a:gd name="connsiteX0" fmla="*/ 704194 w 704194"/>
                <a:gd name="connsiteY0" fmla="*/ 0 h 977461"/>
                <a:gd name="connsiteX1" fmla="*/ 0 w 704194"/>
                <a:gd name="connsiteY1" fmla="*/ 977461 h 977461"/>
                <a:gd name="connsiteX0" fmla="*/ 767256 w 767256"/>
                <a:gd name="connsiteY0" fmla="*/ 0 h 756743"/>
                <a:gd name="connsiteX1" fmla="*/ 0 w 767256"/>
                <a:gd name="connsiteY1" fmla="*/ 756743 h 756743"/>
                <a:gd name="connsiteX0" fmla="*/ 767256 w 767256"/>
                <a:gd name="connsiteY0" fmla="*/ 0 h 756743"/>
                <a:gd name="connsiteX1" fmla="*/ 0 w 767256"/>
                <a:gd name="connsiteY1" fmla="*/ 756743 h 756743"/>
                <a:gd name="connsiteX0" fmla="*/ 767256 w 767256"/>
                <a:gd name="connsiteY0" fmla="*/ 0 h 756743"/>
                <a:gd name="connsiteX1" fmla="*/ 0 w 767256"/>
                <a:gd name="connsiteY1" fmla="*/ 756743 h 756743"/>
                <a:gd name="connsiteX0" fmla="*/ 767256 w 767256"/>
                <a:gd name="connsiteY0" fmla="*/ 0 h 756743"/>
                <a:gd name="connsiteX1" fmla="*/ 0 w 767256"/>
                <a:gd name="connsiteY1" fmla="*/ 756743 h 756743"/>
                <a:gd name="connsiteX0" fmla="*/ 708653 w 708653"/>
                <a:gd name="connsiteY0" fmla="*/ 0 h 719421"/>
                <a:gd name="connsiteX1" fmla="*/ 0 w 708653"/>
                <a:gd name="connsiteY1" fmla="*/ 719421 h 719421"/>
                <a:gd name="connsiteX0" fmla="*/ 716667 w 716667"/>
                <a:gd name="connsiteY0" fmla="*/ 0 h 744939"/>
                <a:gd name="connsiteX1" fmla="*/ 0 w 716667"/>
                <a:gd name="connsiteY1" fmla="*/ 744939 h 744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16667" h="744939">
                  <a:moveTo>
                    <a:pt x="716667" y="0"/>
                  </a:moveTo>
                  <a:cubicBezTo>
                    <a:pt x="383839" y="168165"/>
                    <a:pt x="427422" y="187890"/>
                    <a:pt x="0" y="744939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38169BB4-62B1-4A1B-B4D0-5BE64A02470B}"/>
                </a:ext>
              </a:extLst>
            </p:cNvPr>
            <p:cNvSpPr/>
            <p:nvPr/>
          </p:nvSpPr>
          <p:spPr>
            <a:xfrm rot="20647710">
              <a:off x="5987119" y="9896383"/>
              <a:ext cx="774802" cy="723584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2123090 w 2123090"/>
                <a:gd name="connsiteY0" fmla="*/ 241583 h 788121"/>
                <a:gd name="connsiteX1" fmla="*/ 1492469 w 2123090"/>
                <a:gd name="connsiteY1" fmla="*/ 10356 h 788121"/>
                <a:gd name="connsiteX2" fmla="*/ 0 w 2123090"/>
                <a:gd name="connsiteY2" fmla="*/ 788121 h 788121"/>
                <a:gd name="connsiteX0" fmla="*/ 2123090 w 2123090"/>
                <a:gd name="connsiteY0" fmla="*/ 241583 h 788121"/>
                <a:gd name="connsiteX1" fmla="*/ 1492469 w 2123090"/>
                <a:gd name="connsiteY1" fmla="*/ 10356 h 788121"/>
                <a:gd name="connsiteX2" fmla="*/ 0 w 2123090"/>
                <a:gd name="connsiteY2" fmla="*/ 788121 h 788121"/>
                <a:gd name="connsiteX0" fmla="*/ 2123090 w 2123090"/>
                <a:gd name="connsiteY0" fmla="*/ 242789 h 789327"/>
                <a:gd name="connsiteX1" fmla="*/ 1492469 w 2123090"/>
                <a:gd name="connsiteY1" fmla="*/ 11562 h 789327"/>
                <a:gd name="connsiteX2" fmla="*/ 0 w 2123090"/>
                <a:gd name="connsiteY2" fmla="*/ 789327 h 789327"/>
                <a:gd name="connsiteX0" fmla="*/ 870977 w 870977"/>
                <a:gd name="connsiteY0" fmla="*/ 271599 h 1141356"/>
                <a:gd name="connsiteX1" fmla="*/ 240356 w 870977"/>
                <a:gd name="connsiteY1" fmla="*/ 40372 h 1141356"/>
                <a:gd name="connsiteX2" fmla="*/ 0 w 870977"/>
                <a:gd name="connsiteY2" fmla="*/ 1141356 h 1141356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7120 w 877120"/>
                <a:gd name="connsiteY0" fmla="*/ 12680 h 596591"/>
                <a:gd name="connsiteX1" fmla="*/ 0 w 877120"/>
                <a:gd name="connsiteY1" fmla="*/ 596591 h 59659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231 h 584142"/>
                <a:gd name="connsiteX1" fmla="*/ 0 w 877120"/>
                <a:gd name="connsiteY1" fmla="*/ 584142 h 584142"/>
                <a:gd name="connsiteX0" fmla="*/ 791992 w 791992"/>
                <a:gd name="connsiteY0" fmla="*/ 235 h 581468"/>
                <a:gd name="connsiteX1" fmla="*/ 0 w 791992"/>
                <a:gd name="connsiteY1" fmla="*/ 581468 h 581468"/>
                <a:gd name="connsiteX0" fmla="*/ 791992 w 791992"/>
                <a:gd name="connsiteY0" fmla="*/ 244 h 581477"/>
                <a:gd name="connsiteX1" fmla="*/ 0 w 791992"/>
                <a:gd name="connsiteY1" fmla="*/ 581477 h 581477"/>
                <a:gd name="connsiteX0" fmla="*/ 838113 w 838113"/>
                <a:gd name="connsiteY0" fmla="*/ 183 h 660746"/>
                <a:gd name="connsiteX1" fmla="*/ -1 w 838113"/>
                <a:gd name="connsiteY1" fmla="*/ 660746 h 660746"/>
                <a:gd name="connsiteX0" fmla="*/ 782874 w 782874"/>
                <a:gd name="connsiteY0" fmla="*/ 189 h 651457"/>
                <a:gd name="connsiteX1" fmla="*/ 0 w 782874"/>
                <a:gd name="connsiteY1" fmla="*/ 651457 h 65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82874" h="651457">
                  <a:moveTo>
                    <a:pt x="782874" y="189"/>
                  </a:moveTo>
                  <a:cubicBezTo>
                    <a:pt x="326138" y="-8525"/>
                    <a:pt x="300400" y="286179"/>
                    <a:pt x="0" y="651457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BAFE3192-0C04-465E-88B6-8BB372B9FB5B}"/>
                </a:ext>
              </a:extLst>
            </p:cNvPr>
            <p:cNvSpPr/>
            <p:nvPr/>
          </p:nvSpPr>
          <p:spPr>
            <a:xfrm rot="20647710">
              <a:off x="3967549" y="6941488"/>
              <a:ext cx="2693523" cy="789327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2123090 w 2123090"/>
                <a:gd name="connsiteY0" fmla="*/ 241583 h 788121"/>
                <a:gd name="connsiteX1" fmla="*/ 1492469 w 2123090"/>
                <a:gd name="connsiteY1" fmla="*/ 10356 h 788121"/>
                <a:gd name="connsiteX2" fmla="*/ 0 w 2123090"/>
                <a:gd name="connsiteY2" fmla="*/ 788121 h 788121"/>
                <a:gd name="connsiteX0" fmla="*/ 2123090 w 2123090"/>
                <a:gd name="connsiteY0" fmla="*/ 241583 h 788121"/>
                <a:gd name="connsiteX1" fmla="*/ 1492469 w 2123090"/>
                <a:gd name="connsiteY1" fmla="*/ 10356 h 788121"/>
                <a:gd name="connsiteX2" fmla="*/ 0 w 2123090"/>
                <a:gd name="connsiteY2" fmla="*/ 788121 h 788121"/>
                <a:gd name="connsiteX0" fmla="*/ 2123090 w 2123090"/>
                <a:gd name="connsiteY0" fmla="*/ 242789 h 789327"/>
                <a:gd name="connsiteX1" fmla="*/ 1492469 w 2123090"/>
                <a:gd name="connsiteY1" fmla="*/ 11562 h 789327"/>
                <a:gd name="connsiteX2" fmla="*/ 0 w 2123090"/>
                <a:gd name="connsiteY2" fmla="*/ 789327 h 789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3090" h="789327">
                  <a:moveTo>
                    <a:pt x="2123090" y="242789"/>
                  </a:moveTo>
                  <a:cubicBezTo>
                    <a:pt x="1917262" y="151699"/>
                    <a:pt x="1842670" y="76408"/>
                    <a:pt x="1492469" y="11562"/>
                  </a:cubicBezTo>
                  <a:cubicBezTo>
                    <a:pt x="1142268" y="-53284"/>
                    <a:pt x="335893" y="147757"/>
                    <a:pt x="0" y="789327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255F0A8A-4ADA-4F08-A737-56C975F9E4A3}"/>
                </a:ext>
              </a:extLst>
            </p:cNvPr>
            <p:cNvSpPr/>
            <p:nvPr/>
          </p:nvSpPr>
          <p:spPr>
            <a:xfrm rot="20647710">
              <a:off x="4762650" y="8625238"/>
              <a:ext cx="1945043" cy="988456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2123090 w 2123090"/>
                <a:gd name="connsiteY0" fmla="*/ 54138 h 600676"/>
                <a:gd name="connsiteX1" fmla="*/ 1308789 w 2123090"/>
                <a:gd name="connsiteY1" fmla="*/ 28076 h 600676"/>
                <a:gd name="connsiteX2" fmla="*/ 0 w 2123090"/>
                <a:gd name="connsiteY2" fmla="*/ 600676 h 600676"/>
                <a:gd name="connsiteX0" fmla="*/ 2123090 w 2123090"/>
                <a:gd name="connsiteY0" fmla="*/ 54138 h 600676"/>
                <a:gd name="connsiteX1" fmla="*/ 1308789 w 2123090"/>
                <a:gd name="connsiteY1" fmla="*/ 28076 h 600676"/>
                <a:gd name="connsiteX2" fmla="*/ 0 w 2123090"/>
                <a:gd name="connsiteY2" fmla="*/ 600676 h 600676"/>
                <a:gd name="connsiteX0" fmla="*/ 2123090 w 2123090"/>
                <a:gd name="connsiteY0" fmla="*/ 55402 h 601940"/>
                <a:gd name="connsiteX1" fmla="*/ 1293800 w 2123090"/>
                <a:gd name="connsiteY1" fmla="*/ 26465 h 601940"/>
                <a:gd name="connsiteX2" fmla="*/ 0 w 2123090"/>
                <a:gd name="connsiteY2" fmla="*/ 601940 h 601940"/>
                <a:gd name="connsiteX0" fmla="*/ 2123090 w 2123090"/>
                <a:gd name="connsiteY0" fmla="*/ 70749 h 617287"/>
                <a:gd name="connsiteX1" fmla="*/ 1293800 w 2123090"/>
                <a:gd name="connsiteY1" fmla="*/ 41812 h 617287"/>
                <a:gd name="connsiteX2" fmla="*/ 0 w 2123090"/>
                <a:gd name="connsiteY2" fmla="*/ 617287 h 617287"/>
                <a:gd name="connsiteX0" fmla="*/ 2123090 w 2123090"/>
                <a:gd name="connsiteY0" fmla="*/ 55378 h 601916"/>
                <a:gd name="connsiteX1" fmla="*/ 1231790 w 2123090"/>
                <a:gd name="connsiteY1" fmla="*/ 58256 h 601916"/>
                <a:gd name="connsiteX2" fmla="*/ 0 w 2123090"/>
                <a:gd name="connsiteY2" fmla="*/ 601916 h 601916"/>
                <a:gd name="connsiteX0" fmla="*/ 2123090 w 2123090"/>
                <a:gd name="connsiteY0" fmla="*/ 24554 h 571092"/>
                <a:gd name="connsiteX1" fmla="*/ 1394747 w 2123090"/>
                <a:gd name="connsiteY1" fmla="*/ 178879 h 571092"/>
                <a:gd name="connsiteX2" fmla="*/ 0 w 2123090"/>
                <a:gd name="connsiteY2" fmla="*/ 571092 h 571092"/>
                <a:gd name="connsiteX0" fmla="*/ 1878287 w 1878287"/>
                <a:gd name="connsiteY0" fmla="*/ 37381 h 1002382"/>
                <a:gd name="connsiteX1" fmla="*/ 1149944 w 1878287"/>
                <a:gd name="connsiteY1" fmla="*/ 191706 h 1002382"/>
                <a:gd name="connsiteX2" fmla="*/ 0 w 1878287"/>
                <a:gd name="connsiteY2" fmla="*/ 1002382 h 1002382"/>
                <a:gd name="connsiteX0" fmla="*/ 1878287 w 1878287"/>
                <a:gd name="connsiteY0" fmla="*/ 37381 h 1002382"/>
                <a:gd name="connsiteX1" fmla="*/ 1149944 w 1878287"/>
                <a:gd name="connsiteY1" fmla="*/ 191706 h 1002382"/>
                <a:gd name="connsiteX2" fmla="*/ 0 w 1878287"/>
                <a:gd name="connsiteY2" fmla="*/ 1002382 h 1002382"/>
                <a:gd name="connsiteX0" fmla="*/ 1933979 w 1933979"/>
                <a:gd name="connsiteY0" fmla="*/ 36773 h 980166"/>
                <a:gd name="connsiteX1" fmla="*/ 1205636 w 1933979"/>
                <a:gd name="connsiteY1" fmla="*/ 191098 h 980166"/>
                <a:gd name="connsiteX2" fmla="*/ 0 w 1933979"/>
                <a:gd name="connsiteY2" fmla="*/ 980166 h 980166"/>
                <a:gd name="connsiteX0" fmla="*/ 1933979 w 1933979"/>
                <a:gd name="connsiteY0" fmla="*/ 34173 h 977566"/>
                <a:gd name="connsiteX1" fmla="*/ 940256 w 1933979"/>
                <a:gd name="connsiteY1" fmla="*/ 203166 h 977566"/>
                <a:gd name="connsiteX2" fmla="*/ 0 w 1933979"/>
                <a:gd name="connsiteY2" fmla="*/ 977566 h 977566"/>
                <a:gd name="connsiteX0" fmla="*/ 1933979 w 1933979"/>
                <a:gd name="connsiteY0" fmla="*/ 34173 h 977566"/>
                <a:gd name="connsiteX1" fmla="*/ 940256 w 1933979"/>
                <a:gd name="connsiteY1" fmla="*/ 203166 h 977566"/>
                <a:gd name="connsiteX2" fmla="*/ 0 w 1933979"/>
                <a:gd name="connsiteY2" fmla="*/ 977566 h 977566"/>
                <a:gd name="connsiteX0" fmla="*/ 2109282 w 2109283"/>
                <a:gd name="connsiteY0" fmla="*/ 23324 h 1075147"/>
                <a:gd name="connsiteX1" fmla="*/ 940256 w 2109283"/>
                <a:gd name="connsiteY1" fmla="*/ 300747 h 1075147"/>
                <a:gd name="connsiteX2" fmla="*/ 0 w 2109283"/>
                <a:gd name="connsiteY2" fmla="*/ 1075147 h 1075147"/>
                <a:gd name="connsiteX0" fmla="*/ 2109282 w 2109282"/>
                <a:gd name="connsiteY0" fmla="*/ 997 h 1052820"/>
                <a:gd name="connsiteX1" fmla="*/ 940256 w 2109282"/>
                <a:gd name="connsiteY1" fmla="*/ 278420 h 1052820"/>
                <a:gd name="connsiteX2" fmla="*/ 0 w 2109282"/>
                <a:gd name="connsiteY2" fmla="*/ 1052820 h 1052820"/>
                <a:gd name="connsiteX0" fmla="*/ 2122066 w 2122066"/>
                <a:gd name="connsiteY0" fmla="*/ 833 h 1082985"/>
                <a:gd name="connsiteX1" fmla="*/ 940256 w 2122066"/>
                <a:gd name="connsiteY1" fmla="*/ 308585 h 1082985"/>
                <a:gd name="connsiteX2" fmla="*/ 0 w 2122066"/>
                <a:gd name="connsiteY2" fmla="*/ 1082985 h 1082985"/>
                <a:gd name="connsiteX0" fmla="*/ 2389792 w 2389792"/>
                <a:gd name="connsiteY0" fmla="*/ 758 h 987858"/>
                <a:gd name="connsiteX1" fmla="*/ 1207982 w 2389792"/>
                <a:gd name="connsiteY1" fmla="*/ 308510 h 987858"/>
                <a:gd name="connsiteX2" fmla="*/ -1 w 2389792"/>
                <a:gd name="connsiteY2" fmla="*/ 987858 h 987858"/>
                <a:gd name="connsiteX0" fmla="*/ 2389793 w 2389793"/>
                <a:gd name="connsiteY0" fmla="*/ 911 h 988011"/>
                <a:gd name="connsiteX1" fmla="*/ 1058102 w 2389793"/>
                <a:gd name="connsiteY1" fmla="*/ 279920 h 988011"/>
                <a:gd name="connsiteX2" fmla="*/ 0 w 2389793"/>
                <a:gd name="connsiteY2" fmla="*/ 988011 h 988011"/>
                <a:gd name="connsiteX0" fmla="*/ 2389793 w 2389793"/>
                <a:gd name="connsiteY0" fmla="*/ 911 h 988011"/>
                <a:gd name="connsiteX1" fmla="*/ 1058102 w 2389793"/>
                <a:gd name="connsiteY1" fmla="*/ 279920 h 988011"/>
                <a:gd name="connsiteX2" fmla="*/ 0 w 2389793"/>
                <a:gd name="connsiteY2" fmla="*/ 988011 h 988011"/>
                <a:gd name="connsiteX0" fmla="*/ 2389793 w 2389793"/>
                <a:gd name="connsiteY0" fmla="*/ 1823 h 988923"/>
                <a:gd name="connsiteX1" fmla="*/ 1250598 w 2389793"/>
                <a:gd name="connsiteY1" fmla="*/ 208479 h 988923"/>
                <a:gd name="connsiteX2" fmla="*/ 0 w 2389793"/>
                <a:gd name="connsiteY2" fmla="*/ 988923 h 988923"/>
                <a:gd name="connsiteX0" fmla="*/ 2329838 w 2329838"/>
                <a:gd name="connsiteY0" fmla="*/ 1614 h 1000212"/>
                <a:gd name="connsiteX1" fmla="*/ 1250598 w 2329838"/>
                <a:gd name="connsiteY1" fmla="*/ 219768 h 1000212"/>
                <a:gd name="connsiteX2" fmla="*/ 0 w 2329838"/>
                <a:gd name="connsiteY2" fmla="*/ 1000212 h 1000212"/>
                <a:gd name="connsiteX0" fmla="*/ 2272944 w 2272944"/>
                <a:gd name="connsiteY0" fmla="*/ 1883 h 988456"/>
                <a:gd name="connsiteX1" fmla="*/ 1250598 w 2272944"/>
                <a:gd name="connsiteY1" fmla="*/ 208012 h 988456"/>
                <a:gd name="connsiteX2" fmla="*/ 0 w 2272944"/>
                <a:gd name="connsiteY2" fmla="*/ 988456 h 988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72944" h="988456">
                  <a:moveTo>
                    <a:pt x="2272944" y="1883"/>
                  </a:moveTo>
                  <a:cubicBezTo>
                    <a:pt x="1904596" y="-11106"/>
                    <a:pt x="1638904" y="41579"/>
                    <a:pt x="1250598" y="208012"/>
                  </a:cubicBezTo>
                  <a:cubicBezTo>
                    <a:pt x="862292" y="374445"/>
                    <a:pt x="537350" y="483864"/>
                    <a:pt x="0" y="988456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239214AE-0D0A-477D-8643-AC4E7BF65C88}"/>
                </a:ext>
              </a:extLst>
            </p:cNvPr>
            <p:cNvSpPr/>
            <p:nvPr/>
          </p:nvSpPr>
          <p:spPr>
            <a:xfrm rot="20647710">
              <a:off x="5403885" y="7459811"/>
              <a:ext cx="1363763" cy="1319291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1775494 w 1775494"/>
                <a:gd name="connsiteY0" fmla="*/ 496486 h 781265"/>
                <a:gd name="connsiteX1" fmla="*/ 1492469 w 1775494"/>
                <a:gd name="connsiteY1" fmla="*/ 3500 h 781265"/>
                <a:gd name="connsiteX2" fmla="*/ 0 w 1775494"/>
                <a:gd name="connsiteY2" fmla="*/ 781265 h 781265"/>
                <a:gd name="connsiteX0" fmla="*/ 1775494 w 1775494"/>
                <a:gd name="connsiteY0" fmla="*/ 12730 h 397202"/>
                <a:gd name="connsiteX1" fmla="*/ 1112459 w 1775494"/>
                <a:gd name="connsiteY1" fmla="*/ 395122 h 397202"/>
                <a:gd name="connsiteX2" fmla="*/ 0 w 1775494"/>
                <a:gd name="connsiteY2" fmla="*/ 297509 h 397202"/>
                <a:gd name="connsiteX0" fmla="*/ 1023519 w 1023519"/>
                <a:gd name="connsiteY0" fmla="*/ 18466 h 1271003"/>
                <a:gd name="connsiteX1" fmla="*/ 360484 w 1023519"/>
                <a:gd name="connsiteY1" fmla="*/ 400858 h 1271003"/>
                <a:gd name="connsiteX2" fmla="*/ 0 w 1023519"/>
                <a:gd name="connsiteY2" fmla="*/ 1271003 h 1271003"/>
                <a:gd name="connsiteX0" fmla="*/ 1023519 w 1023519"/>
                <a:gd name="connsiteY0" fmla="*/ 14986 h 1267523"/>
                <a:gd name="connsiteX1" fmla="*/ 490521 w 1023519"/>
                <a:gd name="connsiteY1" fmla="*/ 478058 h 1267523"/>
                <a:gd name="connsiteX2" fmla="*/ 0 w 1023519"/>
                <a:gd name="connsiteY2" fmla="*/ 1267523 h 1267523"/>
                <a:gd name="connsiteX0" fmla="*/ 1023519 w 1023519"/>
                <a:gd name="connsiteY0" fmla="*/ 16769 h 1269306"/>
                <a:gd name="connsiteX1" fmla="*/ 490521 w 1023519"/>
                <a:gd name="connsiteY1" fmla="*/ 479841 h 1269306"/>
                <a:gd name="connsiteX2" fmla="*/ 0 w 1023519"/>
                <a:gd name="connsiteY2" fmla="*/ 1269306 h 1269306"/>
                <a:gd name="connsiteX0" fmla="*/ 1043738 w 1043738"/>
                <a:gd name="connsiteY0" fmla="*/ 15158 h 1261946"/>
                <a:gd name="connsiteX1" fmla="*/ 490521 w 1043738"/>
                <a:gd name="connsiteY1" fmla="*/ 472481 h 1261946"/>
                <a:gd name="connsiteX2" fmla="*/ 0 w 1043738"/>
                <a:gd name="connsiteY2" fmla="*/ 1261946 h 1261946"/>
                <a:gd name="connsiteX0" fmla="*/ 1043738 w 1043738"/>
                <a:gd name="connsiteY0" fmla="*/ 15158 h 1261946"/>
                <a:gd name="connsiteX1" fmla="*/ 490521 w 1043738"/>
                <a:gd name="connsiteY1" fmla="*/ 472481 h 1261946"/>
                <a:gd name="connsiteX2" fmla="*/ 0 w 1043738"/>
                <a:gd name="connsiteY2" fmla="*/ 1261946 h 1261946"/>
                <a:gd name="connsiteX0" fmla="*/ 1043738 w 1043738"/>
                <a:gd name="connsiteY0" fmla="*/ 19058 h 1265846"/>
                <a:gd name="connsiteX1" fmla="*/ 569814 w 1043738"/>
                <a:gd name="connsiteY1" fmla="*/ 389656 h 1265846"/>
                <a:gd name="connsiteX2" fmla="*/ 0 w 1043738"/>
                <a:gd name="connsiteY2" fmla="*/ 1265846 h 1265846"/>
                <a:gd name="connsiteX0" fmla="*/ 1043738 w 1043738"/>
                <a:gd name="connsiteY0" fmla="*/ 19608 h 1266396"/>
                <a:gd name="connsiteX1" fmla="*/ 569814 w 1043738"/>
                <a:gd name="connsiteY1" fmla="*/ 390206 h 1266396"/>
                <a:gd name="connsiteX2" fmla="*/ 0 w 1043738"/>
                <a:gd name="connsiteY2" fmla="*/ 1266396 h 1266396"/>
                <a:gd name="connsiteX0" fmla="*/ 1043738 w 1043738"/>
                <a:gd name="connsiteY0" fmla="*/ 21622 h 1268410"/>
                <a:gd name="connsiteX1" fmla="*/ 569814 w 1043738"/>
                <a:gd name="connsiteY1" fmla="*/ 392220 h 1268410"/>
                <a:gd name="connsiteX2" fmla="*/ 0 w 1043738"/>
                <a:gd name="connsiteY2" fmla="*/ 1268410 h 1268410"/>
                <a:gd name="connsiteX0" fmla="*/ 1074068 w 1074068"/>
                <a:gd name="connsiteY0" fmla="*/ 19474 h 1257639"/>
                <a:gd name="connsiteX1" fmla="*/ 569814 w 1074068"/>
                <a:gd name="connsiteY1" fmla="*/ 381449 h 1257639"/>
                <a:gd name="connsiteX2" fmla="*/ 0 w 1074068"/>
                <a:gd name="connsiteY2" fmla="*/ 1257639 h 1257639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3876 h 1242041"/>
                <a:gd name="connsiteX1" fmla="*/ 0 w 1074068"/>
                <a:gd name="connsiteY1" fmla="*/ 1242041 h 1242041"/>
                <a:gd name="connsiteX0" fmla="*/ 1074068 w 1074068"/>
                <a:gd name="connsiteY0" fmla="*/ 3876 h 1242041"/>
                <a:gd name="connsiteX1" fmla="*/ 0 w 1074068"/>
                <a:gd name="connsiteY1" fmla="*/ 1242041 h 1242041"/>
                <a:gd name="connsiteX0" fmla="*/ 1058111 w 1058111"/>
                <a:gd name="connsiteY0" fmla="*/ 3636 h 1300973"/>
                <a:gd name="connsiteX1" fmla="*/ 0 w 1058111"/>
                <a:gd name="connsiteY1" fmla="*/ 1300973 h 1300973"/>
                <a:gd name="connsiteX0" fmla="*/ 1072483 w 1072483"/>
                <a:gd name="connsiteY0" fmla="*/ 3451 h 1351337"/>
                <a:gd name="connsiteX1" fmla="*/ 0 w 1072483"/>
                <a:gd name="connsiteY1" fmla="*/ 1351337 h 1351337"/>
                <a:gd name="connsiteX0" fmla="*/ 1114310 w 1114310"/>
                <a:gd name="connsiteY0" fmla="*/ 3344 h 1383046"/>
                <a:gd name="connsiteX1" fmla="*/ 0 w 1114310"/>
                <a:gd name="connsiteY1" fmla="*/ 1383046 h 1383046"/>
                <a:gd name="connsiteX0" fmla="*/ 1138891 w 1138891"/>
                <a:gd name="connsiteY0" fmla="*/ 3442 h 1354302"/>
                <a:gd name="connsiteX1" fmla="*/ 0 w 1138891"/>
                <a:gd name="connsiteY1" fmla="*/ 1354302 h 1354302"/>
                <a:gd name="connsiteX0" fmla="*/ 1074946 w 1074946"/>
                <a:gd name="connsiteY0" fmla="*/ 3567 h 1319291"/>
                <a:gd name="connsiteX1" fmla="*/ 0 w 1074946"/>
                <a:gd name="connsiteY1" fmla="*/ 1319291 h 1319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74946" h="1319291">
                  <a:moveTo>
                    <a:pt x="1074946" y="3567"/>
                  </a:moveTo>
                  <a:cubicBezTo>
                    <a:pt x="372699" y="-64022"/>
                    <a:pt x="451785" y="845812"/>
                    <a:pt x="0" y="1319291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7407CC9E-27D6-443B-9CE6-90759ED1C23A}"/>
                </a:ext>
              </a:extLst>
            </p:cNvPr>
            <p:cNvSpPr/>
            <p:nvPr/>
          </p:nvSpPr>
          <p:spPr>
            <a:xfrm rot="20647710">
              <a:off x="5697407" y="7988448"/>
              <a:ext cx="944344" cy="466734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1775494 w 1775494"/>
                <a:gd name="connsiteY0" fmla="*/ 496486 h 781265"/>
                <a:gd name="connsiteX1" fmla="*/ 1492469 w 1775494"/>
                <a:gd name="connsiteY1" fmla="*/ 3500 h 781265"/>
                <a:gd name="connsiteX2" fmla="*/ 0 w 1775494"/>
                <a:gd name="connsiteY2" fmla="*/ 781265 h 781265"/>
                <a:gd name="connsiteX0" fmla="*/ 1775494 w 1775494"/>
                <a:gd name="connsiteY0" fmla="*/ 12730 h 397202"/>
                <a:gd name="connsiteX1" fmla="*/ 1112459 w 1775494"/>
                <a:gd name="connsiteY1" fmla="*/ 395122 h 397202"/>
                <a:gd name="connsiteX2" fmla="*/ 0 w 1775494"/>
                <a:gd name="connsiteY2" fmla="*/ 297509 h 397202"/>
                <a:gd name="connsiteX0" fmla="*/ 1023519 w 1023519"/>
                <a:gd name="connsiteY0" fmla="*/ 18466 h 1271003"/>
                <a:gd name="connsiteX1" fmla="*/ 360484 w 1023519"/>
                <a:gd name="connsiteY1" fmla="*/ 400858 h 1271003"/>
                <a:gd name="connsiteX2" fmla="*/ 0 w 1023519"/>
                <a:gd name="connsiteY2" fmla="*/ 1271003 h 1271003"/>
                <a:gd name="connsiteX0" fmla="*/ 1023519 w 1023519"/>
                <a:gd name="connsiteY0" fmla="*/ 14986 h 1267523"/>
                <a:gd name="connsiteX1" fmla="*/ 490521 w 1023519"/>
                <a:gd name="connsiteY1" fmla="*/ 478058 h 1267523"/>
                <a:gd name="connsiteX2" fmla="*/ 0 w 1023519"/>
                <a:gd name="connsiteY2" fmla="*/ 1267523 h 1267523"/>
                <a:gd name="connsiteX0" fmla="*/ 1023519 w 1023519"/>
                <a:gd name="connsiteY0" fmla="*/ 16769 h 1269306"/>
                <a:gd name="connsiteX1" fmla="*/ 490521 w 1023519"/>
                <a:gd name="connsiteY1" fmla="*/ 479841 h 1269306"/>
                <a:gd name="connsiteX2" fmla="*/ 0 w 1023519"/>
                <a:gd name="connsiteY2" fmla="*/ 1269306 h 1269306"/>
                <a:gd name="connsiteX0" fmla="*/ 1043738 w 1043738"/>
                <a:gd name="connsiteY0" fmla="*/ 15158 h 1261946"/>
                <a:gd name="connsiteX1" fmla="*/ 490521 w 1043738"/>
                <a:gd name="connsiteY1" fmla="*/ 472481 h 1261946"/>
                <a:gd name="connsiteX2" fmla="*/ 0 w 1043738"/>
                <a:gd name="connsiteY2" fmla="*/ 1261946 h 1261946"/>
                <a:gd name="connsiteX0" fmla="*/ 1043738 w 1043738"/>
                <a:gd name="connsiteY0" fmla="*/ 15158 h 1261946"/>
                <a:gd name="connsiteX1" fmla="*/ 490521 w 1043738"/>
                <a:gd name="connsiteY1" fmla="*/ 472481 h 1261946"/>
                <a:gd name="connsiteX2" fmla="*/ 0 w 1043738"/>
                <a:gd name="connsiteY2" fmla="*/ 1261946 h 1261946"/>
                <a:gd name="connsiteX0" fmla="*/ 1043738 w 1043738"/>
                <a:gd name="connsiteY0" fmla="*/ 19058 h 1265846"/>
                <a:gd name="connsiteX1" fmla="*/ 569814 w 1043738"/>
                <a:gd name="connsiteY1" fmla="*/ 389656 h 1265846"/>
                <a:gd name="connsiteX2" fmla="*/ 0 w 1043738"/>
                <a:gd name="connsiteY2" fmla="*/ 1265846 h 1265846"/>
                <a:gd name="connsiteX0" fmla="*/ 1043738 w 1043738"/>
                <a:gd name="connsiteY0" fmla="*/ 19608 h 1266396"/>
                <a:gd name="connsiteX1" fmla="*/ 569814 w 1043738"/>
                <a:gd name="connsiteY1" fmla="*/ 390206 h 1266396"/>
                <a:gd name="connsiteX2" fmla="*/ 0 w 1043738"/>
                <a:gd name="connsiteY2" fmla="*/ 1266396 h 1266396"/>
                <a:gd name="connsiteX0" fmla="*/ 1043738 w 1043738"/>
                <a:gd name="connsiteY0" fmla="*/ 21622 h 1268410"/>
                <a:gd name="connsiteX1" fmla="*/ 569814 w 1043738"/>
                <a:gd name="connsiteY1" fmla="*/ 392220 h 1268410"/>
                <a:gd name="connsiteX2" fmla="*/ 0 w 1043738"/>
                <a:gd name="connsiteY2" fmla="*/ 1268410 h 1268410"/>
                <a:gd name="connsiteX0" fmla="*/ 1074068 w 1074068"/>
                <a:gd name="connsiteY0" fmla="*/ 19474 h 1257639"/>
                <a:gd name="connsiteX1" fmla="*/ 569814 w 1074068"/>
                <a:gd name="connsiteY1" fmla="*/ 381449 h 1257639"/>
                <a:gd name="connsiteX2" fmla="*/ 0 w 1074068"/>
                <a:gd name="connsiteY2" fmla="*/ 1257639 h 1257639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3876 h 1242041"/>
                <a:gd name="connsiteX1" fmla="*/ 0 w 1074068"/>
                <a:gd name="connsiteY1" fmla="*/ 1242041 h 1242041"/>
                <a:gd name="connsiteX0" fmla="*/ 1074068 w 1074068"/>
                <a:gd name="connsiteY0" fmla="*/ 3876 h 1242041"/>
                <a:gd name="connsiteX1" fmla="*/ 0 w 1074068"/>
                <a:gd name="connsiteY1" fmla="*/ 1242041 h 1242041"/>
                <a:gd name="connsiteX0" fmla="*/ 1058111 w 1058111"/>
                <a:gd name="connsiteY0" fmla="*/ 3636 h 1300973"/>
                <a:gd name="connsiteX1" fmla="*/ 0 w 1058111"/>
                <a:gd name="connsiteY1" fmla="*/ 1300973 h 1300973"/>
                <a:gd name="connsiteX0" fmla="*/ 1111871 w 1111871"/>
                <a:gd name="connsiteY0" fmla="*/ 3526 h 1330108"/>
                <a:gd name="connsiteX1" fmla="*/ 0 w 1111871"/>
                <a:gd name="connsiteY1" fmla="*/ 1330108 h 1330108"/>
                <a:gd name="connsiteX0" fmla="*/ 1071339 w 1071339"/>
                <a:gd name="connsiteY0" fmla="*/ 3840 h 1250715"/>
                <a:gd name="connsiteX1" fmla="*/ 0 w 1071339"/>
                <a:gd name="connsiteY1" fmla="*/ 1250715 h 1250715"/>
                <a:gd name="connsiteX0" fmla="*/ 815583 w 815583"/>
                <a:gd name="connsiteY0" fmla="*/ 7657 h 802795"/>
                <a:gd name="connsiteX1" fmla="*/ 0 w 815583"/>
                <a:gd name="connsiteY1" fmla="*/ 802795 h 802795"/>
                <a:gd name="connsiteX0" fmla="*/ 815583 w 815583"/>
                <a:gd name="connsiteY0" fmla="*/ 4772 h 799910"/>
                <a:gd name="connsiteX1" fmla="*/ 0 w 815583"/>
                <a:gd name="connsiteY1" fmla="*/ 799910 h 799910"/>
                <a:gd name="connsiteX0" fmla="*/ 815583 w 815583"/>
                <a:gd name="connsiteY0" fmla="*/ 0 h 795138"/>
                <a:gd name="connsiteX1" fmla="*/ 0 w 815583"/>
                <a:gd name="connsiteY1" fmla="*/ 795138 h 795138"/>
                <a:gd name="connsiteX0" fmla="*/ 815583 w 815583"/>
                <a:gd name="connsiteY0" fmla="*/ 0 h 795138"/>
                <a:gd name="connsiteX1" fmla="*/ 0 w 815583"/>
                <a:gd name="connsiteY1" fmla="*/ 795138 h 795138"/>
                <a:gd name="connsiteX0" fmla="*/ 815583 w 815583"/>
                <a:gd name="connsiteY0" fmla="*/ 0 h 795138"/>
                <a:gd name="connsiteX1" fmla="*/ 0 w 815583"/>
                <a:gd name="connsiteY1" fmla="*/ 795138 h 795138"/>
                <a:gd name="connsiteX0" fmla="*/ 815634 w 815634"/>
                <a:gd name="connsiteY0" fmla="*/ 0 h 724811"/>
                <a:gd name="connsiteX1" fmla="*/ 0 w 815634"/>
                <a:gd name="connsiteY1" fmla="*/ 724812 h 724811"/>
                <a:gd name="connsiteX0" fmla="*/ 815634 w 815634"/>
                <a:gd name="connsiteY0" fmla="*/ 0 h 724813"/>
                <a:gd name="connsiteX1" fmla="*/ 0 w 815634"/>
                <a:gd name="connsiteY1" fmla="*/ 724812 h 724813"/>
                <a:gd name="connsiteX0" fmla="*/ 815634 w 815634"/>
                <a:gd name="connsiteY0" fmla="*/ 0 h 724811"/>
                <a:gd name="connsiteX1" fmla="*/ 0 w 815634"/>
                <a:gd name="connsiteY1" fmla="*/ 724812 h 724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5634" h="724811">
                  <a:moveTo>
                    <a:pt x="815634" y="0"/>
                  </a:moveTo>
                  <a:cubicBezTo>
                    <a:pt x="406482" y="92289"/>
                    <a:pt x="352888" y="240946"/>
                    <a:pt x="0" y="724812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B783E3C4-60E9-44F7-B19D-9282E73DB0DB}"/>
                </a:ext>
              </a:extLst>
            </p:cNvPr>
            <p:cNvSpPr/>
            <p:nvPr/>
          </p:nvSpPr>
          <p:spPr>
            <a:xfrm rot="19723500">
              <a:off x="3933435" y="7728358"/>
              <a:ext cx="2879129" cy="705337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2123090 w 2123090"/>
                <a:gd name="connsiteY0" fmla="*/ 155742 h 702280"/>
                <a:gd name="connsiteX1" fmla="*/ 1236087 w 2123090"/>
                <a:gd name="connsiteY1" fmla="*/ 2434 h 702280"/>
                <a:gd name="connsiteX2" fmla="*/ 0 w 2123090"/>
                <a:gd name="connsiteY2" fmla="*/ 702280 h 702280"/>
                <a:gd name="connsiteX0" fmla="*/ 2285451 w 2285451"/>
                <a:gd name="connsiteY0" fmla="*/ 182836 h 753727"/>
                <a:gd name="connsiteX1" fmla="*/ 1398448 w 2285451"/>
                <a:gd name="connsiteY1" fmla="*/ 29528 h 753727"/>
                <a:gd name="connsiteX2" fmla="*/ 0 w 2285451"/>
                <a:gd name="connsiteY2" fmla="*/ 753727 h 753727"/>
                <a:gd name="connsiteX0" fmla="*/ 2285451 w 2285451"/>
                <a:gd name="connsiteY0" fmla="*/ 182836 h 753727"/>
                <a:gd name="connsiteX1" fmla="*/ 1398448 w 2285451"/>
                <a:gd name="connsiteY1" fmla="*/ 29528 h 753727"/>
                <a:gd name="connsiteX2" fmla="*/ 0 w 2285451"/>
                <a:gd name="connsiteY2" fmla="*/ 753727 h 753727"/>
                <a:gd name="connsiteX0" fmla="*/ 2227243 w 2227243"/>
                <a:gd name="connsiteY0" fmla="*/ 336284 h 741551"/>
                <a:gd name="connsiteX1" fmla="*/ 1398448 w 2227243"/>
                <a:gd name="connsiteY1" fmla="*/ 17352 h 741551"/>
                <a:gd name="connsiteX2" fmla="*/ 0 w 2227243"/>
                <a:gd name="connsiteY2" fmla="*/ 741551 h 741551"/>
                <a:gd name="connsiteX0" fmla="*/ 2227243 w 2227243"/>
                <a:gd name="connsiteY0" fmla="*/ 339675 h 744942"/>
                <a:gd name="connsiteX1" fmla="*/ 1398448 w 2227243"/>
                <a:gd name="connsiteY1" fmla="*/ 20743 h 744942"/>
                <a:gd name="connsiteX2" fmla="*/ 0 w 2227243"/>
                <a:gd name="connsiteY2" fmla="*/ 744942 h 744942"/>
                <a:gd name="connsiteX0" fmla="*/ 2227243 w 2227243"/>
                <a:gd name="connsiteY0" fmla="*/ 275162 h 680429"/>
                <a:gd name="connsiteX1" fmla="*/ 1269207 w 2227243"/>
                <a:gd name="connsiteY1" fmla="*/ 26065 h 680429"/>
                <a:gd name="connsiteX2" fmla="*/ 0 w 2227243"/>
                <a:gd name="connsiteY2" fmla="*/ 680429 h 680429"/>
                <a:gd name="connsiteX0" fmla="*/ 2202383 w 2202383"/>
                <a:gd name="connsiteY0" fmla="*/ 322127 h 676322"/>
                <a:gd name="connsiteX1" fmla="*/ 1269207 w 2202383"/>
                <a:gd name="connsiteY1" fmla="*/ 21958 h 676322"/>
                <a:gd name="connsiteX2" fmla="*/ 0 w 2202383"/>
                <a:gd name="connsiteY2" fmla="*/ 676322 h 676322"/>
                <a:gd name="connsiteX0" fmla="*/ 2226364 w 2226364"/>
                <a:gd name="connsiteY0" fmla="*/ 287275 h 679224"/>
                <a:gd name="connsiteX1" fmla="*/ 1269207 w 2226364"/>
                <a:gd name="connsiteY1" fmla="*/ 24860 h 679224"/>
                <a:gd name="connsiteX2" fmla="*/ 0 w 2226364"/>
                <a:gd name="connsiteY2" fmla="*/ 679224 h 679224"/>
                <a:gd name="connsiteX0" fmla="*/ 2216420 w 2216420"/>
                <a:gd name="connsiteY0" fmla="*/ 306050 h 677570"/>
                <a:gd name="connsiteX1" fmla="*/ 1269207 w 2216420"/>
                <a:gd name="connsiteY1" fmla="*/ 23206 h 677570"/>
                <a:gd name="connsiteX2" fmla="*/ 0 w 2216420"/>
                <a:gd name="connsiteY2" fmla="*/ 677570 h 677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6420" h="677570">
                  <a:moveTo>
                    <a:pt x="2216420" y="306050"/>
                  </a:moveTo>
                  <a:cubicBezTo>
                    <a:pt x="1965723" y="145993"/>
                    <a:pt x="1650116" y="-71943"/>
                    <a:pt x="1269207" y="23206"/>
                  </a:cubicBezTo>
                  <a:cubicBezTo>
                    <a:pt x="888299" y="118355"/>
                    <a:pt x="505906" y="262241"/>
                    <a:pt x="0" y="677570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6E00ADA1-8B65-4E2B-BAA2-5CD21BA78FBB}"/>
                </a:ext>
              </a:extLst>
            </p:cNvPr>
            <p:cNvSpPr/>
            <p:nvPr/>
          </p:nvSpPr>
          <p:spPr>
            <a:xfrm rot="20647710">
              <a:off x="5750796" y="8511248"/>
              <a:ext cx="981201" cy="1232523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1775494 w 1775494"/>
                <a:gd name="connsiteY0" fmla="*/ 496486 h 781265"/>
                <a:gd name="connsiteX1" fmla="*/ 1492469 w 1775494"/>
                <a:gd name="connsiteY1" fmla="*/ 3500 h 781265"/>
                <a:gd name="connsiteX2" fmla="*/ 0 w 1775494"/>
                <a:gd name="connsiteY2" fmla="*/ 781265 h 781265"/>
                <a:gd name="connsiteX0" fmla="*/ 1775494 w 1775494"/>
                <a:gd name="connsiteY0" fmla="*/ 12730 h 397202"/>
                <a:gd name="connsiteX1" fmla="*/ 1112459 w 1775494"/>
                <a:gd name="connsiteY1" fmla="*/ 395122 h 397202"/>
                <a:gd name="connsiteX2" fmla="*/ 0 w 1775494"/>
                <a:gd name="connsiteY2" fmla="*/ 297509 h 397202"/>
                <a:gd name="connsiteX0" fmla="*/ 1023519 w 1023519"/>
                <a:gd name="connsiteY0" fmla="*/ 18466 h 1271003"/>
                <a:gd name="connsiteX1" fmla="*/ 360484 w 1023519"/>
                <a:gd name="connsiteY1" fmla="*/ 400858 h 1271003"/>
                <a:gd name="connsiteX2" fmla="*/ 0 w 1023519"/>
                <a:gd name="connsiteY2" fmla="*/ 1271003 h 1271003"/>
                <a:gd name="connsiteX0" fmla="*/ 1023519 w 1023519"/>
                <a:gd name="connsiteY0" fmla="*/ 14986 h 1267523"/>
                <a:gd name="connsiteX1" fmla="*/ 490521 w 1023519"/>
                <a:gd name="connsiteY1" fmla="*/ 478058 h 1267523"/>
                <a:gd name="connsiteX2" fmla="*/ 0 w 1023519"/>
                <a:gd name="connsiteY2" fmla="*/ 1267523 h 1267523"/>
                <a:gd name="connsiteX0" fmla="*/ 1023519 w 1023519"/>
                <a:gd name="connsiteY0" fmla="*/ 16769 h 1269306"/>
                <a:gd name="connsiteX1" fmla="*/ 490521 w 1023519"/>
                <a:gd name="connsiteY1" fmla="*/ 479841 h 1269306"/>
                <a:gd name="connsiteX2" fmla="*/ 0 w 1023519"/>
                <a:gd name="connsiteY2" fmla="*/ 1269306 h 1269306"/>
                <a:gd name="connsiteX0" fmla="*/ 1043738 w 1043738"/>
                <a:gd name="connsiteY0" fmla="*/ 15158 h 1261946"/>
                <a:gd name="connsiteX1" fmla="*/ 490521 w 1043738"/>
                <a:gd name="connsiteY1" fmla="*/ 472481 h 1261946"/>
                <a:gd name="connsiteX2" fmla="*/ 0 w 1043738"/>
                <a:gd name="connsiteY2" fmla="*/ 1261946 h 1261946"/>
                <a:gd name="connsiteX0" fmla="*/ 1043738 w 1043738"/>
                <a:gd name="connsiteY0" fmla="*/ 15158 h 1261946"/>
                <a:gd name="connsiteX1" fmla="*/ 490521 w 1043738"/>
                <a:gd name="connsiteY1" fmla="*/ 472481 h 1261946"/>
                <a:gd name="connsiteX2" fmla="*/ 0 w 1043738"/>
                <a:gd name="connsiteY2" fmla="*/ 1261946 h 1261946"/>
                <a:gd name="connsiteX0" fmla="*/ 1043738 w 1043738"/>
                <a:gd name="connsiteY0" fmla="*/ 19058 h 1265846"/>
                <a:gd name="connsiteX1" fmla="*/ 569814 w 1043738"/>
                <a:gd name="connsiteY1" fmla="*/ 389656 h 1265846"/>
                <a:gd name="connsiteX2" fmla="*/ 0 w 1043738"/>
                <a:gd name="connsiteY2" fmla="*/ 1265846 h 1265846"/>
                <a:gd name="connsiteX0" fmla="*/ 1043738 w 1043738"/>
                <a:gd name="connsiteY0" fmla="*/ 19608 h 1266396"/>
                <a:gd name="connsiteX1" fmla="*/ 569814 w 1043738"/>
                <a:gd name="connsiteY1" fmla="*/ 390206 h 1266396"/>
                <a:gd name="connsiteX2" fmla="*/ 0 w 1043738"/>
                <a:gd name="connsiteY2" fmla="*/ 1266396 h 1266396"/>
                <a:gd name="connsiteX0" fmla="*/ 1043738 w 1043738"/>
                <a:gd name="connsiteY0" fmla="*/ 21622 h 1268410"/>
                <a:gd name="connsiteX1" fmla="*/ 569814 w 1043738"/>
                <a:gd name="connsiteY1" fmla="*/ 392220 h 1268410"/>
                <a:gd name="connsiteX2" fmla="*/ 0 w 1043738"/>
                <a:gd name="connsiteY2" fmla="*/ 1268410 h 1268410"/>
                <a:gd name="connsiteX0" fmla="*/ 1074068 w 1074068"/>
                <a:gd name="connsiteY0" fmla="*/ 19474 h 1257639"/>
                <a:gd name="connsiteX1" fmla="*/ 569814 w 1074068"/>
                <a:gd name="connsiteY1" fmla="*/ 381449 h 1257639"/>
                <a:gd name="connsiteX2" fmla="*/ 0 w 1074068"/>
                <a:gd name="connsiteY2" fmla="*/ 1257639 h 1257639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3876 h 1242041"/>
                <a:gd name="connsiteX1" fmla="*/ 0 w 1074068"/>
                <a:gd name="connsiteY1" fmla="*/ 1242041 h 1242041"/>
                <a:gd name="connsiteX0" fmla="*/ 1074068 w 1074068"/>
                <a:gd name="connsiteY0" fmla="*/ 3876 h 1242041"/>
                <a:gd name="connsiteX1" fmla="*/ 0 w 1074068"/>
                <a:gd name="connsiteY1" fmla="*/ 1242041 h 1242041"/>
                <a:gd name="connsiteX0" fmla="*/ 1058111 w 1058111"/>
                <a:gd name="connsiteY0" fmla="*/ 3636 h 1300973"/>
                <a:gd name="connsiteX1" fmla="*/ 0 w 1058111"/>
                <a:gd name="connsiteY1" fmla="*/ 1300973 h 1300973"/>
                <a:gd name="connsiteX0" fmla="*/ 1111871 w 1111871"/>
                <a:gd name="connsiteY0" fmla="*/ 3526 h 1330108"/>
                <a:gd name="connsiteX1" fmla="*/ 0 w 1111871"/>
                <a:gd name="connsiteY1" fmla="*/ 1330108 h 1330108"/>
                <a:gd name="connsiteX0" fmla="*/ 1447075 w 1447075"/>
                <a:gd name="connsiteY0" fmla="*/ 2244 h 1885834"/>
                <a:gd name="connsiteX1" fmla="*/ 0 w 1447075"/>
                <a:gd name="connsiteY1" fmla="*/ 1885834 h 1885834"/>
                <a:gd name="connsiteX0" fmla="*/ 1439385 w 1439385"/>
                <a:gd name="connsiteY0" fmla="*/ 2195 h 1921399"/>
                <a:gd name="connsiteX1" fmla="*/ -1 w 1439385"/>
                <a:gd name="connsiteY1" fmla="*/ 1921399 h 1921399"/>
                <a:gd name="connsiteX0" fmla="*/ 1413603 w 1413603"/>
                <a:gd name="connsiteY0" fmla="*/ 2244 h 1885100"/>
                <a:gd name="connsiteX1" fmla="*/ 1 w 1413603"/>
                <a:gd name="connsiteY1" fmla="*/ 1885100 h 1885100"/>
                <a:gd name="connsiteX0" fmla="*/ 1350746 w 1350746"/>
                <a:gd name="connsiteY0" fmla="*/ 2354 h 1815279"/>
                <a:gd name="connsiteX1" fmla="*/ 0 w 1350746"/>
                <a:gd name="connsiteY1" fmla="*/ 1815279 h 1815279"/>
                <a:gd name="connsiteX0" fmla="*/ 1363710 w 1363710"/>
                <a:gd name="connsiteY0" fmla="*/ 2222 h 1900820"/>
                <a:gd name="connsiteX1" fmla="*/ 0 w 1363710"/>
                <a:gd name="connsiteY1" fmla="*/ 1900820 h 1900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710" h="1900820">
                  <a:moveTo>
                    <a:pt x="1363710" y="2222"/>
                  </a:moveTo>
                  <a:cubicBezTo>
                    <a:pt x="661463" y="-65367"/>
                    <a:pt x="451785" y="1427341"/>
                    <a:pt x="0" y="1900820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1CCA262E-ADD6-4F99-9FF7-BDE738223C7B}"/>
                </a:ext>
              </a:extLst>
            </p:cNvPr>
            <p:cNvSpPr/>
            <p:nvPr/>
          </p:nvSpPr>
          <p:spPr>
            <a:xfrm>
              <a:off x="5399708" y="9503052"/>
              <a:ext cx="1163965" cy="1051033"/>
            </a:xfrm>
            <a:custGeom>
              <a:avLst/>
              <a:gdLst>
                <a:gd name="connsiteX0" fmla="*/ 990866 w 990866"/>
                <a:gd name="connsiteY0" fmla="*/ 0 h 1033588"/>
                <a:gd name="connsiteX1" fmla="*/ 86976 w 990866"/>
                <a:gd name="connsiteY1" fmla="*/ 945931 h 1033588"/>
                <a:gd name="connsiteX2" fmla="*/ 86976 w 990866"/>
                <a:gd name="connsiteY2" fmla="*/ 935421 h 1033588"/>
                <a:gd name="connsiteX0" fmla="*/ 971236 w 971236"/>
                <a:gd name="connsiteY0" fmla="*/ 0 h 970006"/>
                <a:gd name="connsiteX1" fmla="*/ 67346 w 971236"/>
                <a:gd name="connsiteY1" fmla="*/ 945931 h 970006"/>
                <a:gd name="connsiteX2" fmla="*/ 67346 w 971236"/>
                <a:gd name="connsiteY2" fmla="*/ 935421 h 970006"/>
                <a:gd name="connsiteX0" fmla="*/ 903890 w 903890"/>
                <a:gd name="connsiteY0" fmla="*/ 0 h 945931"/>
                <a:gd name="connsiteX1" fmla="*/ 0 w 903890"/>
                <a:gd name="connsiteY1" fmla="*/ 945931 h 945931"/>
                <a:gd name="connsiteX0" fmla="*/ 903890 w 903890"/>
                <a:gd name="connsiteY0" fmla="*/ 0 h 945931"/>
                <a:gd name="connsiteX1" fmla="*/ 0 w 903890"/>
                <a:gd name="connsiteY1" fmla="*/ 945931 h 945931"/>
                <a:gd name="connsiteX0" fmla="*/ 704194 w 704194"/>
                <a:gd name="connsiteY0" fmla="*/ 0 h 1061544"/>
                <a:gd name="connsiteX1" fmla="*/ 0 w 704194"/>
                <a:gd name="connsiteY1" fmla="*/ 1061544 h 1061544"/>
                <a:gd name="connsiteX0" fmla="*/ 704194 w 704194"/>
                <a:gd name="connsiteY0" fmla="*/ 0 h 1061544"/>
                <a:gd name="connsiteX1" fmla="*/ 0 w 704194"/>
                <a:gd name="connsiteY1" fmla="*/ 1061544 h 1061544"/>
                <a:gd name="connsiteX0" fmla="*/ 704194 w 704194"/>
                <a:gd name="connsiteY0" fmla="*/ 0 h 977461"/>
                <a:gd name="connsiteX1" fmla="*/ 0 w 704194"/>
                <a:gd name="connsiteY1" fmla="*/ 977461 h 977461"/>
                <a:gd name="connsiteX0" fmla="*/ 704194 w 704194"/>
                <a:gd name="connsiteY0" fmla="*/ 0 h 1072054"/>
                <a:gd name="connsiteX1" fmla="*/ 0 w 704194"/>
                <a:gd name="connsiteY1" fmla="*/ 1072054 h 1072054"/>
                <a:gd name="connsiteX0" fmla="*/ 704194 w 704194"/>
                <a:gd name="connsiteY0" fmla="*/ 0 h 1051033"/>
                <a:gd name="connsiteX1" fmla="*/ 0 w 704194"/>
                <a:gd name="connsiteY1" fmla="*/ 1051033 h 1051033"/>
                <a:gd name="connsiteX0" fmla="*/ 704194 w 704194"/>
                <a:gd name="connsiteY0" fmla="*/ 0 h 1051033"/>
                <a:gd name="connsiteX1" fmla="*/ 0 w 704194"/>
                <a:gd name="connsiteY1" fmla="*/ 1051033 h 1051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04194" h="1051033">
                  <a:moveTo>
                    <a:pt x="704194" y="0"/>
                  </a:moveTo>
                  <a:cubicBezTo>
                    <a:pt x="371366" y="168165"/>
                    <a:pt x="275159" y="420413"/>
                    <a:pt x="0" y="105103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FF4DF8F1-A397-4B83-AFD2-044387950201}"/>
                </a:ext>
              </a:extLst>
            </p:cNvPr>
            <p:cNvSpPr/>
            <p:nvPr/>
          </p:nvSpPr>
          <p:spPr>
            <a:xfrm>
              <a:off x="5374028" y="10158971"/>
              <a:ext cx="1264479" cy="473762"/>
            </a:xfrm>
            <a:custGeom>
              <a:avLst/>
              <a:gdLst>
                <a:gd name="connsiteX0" fmla="*/ 990866 w 990866"/>
                <a:gd name="connsiteY0" fmla="*/ 0 h 1033588"/>
                <a:gd name="connsiteX1" fmla="*/ 86976 w 990866"/>
                <a:gd name="connsiteY1" fmla="*/ 945931 h 1033588"/>
                <a:gd name="connsiteX2" fmla="*/ 86976 w 990866"/>
                <a:gd name="connsiteY2" fmla="*/ 935421 h 1033588"/>
                <a:gd name="connsiteX0" fmla="*/ 971236 w 971236"/>
                <a:gd name="connsiteY0" fmla="*/ 0 h 970006"/>
                <a:gd name="connsiteX1" fmla="*/ 67346 w 971236"/>
                <a:gd name="connsiteY1" fmla="*/ 945931 h 970006"/>
                <a:gd name="connsiteX2" fmla="*/ 67346 w 971236"/>
                <a:gd name="connsiteY2" fmla="*/ 935421 h 970006"/>
                <a:gd name="connsiteX0" fmla="*/ 903890 w 903890"/>
                <a:gd name="connsiteY0" fmla="*/ 0 h 945931"/>
                <a:gd name="connsiteX1" fmla="*/ 0 w 903890"/>
                <a:gd name="connsiteY1" fmla="*/ 945931 h 945931"/>
                <a:gd name="connsiteX0" fmla="*/ 903890 w 903890"/>
                <a:gd name="connsiteY0" fmla="*/ 0 h 945931"/>
                <a:gd name="connsiteX1" fmla="*/ 0 w 903890"/>
                <a:gd name="connsiteY1" fmla="*/ 945931 h 945931"/>
                <a:gd name="connsiteX0" fmla="*/ 704194 w 704194"/>
                <a:gd name="connsiteY0" fmla="*/ 0 h 1061544"/>
                <a:gd name="connsiteX1" fmla="*/ 0 w 704194"/>
                <a:gd name="connsiteY1" fmla="*/ 1061544 h 1061544"/>
                <a:gd name="connsiteX0" fmla="*/ 704194 w 704194"/>
                <a:gd name="connsiteY0" fmla="*/ 0 h 1061544"/>
                <a:gd name="connsiteX1" fmla="*/ 0 w 704194"/>
                <a:gd name="connsiteY1" fmla="*/ 1061544 h 1061544"/>
                <a:gd name="connsiteX0" fmla="*/ 704194 w 704194"/>
                <a:gd name="connsiteY0" fmla="*/ 0 h 977461"/>
                <a:gd name="connsiteX1" fmla="*/ 0 w 704194"/>
                <a:gd name="connsiteY1" fmla="*/ 977461 h 977461"/>
                <a:gd name="connsiteX0" fmla="*/ 798787 w 798787"/>
                <a:gd name="connsiteY0" fmla="*/ 0 h 493985"/>
                <a:gd name="connsiteX1" fmla="*/ 0 w 798787"/>
                <a:gd name="connsiteY1" fmla="*/ 493985 h 493985"/>
                <a:gd name="connsiteX0" fmla="*/ 798787 w 798787"/>
                <a:gd name="connsiteY0" fmla="*/ 0 h 493985"/>
                <a:gd name="connsiteX1" fmla="*/ 0 w 798787"/>
                <a:gd name="connsiteY1" fmla="*/ 493985 h 493985"/>
                <a:gd name="connsiteX0" fmla="*/ 798787 w 798787"/>
                <a:gd name="connsiteY0" fmla="*/ 0 h 493985"/>
                <a:gd name="connsiteX1" fmla="*/ 0 w 798787"/>
                <a:gd name="connsiteY1" fmla="*/ 493985 h 493985"/>
                <a:gd name="connsiteX0" fmla="*/ 735725 w 735725"/>
                <a:gd name="connsiteY0" fmla="*/ 0 h 493985"/>
                <a:gd name="connsiteX1" fmla="*/ 0 w 735725"/>
                <a:gd name="connsiteY1" fmla="*/ 493985 h 493985"/>
                <a:gd name="connsiteX0" fmla="*/ 735725 w 735725"/>
                <a:gd name="connsiteY0" fmla="*/ 0 h 493985"/>
                <a:gd name="connsiteX1" fmla="*/ 0 w 735725"/>
                <a:gd name="connsiteY1" fmla="*/ 493985 h 493985"/>
                <a:gd name="connsiteX0" fmla="*/ 735725 w 735725"/>
                <a:gd name="connsiteY0" fmla="*/ 0 h 493985"/>
                <a:gd name="connsiteX1" fmla="*/ 0 w 735725"/>
                <a:gd name="connsiteY1" fmla="*/ 493985 h 493985"/>
                <a:gd name="connsiteX0" fmla="*/ 705066 w 705066"/>
                <a:gd name="connsiteY0" fmla="*/ 0 h 493985"/>
                <a:gd name="connsiteX1" fmla="*/ 0 w 705066"/>
                <a:gd name="connsiteY1" fmla="*/ 493985 h 493985"/>
                <a:gd name="connsiteX0" fmla="*/ 705066 w 705066"/>
                <a:gd name="connsiteY0" fmla="*/ 0 h 493985"/>
                <a:gd name="connsiteX1" fmla="*/ 0 w 705066"/>
                <a:gd name="connsiteY1" fmla="*/ 493985 h 493985"/>
                <a:gd name="connsiteX0" fmla="*/ 726840 w 726840"/>
                <a:gd name="connsiteY0" fmla="*/ 0 h 486521"/>
                <a:gd name="connsiteX1" fmla="*/ 0 w 726840"/>
                <a:gd name="connsiteY1" fmla="*/ 486521 h 486521"/>
                <a:gd name="connsiteX0" fmla="*/ 726840 w 726840"/>
                <a:gd name="connsiteY0" fmla="*/ 0 h 473762"/>
                <a:gd name="connsiteX1" fmla="*/ 0 w 726840"/>
                <a:gd name="connsiteY1" fmla="*/ 473762 h 473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6840" h="473762">
                  <a:moveTo>
                    <a:pt x="726840" y="0"/>
                  </a:moveTo>
                  <a:cubicBezTo>
                    <a:pt x="425543" y="126124"/>
                    <a:pt x="260128" y="147941"/>
                    <a:pt x="0" y="473762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C07D0C78-CCEB-48A2-99A0-5B3C5FA67270}"/>
                </a:ext>
              </a:extLst>
            </p:cNvPr>
            <p:cNvSpPr/>
            <p:nvPr/>
          </p:nvSpPr>
          <p:spPr>
            <a:xfrm rot="20647710">
              <a:off x="5867334" y="9063834"/>
              <a:ext cx="702265" cy="678801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1775494 w 1775494"/>
                <a:gd name="connsiteY0" fmla="*/ 496486 h 781265"/>
                <a:gd name="connsiteX1" fmla="*/ 1492469 w 1775494"/>
                <a:gd name="connsiteY1" fmla="*/ 3500 h 781265"/>
                <a:gd name="connsiteX2" fmla="*/ 0 w 1775494"/>
                <a:gd name="connsiteY2" fmla="*/ 781265 h 781265"/>
                <a:gd name="connsiteX0" fmla="*/ 1775494 w 1775494"/>
                <a:gd name="connsiteY0" fmla="*/ 12730 h 397202"/>
                <a:gd name="connsiteX1" fmla="*/ 1112459 w 1775494"/>
                <a:gd name="connsiteY1" fmla="*/ 395122 h 397202"/>
                <a:gd name="connsiteX2" fmla="*/ 0 w 1775494"/>
                <a:gd name="connsiteY2" fmla="*/ 297509 h 397202"/>
                <a:gd name="connsiteX0" fmla="*/ 1023519 w 1023519"/>
                <a:gd name="connsiteY0" fmla="*/ 18466 h 1271003"/>
                <a:gd name="connsiteX1" fmla="*/ 360484 w 1023519"/>
                <a:gd name="connsiteY1" fmla="*/ 400858 h 1271003"/>
                <a:gd name="connsiteX2" fmla="*/ 0 w 1023519"/>
                <a:gd name="connsiteY2" fmla="*/ 1271003 h 1271003"/>
                <a:gd name="connsiteX0" fmla="*/ 1023519 w 1023519"/>
                <a:gd name="connsiteY0" fmla="*/ 14986 h 1267523"/>
                <a:gd name="connsiteX1" fmla="*/ 490521 w 1023519"/>
                <a:gd name="connsiteY1" fmla="*/ 478058 h 1267523"/>
                <a:gd name="connsiteX2" fmla="*/ 0 w 1023519"/>
                <a:gd name="connsiteY2" fmla="*/ 1267523 h 1267523"/>
                <a:gd name="connsiteX0" fmla="*/ 1023519 w 1023519"/>
                <a:gd name="connsiteY0" fmla="*/ 16769 h 1269306"/>
                <a:gd name="connsiteX1" fmla="*/ 490521 w 1023519"/>
                <a:gd name="connsiteY1" fmla="*/ 479841 h 1269306"/>
                <a:gd name="connsiteX2" fmla="*/ 0 w 1023519"/>
                <a:gd name="connsiteY2" fmla="*/ 1269306 h 1269306"/>
                <a:gd name="connsiteX0" fmla="*/ 1043738 w 1043738"/>
                <a:gd name="connsiteY0" fmla="*/ 15158 h 1261946"/>
                <a:gd name="connsiteX1" fmla="*/ 490521 w 1043738"/>
                <a:gd name="connsiteY1" fmla="*/ 472481 h 1261946"/>
                <a:gd name="connsiteX2" fmla="*/ 0 w 1043738"/>
                <a:gd name="connsiteY2" fmla="*/ 1261946 h 1261946"/>
                <a:gd name="connsiteX0" fmla="*/ 1043738 w 1043738"/>
                <a:gd name="connsiteY0" fmla="*/ 15158 h 1261946"/>
                <a:gd name="connsiteX1" fmla="*/ 490521 w 1043738"/>
                <a:gd name="connsiteY1" fmla="*/ 472481 h 1261946"/>
                <a:gd name="connsiteX2" fmla="*/ 0 w 1043738"/>
                <a:gd name="connsiteY2" fmla="*/ 1261946 h 1261946"/>
                <a:gd name="connsiteX0" fmla="*/ 1043738 w 1043738"/>
                <a:gd name="connsiteY0" fmla="*/ 19058 h 1265846"/>
                <a:gd name="connsiteX1" fmla="*/ 569814 w 1043738"/>
                <a:gd name="connsiteY1" fmla="*/ 389656 h 1265846"/>
                <a:gd name="connsiteX2" fmla="*/ 0 w 1043738"/>
                <a:gd name="connsiteY2" fmla="*/ 1265846 h 1265846"/>
                <a:gd name="connsiteX0" fmla="*/ 1043738 w 1043738"/>
                <a:gd name="connsiteY0" fmla="*/ 19608 h 1266396"/>
                <a:gd name="connsiteX1" fmla="*/ 569814 w 1043738"/>
                <a:gd name="connsiteY1" fmla="*/ 390206 h 1266396"/>
                <a:gd name="connsiteX2" fmla="*/ 0 w 1043738"/>
                <a:gd name="connsiteY2" fmla="*/ 1266396 h 1266396"/>
                <a:gd name="connsiteX0" fmla="*/ 1043738 w 1043738"/>
                <a:gd name="connsiteY0" fmla="*/ 21622 h 1268410"/>
                <a:gd name="connsiteX1" fmla="*/ 569814 w 1043738"/>
                <a:gd name="connsiteY1" fmla="*/ 392220 h 1268410"/>
                <a:gd name="connsiteX2" fmla="*/ 0 w 1043738"/>
                <a:gd name="connsiteY2" fmla="*/ 1268410 h 1268410"/>
                <a:gd name="connsiteX0" fmla="*/ 1074068 w 1074068"/>
                <a:gd name="connsiteY0" fmla="*/ 19474 h 1257639"/>
                <a:gd name="connsiteX1" fmla="*/ 569814 w 1074068"/>
                <a:gd name="connsiteY1" fmla="*/ 381449 h 1257639"/>
                <a:gd name="connsiteX2" fmla="*/ 0 w 1074068"/>
                <a:gd name="connsiteY2" fmla="*/ 1257639 h 1257639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0 h 1238165"/>
                <a:gd name="connsiteX1" fmla="*/ 0 w 1074068"/>
                <a:gd name="connsiteY1" fmla="*/ 1238165 h 1238165"/>
                <a:gd name="connsiteX0" fmla="*/ 1074068 w 1074068"/>
                <a:gd name="connsiteY0" fmla="*/ 3876 h 1242041"/>
                <a:gd name="connsiteX1" fmla="*/ 0 w 1074068"/>
                <a:gd name="connsiteY1" fmla="*/ 1242041 h 1242041"/>
                <a:gd name="connsiteX0" fmla="*/ 1074068 w 1074068"/>
                <a:gd name="connsiteY0" fmla="*/ 3876 h 1242041"/>
                <a:gd name="connsiteX1" fmla="*/ 0 w 1074068"/>
                <a:gd name="connsiteY1" fmla="*/ 1242041 h 1242041"/>
                <a:gd name="connsiteX0" fmla="*/ 1058111 w 1058111"/>
                <a:gd name="connsiteY0" fmla="*/ 3636 h 1300973"/>
                <a:gd name="connsiteX1" fmla="*/ 0 w 1058111"/>
                <a:gd name="connsiteY1" fmla="*/ 1300973 h 1300973"/>
                <a:gd name="connsiteX0" fmla="*/ 1111871 w 1111871"/>
                <a:gd name="connsiteY0" fmla="*/ 3526 h 1330108"/>
                <a:gd name="connsiteX1" fmla="*/ 0 w 1111871"/>
                <a:gd name="connsiteY1" fmla="*/ 1330108 h 1330108"/>
                <a:gd name="connsiteX0" fmla="*/ 1447075 w 1447075"/>
                <a:gd name="connsiteY0" fmla="*/ 2244 h 1885834"/>
                <a:gd name="connsiteX1" fmla="*/ 0 w 1447075"/>
                <a:gd name="connsiteY1" fmla="*/ 1885834 h 1885834"/>
                <a:gd name="connsiteX0" fmla="*/ 1098941 w 1098941"/>
                <a:gd name="connsiteY0" fmla="*/ 3571 h 1317640"/>
                <a:gd name="connsiteX1" fmla="*/ 0 w 1098941"/>
                <a:gd name="connsiteY1" fmla="*/ 1317641 h 1317640"/>
                <a:gd name="connsiteX0" fmla="*/ 1098941 w 1098941"/>
                <a:gd name="connsiteY0" fmla="*/ 1 h 1314070"/>
                <a:gd name="connsiteX1" fmla="*/ 0 w 1098941"/>
                <a:gd name="connsiteY1" fmla="*/ 1314071 h 1314070"/>
                <a:gd name="connsiteX0" fmla="*/ 1098941 w 1098941"/>
                <a:gd name="connsiteY0" fmla="*/ 1 h 1314070"/>
                <a:gd name="connsiteX1" fmla="*/ 0 w 1098941"/>
                <a:gd name="connsiteY1" fmla="*/ 1314071 h 1314070"/>
                <a:gd name="connsiteX0" fmla="*/ 1098941 w 1098941"/>
                <a:gd name="connsiteY0" fmla="*/ 1 h 1314070"/>
                <a:gd name="connsiteX1" fmla="*/ 0 w 1098941"/>
                <a:gd name="connsiteY1" fmla="*/ 1314071 h 1314070"/>
                <a:gd name="connsiteX0" fmla="*/ 1030085 w 1030086"/>
                <a:gd name="connsiteY0" fmla="*/ 1 h 1428973"/>
                <a:gd name="connsiteX1" fmla="*/ 0 w 1030086"/>
                <a:gd name="connsiteY1" fmla="*/ 1428974 h 1428973"/>
                <a:gd name="connsiteX0" fmla="*/ 1030085 w 1030084"/>
                <a:gd name="connsiteY0" fmla="*/ 1 h 1428973"/>
                <a:gd name="connsiteX1" fmla="*/ 0 w 1030084"/>
                <a:gd name="connsiteY1" fmla="*/ 1428974 h 1428973"/>
                <a:gd name="connsiteX0" fmla="*/ 1030085 w 1030086"/>
                <a:gd name="connsiteY0" fmla="*/ 1 h 1428973"/>
                <a:gd name="connsiteX1" fmla="*/ 0 w 1030086"/>
                <a:gd name="connsiteY1" fmla="*/ 1428974 h 1428973"/>
                <a:gd name="connsiteX0" fmla="*/ 1010701 w 1010701"/>
                <a:gd name="connsiteY0" fmla="*/ 1 h 1435528"/>
                <a:gd name="connsiteX1" fmla="*/ 0 w 1010701"/>
                <a:gd name="connsiteY1" fmla="*/ 1435528 h 1435528"/>
                <a:gd name="connsiteX0" fmla="*/ 1019951 w 1019951"/>
                <a:gd name="connsiteY0" fmla="*/ 1 h 1415793"/>
                <a:gd name="connsiteX1" fmla="*/ 0 w 1019951"/>
                <a:gd name="connsiteY1" fmla="*/ 1415792 h 1415793"/>
                <a:gd name="connsiteX0" fmla="*/ 1021788 w 1021788"/>
                <a:gd name="connsiteY0" fmla="*/ 1 h 1423476"/>
                <a:gd name="connsiteX1" fmla="*/ -1 w 1021788"/>
                <a:gd name="connsiteY1" fmla="*/ 1423476 h 1423476"/>
                <a:gd name="connsiteX0" fmla="*/ 995942 w 995942"/>
                <a:gd name="connsiteY0" fmla="*/ 1 h 1432214"/>
                <a:gd name="connsiteX1" fmla="*/ -1 w 995942"/>
                <a:gd name="connsiteY1" fmla="*/ 1432214 h 1432214"/>
                <a:gd name="connsiteX0" fmla="*/ 993496 w 993496"/>
                <a:gd name="connsiteY0" fmla="*/ 1 h 1514605"/>
                <a:gd name="connsiteX1" fmla="*/ 0 w 993496"/>
                <a:gd name="connsiteY1" fmla="*/ 1514605 h 1514605"/>
                <a:gd name="connsiteX0" fmla="*/ 1010128 w 1010128"/>
                <a:gd name="connsiteY0" fmla="*/ -1 h 1507473"/>
                <a:gd name="connsiteX1" fmla="*/ 0 w 1010128"/>
                <a:gd name="connsiteY1" fmla="*/ 1507473 h 1507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10128" h="1507473">
                  <a:moveTo>
                    <a:pt x="1010128" y="-1"/>
                  </a:moveTo>
                  <a:cubicBezTo>
                    <a:pt x="384428" y="95724"/>
                    <a:pt x="548505" y="609415"/>
                    <a:pt x="0" y="150747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F5D2B122-BBE2-4F90-BD88-F5F553EC9E10}"/>
                </a:ext>
              </a:extLst>
            </p:cNvPr>
            <p:cNvSpPr/>
            <p:nvPr/>
          </p:nvSpPr>
          <p:spPr>
            <a:xfrm rot="721048">
              <a:off x="5162156" y="10517269"/>
              <a:ext cx="174666" cy="788276"/>
            </a:xfrm>
            <a:custGeom>
              <a:avLst/>
              <a:gdLst>
                <a:gd name="connsiteX0" fmla="*/ 94593 w 94593"/>
                <a:gd name="connsiteY0" fmla="*/ 0 h 714704"/>
                <a:gd name="connsiteX1" fmla="*/ 0 w 94593"/>
                <a:gd name="connsiteY1" fmla="*/ 714704 h 714704"/>
                <a:gd name="connsiteX0" fmla="*/ 31531 w 31531"/>
                <a:gd name="connsiteY0" fmla="*/ 0 h 735724"/>
                <a:gd name="connsiteX1" fmla="*/ 0 w 31531"/>
                <a:gd name="connsiteY1" fmla="*/ 735724 h 735724"/>
                <a:gd name="connsiteX0" fmla="*/ 63169 w 63169"/>
                <a:gd name="connsiteY0" fmla="*/ 0 h 735724"/>
                <a:gd name="connsiteX1" fmla="*/ 31638 w 63169"/>
                <a:gd name="connsiteY1" fmla="*/ 735724 h 735724"/>
                <a:gd name="connsiteX0" fmla="*/ 193600 w 193600"/>
                <a:gd name="connsiteY0" fmla="*/ 0 h 725213"/>
                <a:gd name="connsiteX1" fmla="*/ 14924 w 193600"/>
                <a:gd name="connsiteY1" fmla="*/ 725213 h 725213"/>
                <a:gd name="connsiteX0" fmla="*/ 178676 w 178676"/>
                <a:gd name="connsiteY0" fmla="*/ 0 h 725213"/>
                <a:gd name="connsiteX1" fmla="*/ 0 w 178676"/>
                <a:gd name="connsiteY1" fmla="*/ 725213 h 725213"/>
                <a:gd name="connsiteX0" fmla="*/ 178676 w 178676"/>
                <a:gd name="connsiteY0" fmla="*/ 0 h 725213"/>
                <a:gd name="connsiteX1" fmla="*/ 0 w 178676"/>
                <a:gd name="connsiteY1" fmla="*/ 725213 h 725213"/>
                <a:gd name="connsiteX0" fmla="*/ 178676 w 178676"/>
                <a:gd name="connsiteY0" fmla="*/ 0 h 725213"/>
                <a:gd name="connsiteX1" fmla="*/ 0 w 178676"/>
                <a:gd name="connsiteY1" fmla="*/ 725213 h 725213"/>
                <a:gd name="connsiteX0" fmla="*/ 126124 w 126124"/>
                <a:gd name="connsiteY0" fmla="*/ 0 h 725213"/>
                <a:gd name="connsiteX1" fmla="*/ 0 w 126124"/>
                <a:gd name="connsiteY1" fmla="*/ 725213 h 725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124" h="725213">
                  <a:moveTo>
                    <a:pt x="126124" y="0"/>
                  </a:moveTo>
                  <a:cubicBezTo>
                    <a:pt x="63062" y="238235"/>
                    <a:pt x="52551" y="360854"/>
                    <a:pt x="0" y="725213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72822F1-AB80-4EFF-A7DB-534A20B9C38B}"/>
                </a:ext>
              </a:extLst>
            </p:cNvPr>
            <p:cNvSpPr/>
            <p:nvPr/>
          </p:nvSpPr>
          <p:spPr>
            <a:xfrm rot="20647710">
              <a:off x="5709413" y="10634463"/>
              <a:ext cx="1112785" cy="584142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2123090 w 2123090"/>
                <a:gd name="connsiteY0" fmla="*/ 241583 h 788121"/>
                <a:gd name="connsiteX1" fmla="*/ 1492469 w 2123090"/>
                <a:gd name="connsiteY1" fmla="*/ 10356 h 788121"/>
                <a:gd name="connsiteX2" fmla="*/ 0 w 2123090"/>
                <a:gd name="connsiteY2" fmla="*/ 788121 h 788121"/>
                <a:gd name="connsiteX0" fmla="*/ 2123090 w 2123090"/>
                <a:gd name="connsiteY0" fmla="*/ 241583 h 788121"/>
                <a:gd name="connsiteX1" fmla="*/ 1492469 w 2123090"/>
                <a:gd name="connsiteY1" fmla="*/ 10356 h 788121"/>
                <a:gd name="connsiteX2" fmla="*/ 0 w 2123090"/>
                <a:gd name="connsiteY2" fmla="*/ 788121 h 788121"/>
                <a:gd name="connsiteX0" fmla="*/ 2123090 w 2123090"/>
                <a:gd name="connsiteY0" fmla="*/ 242789 h 789327"/>
                <a:gd name="connsiteX1" fmla="*/ 1492469 w 2123090"/>
                <a:gd name="connsiteY1" fmla="*/ 11562 h 789327"/>
                <a:gd name="connsiteX2" fmla="*/ 0 w 2123090"/>
                <a:gd name="connsiteY2" fmla="*/ 789327 h 789327"/>
                <a:gd name="connsiteX0" fmla="*/ 870977 w 870977"/>
                <a:gd name="connsiteY0" fmla="*/ 271599 h 1141356"/>
                <a:gd name="connsiteX1" fmla="*/ 240356 w 870977"/>
                <a:gd name="connsiteY1" fmla="*/ 40372 h 1141356"/>
                <a:gd name="connsiteX2" fmla="*/ 0 w 870977"/>
                <a:gd name="connsiteY2" fmla="*/ 1141356 h 1141356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7120 w 877120"/>
                <a:gd name="connsiteY0" fmla="*/ 12680 h 596591"/>
                <a:gd name="connsiteX1" fmla="*/ 0 w 877120"/>
                <a:gd name="connsiteY1" fmla="*/ 596591 h 59659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231 h 584142"/>
                <a:gd name="connsiteX1" fmla="*/ 0 w 877120"/>
                <a:gd name="connsiteY1" fmla="*/ 584142 h 584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77120" h="584142">
                  <a:moveTo>
                    <a:pt x="877120" y="231"/>
                  </a:moveTo>
                  <a:cubicBezTo>
                    <a:pt x="420384" y="-8483"/>
                    <a:pt x="254151" y="229304"/>
                    <a:pt x="0" y="584142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875CD0FB-02EB-4968-A547-D64C532AE393}"/>
                </a:ext>
              </a:extLst>
            </p:cNvPr>
            <p:cNvSpPr/>
            <p:nvPr/>
          </p:nvSpPr>
          <p:spPr>
            <a:xfrm rot="20647710">
              <a:off x="5887654" y="10256448"/>
              <a:ext cx="881396" cy="648559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2123090 w 2123090"/>
                <a:gd name="connsiteY0" fmla="*/ 241583 h 788121"/>
                <a:gd name="connsiteX1" fmla="*/ 1492469 w 2123090"/>
                <a:gd name="connsiteY1" fmla="*/ 10356 h 788121"/>
                <a:gd name="connsiteX2" fmla="*/ 0 w 2123090"/>
                <a:gd name="connsiteY2" fmla="*/ 788121 h 788121"/>
                <a:gd name="connsiteX0" fmla="*/ 2123090 w 2123090"/>
                <a:gd name="connsiteY0" fmla="*/ 241583 h 788121"/>
                <a:gd name="connsiteX1" fmla="*/ 1492469 w 2123090"/>
                <a:gd name="connsiteY1" fmla="*/ 10356 h 788121"/>
                <a:gd name="connsiteX2" fmla="*/ 0 w 2123090"/>
                <a:gd name="connsiteY2" fmla="*/ 788121 h 788121"/>
                <a:gd name="connsiteX0" fmla="*/ 2123090 w 2123090"/>
                <a:gd name="connsiteY0" fmla="*/ 242789 h 789327"/>
                <a:gd name="connsiteX1" fmla="*/ 1492469 w 2123090"/>
                <a:gd name="connsiteY1" fmla="*/ 11562 h 789327"/>
                <a:gd name="connsiteX2" fmla="*/ 0 w 2123090"/>
                <a:gd name="connsiteY2" fmla="*/ 789327 h 789327"/>
                <a:gd name="connsiteX0" fmla="*/ 870977 w 870977"/>
                <a:gd name="connsiteY0" fmla="*/ 271599 h 1141356"/>
                <a:gd name="connsiteX1" fmla="*/ 240356 w 870977"/>
                <a:gd name="connsiteY1" fmla="*/ 40372 h 1141356"/>
                <a:gd name="connsiteX2" fmla="*/ 0 w 870977"/>
                <a:gd name="connsiteY2" fmla="*/ 1141356 h 1141356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0977 w 870977"/>
                <a:gd name="connsiteY0" fmla="*/ 0 h 869757"/>
                <a:gd name="connsiteX1" fmla="*/ 0 w 870977"/>
                <a:gd name="connsiteY1" fmla="*/ 869757 h 869757"/>
                <a:gd name="connsiteX0" fmla="*/ 877120 w 877120"/>
                <a:gd name="connsiteY0" fmla="*/ 12680 h 596591"/>
                <a:gd name="connsiteX1" fmla="*/ 0 w 877120"/>
                <a:gd name="connsiteY1" fmla="*/ 596591 h 59659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231 h 584142"/>
                <a:gd name="connsiteX1" fmla="*/ 0 w 877120"/>
                <a:gd name="connsiteY1" fmla="*/ 584142 h 584142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  <a:gd name="connsiteX0" fmla="*/ 877120 w 877120"/>
                <a:gd name="connsiteY0" fmla="*/ 0 h 583911"/>
                <a:gd name="connsiteX1" fmla="*/ 0 w 877120"/>
                <a:gd name="connsiteY1" fmla="*/ 583911 h 583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77120" h="583911">
                  <a:moveTo>
                    <a:pt x="877120" y="0"/>
                  </a:moveTo>
                  <a:cubicBezTo>
                    <a:pt x="369577" y="118713"/>
                    <a:pt x="345251" y="208193"/>
                    <a:pt x="0" y="583911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F16C957D-623D-4AC5-991F-5E9D1FC1D7CC}"/>
                </a:ext>
              </a:extLst>
            </p:cNvPr>
            <p:cNvSpPr/>
            <p:nvPr/>
          </p:nvSpPr>
          <p:spPr>
            <a:xfrm rot="20536508">
              <a:off x="4872083" y="7864451"/>
              <a:ext cx="1666931" cy="259600"/>
            </a:xfrm>
            <a:custGeom>
              <a:avLst/>
              <a:gdLst>
                <a:gd name="connsiteX0" fmla="*/ 1923393 w 1923393"/>
                <a:gd name="connsiteY0" fmla="*/ 303285 h 303285"/>
                <a:gd name="connsiteX1" fmla="*/ 1292772 w 1923393"/>
                <a:gd name="connsiteY1" fmla="*/ 72058 h 303285"/>
                <a:gd name="connsiteX2" fmla="*/ 609600 w 1923393"/>
                <a:gd name="connsiteY2" fmla="*/ 8996 h 303285"/>
                <a:gd name="connsiteX3" fmla="*/ 0 w 1923393"/>
                <a:gd name="connsiteY3" fmla="*/ 240223 h 303285"/>
                <a:gd name="connsiteX0" fmla="*/ 1923393 w 1923393"/>
                <a:gd name="connsiteY0" fmla="*/ 234156 h 234156"/>
                <a:gd name="connsiteX1" fmla="*/ 1292772 w 1923393"/>
                <a:gd name="connsiteY1" fmla="*/ 2929 h 234156"/>
                <a:gd name="connsiteX2" fmla="*/ 567558 w 1923393"/>
                <a:gd name="connsiteY2" fmla="*/ 108032 h 234156"/>
                <a:gd name="connsiteX3" fmla="*/ 0 w 1923393"/>
                <a:gd name="connsiteY3" fmla="*/ 171094 h 234156"/>
                <a:gd name="connsiteX0" fmla="*/ 2091559 w 2091559"/>
                <a:gd name="connsiteY0" fmla="*/ 234156 h 559977"/>
                <a:gd name="connsiteX1" fmla="*/ 1460938 w 2091559"/>
                <a:gd name="connsiteY1" fmla="*/ 2929 h 559977"/>
                <a:gd name="connsiteX2" fmla="*/ 735724 w 2091559"/>
                <a:gd name="connsiteY2" fmla="*/ 108032 h 559977"/>
                <a:gd name="connsiteX3" fmla="*/ 0 w 2091559"/>
                <a:gd name="connsiteY3" fmla="*/ 559977 h 559977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40639 h 566460"/>
                <a:gd name="connsiteX1" fmla="*/ 1460938 w 2091559"/>
                <a:gd name="connsiteY1" fmla="*/ 9412 h 566460"/>
                <a:gd name="connsiteX2" fmla="*/ 0 w 2091559"/>
                <a:gd name="connsiteY2" fmla="*/ 566460 h 566460"/>
                <a:gd name="connsiteX0" fmla="*/ 2091559 w 2091559"/>
                <a:gd name="connsiteY0" fmla="*/ 231244 h 557065"/>
                <a:gd name="connsiteX1" fmla="*/ 1460938 w 2091559"/>
                <a:gd name="connsiteY1" fmla="*/ 17 h 557065"/>
                <a:gd name="connsiteX2" fmla="*/ 0 w 2091559"/>
                <a:gd name="connsiteY2" fmla="*/ 557065 h 557065"/>
                <a:gd name="connsiteX0" fmla="*/ 2091559 w 2091559"/>
                <a:gd name="connsiteY0" fmla="*/ 232721 h 558542"/>
                <a:gd name="connsiteX1" fmla="*/ 1460938 w 2091559"/>
                <a:gd name="connsiteY1" fmla="*/ 1494 h 558542"/>
                <a:gd name="connsiteX2" fmla="*/ 0 w 2091559"/>
                <a:gd name="connsiteY2" fmla="*/ 558542 h 558542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52090 h 798628"/>
                <a:gd name="connsiteX1" fmla="*/ 1492469 w 2123090"/>
                <a:gd name="connsiteY1" fmla="*/ 20863 h 798628"/>
                <a:gd name="connsiteX2" fmla="*/ 0 w 2123090"/>
                <a:gd name="connsiteY2" fmla="*/ 798628 h 798628"/>
                <a:gd name="connsiteX0" fmla="*/ 2123090 w 2123090"/>
                <a:gd name="connsiteY0" fmla="*/ 232573 h 779111"/>
                <a:gd name="connsiteX1" fmla="*/ 1492469 w 2123090"/>
                <a:gd name="connsiteY1" fmla="*/ 1346 h 779111"/>
                <a:gd name="connsiteX2" fmla="*/ 0 w 2123090"/>
                <a:gd name="connsiteY2" fmla="*/ 779111 h 779111"/>
                <a:gd name="connsiteX0" fmla="*/ 2123090 w 2123090"/>
                <a:gd name="connsiteY0" fmla="*/ 155742 h 702280"/>
                <a:gd name="connsiteX1" fmla="*/ 1236087 w 2123090"/>
                <a:gd name="connsiteY1" fmla="*/ 2434 h 702280"/>
                <a:gd name="connsiteX2" fmla="*/ 0 w 2123090"/>
                <a:gd name="connsiteY2" fmla="*/ 702280 h 702280"/>
                <a:gd name="connsiteX0" fmla="*/ 2285451 w 2285451"/>
                <a:gd name="connsiteY0" fmla="*/ 182836 h 753727"/>
                <a:gd name="connsiteX1" fmla="*/ 1398448 w 2285451"/>
                <a:gd name="connsiteY1" fmla="*/ 29528 h 753727"/>
                <a:gd name="connsiteX2" fmla="*/ 0 w 2285451"/>
                <a:gd name="connsiteY2" fmla="*/ 753727 h 753727"/>
                <a:gd name="connsiteX0" fmla="*/ 2285451 w 2285451"/>
                <a:gd name="connsiteY0" fmla="*/ 182836 h 753727"/>
                <a:gd name="connsiteX1" fmla="*/ 1398448 w 2285451"/>
                <a:gd name="connsiteY1" fmla="*/ 29528 h 753727"/>
                <a:gd name="connsiteX2" fmla="*/ 0 w 2285451"/>
                <a:gd name="connsiteY2" fmla="*/ 753727 h 753727"/>
                <a:gd name="connsiteX0" fmla="*/ 1990391 w 1990391"/>
                <a:gd name="connsiteY0" fmla="*/ 285866 h 285866"/>
                <a:gd name="connsiteX1" fmla="*/ 1103388 w 1990391"/>
                <a:gd name="connsiteY1" fmla="*/ 132558 h 285866"/>
                <a:gd name="connsiteX2" fmla="*/ 1 w 1990391"/>
                <a:gd name="connsiteY2" fmla="*/ 174674 h 285866"/>
                <a:gd name="connsiteX0" fmla="*/ 1990390 w 1990390"/>
                <a:gd name="connsiteY0" fmla="*/ 401207 h 401207"/>
                <a:gd name="connsiteX1" fmla="*/ 1159905 w 1990390"/>
                <a:gd name="connsiteY1" fmla="*/ 14826 h 401207"/>
                <a:gd name="connsiteX2" fmla="*/ 0 w 1990390"/>
                <a:gd name="connsiteY2" fmla="*/ 290015 h 401207"/>
                <a:gd name="connsiteX0" fmla="*/ 1990390 w 1990390"/>
                <a:gd name="connsiteY0" fmla="*/ 386381 h 386381"/>
                <a:gd name="connsiteX1" fmla="*/ 1159905 w 1990390"/>
                <a:gd name="connsiteY1" fmla="*/ 0 h 386381"/>
                <a:gd name="connsiteX2" fmla="*/ 0 w 1990390"/>
                <a:gd name="connsiteY2" fmla="*/ 275189 h 386381"/>
                <a:gd name="connsiteX0" fmla="*/ 1990390 w 1990390"/>
                <a:gd name="connsiteY0" fmla="*/ 401207 h 401207"/>
                <a:gd name="connsiteX1" fmla="*/ 1159905 w 1990390"/>
                <a:gd name="connsiteY1" fmla="*/ 14826 h 401207"/>
                <a:gd name="connsiteX2" fmla="*/ 0 w 1990390"/>
                <a:gd name="connsiteY2" fmla="*/ 290015 h 401207"/>
                <a:gd name="connsiteX0" fmla="*/ 1990390 w 1990390"/>
                <a:gd name="connsiteY0" fmla="*/ 456427 h 456427"/>
                <a:gd name="connsiteX1" fmla="*/ 1159905 w 1990390"/>
                <a:gd name="connsiteY1" fmla="*/ 70046 h 456427"/>
                <a:gd name="connsiteX2" fmla="*/ 0 w 1990390"/>
                <a:gd name="connsiteY2" fmla="*/ 345235 h 456427"/>
                <a:gd name="connsiteX0" fmla="*/ 1990390 w 1990390"/>
                <a:gd name="connsiteY0" fmla="*/ 484624 h 484624"/>
                <a:gd name="connsiteX1" fmla="*/ 1101794 w 1990390"/>
                <a:gd name="connsiteY1" fmla="*/ 58899 h 484624"/>
                <a:gd name="connsiteX2" fmla="*/ 0 w 1990390"/>
                <a:gd name="connsiteY2" fmla="*/ 373432 h 484624"/>
                <a:gd name="connsiteX0" fmla="*/ 1990390 w 1990390"/>
                <a:gd name="connsiteY0" fmla="*/ 471180 h 471180"/>
                <a:gd name="connsiteX1" fmla="*/ 1101794 w 1990390"/>
                <a:gd name="connsiteY1" fmla="*/ 45455 h 471180"/>
                <a:gd name="connsiteX2" fmla="*/ 0 w 1990390"/>
                <a:gd name="connsiteY2" fmla="*/ 359988 h 471180"/>
                <a:gd name="connsiteX0" fmla="*/ 1904020 w 1904020"/>
                <a:gd name="connsiteY0" fmla="*/ 476408 h 476408"/>
                <a:gd name="connsiteX1" fmla="*/ 1015424 w 1904020"/>
                <a:gd name="connsiteY1" fmla="*/ 50683 h 476408"/>
                <a:gd name="connsiteX2" fmla="*/ 0 w 1904020"/>
                <a:gd name="connsiteY2" fmla="*/ 288020 h 476408"/>
                <a:gd name="connsiteX0" fmla="*/ 1904020 w 1904020"/>
                <a:gd name="connsiteY0" fmla="*/ 188389 h 188389"/>
                <a:gd name="connsiteX1" fmla="*/ 0 w 1904020"/>
                <a:gd name="connsiteY1" fmla="*/ 1 h 188389"/>
                <a:gd name="connsiteX0" fmla="*/ 1904020 w 1904020"/>
                <a:gd name="connsiteY0" fmla="*/ 351928 h 351928"/>
                <a:gd name="connsiteX1" fmla="*/ 0 w 1904020"/>
                <a:gd name="connsiteY1" fmla="*/ 163540 h 351928"/>
                <a:gd name="connsiteX0" fmla="*/ 1904020 w 1904020"/>
                <a:gd name="connsiteY0" fmla="*/ 431145 h 431145"/>
                <a:gd name="connsiteX1" fmla="*/ 0 w 1904020"/>
                <a:gd name="connsiteY1" fmla="*/ 242757 h 431145"/>
                <a:gd name="connsiteX0" fmla="*/ 1904020 w 1904020"/>
                <a:gd name="connsiteY0" fmla="*/ 402194 h 402194"/>
                <a:gd name="connsiteX1" fmla="*/ 0 w 1904020"/>
                <a:gd name="connsiteY1" fmla="*/ 213806 h 402194"/>
                <a:gd name="connsiteX0" fmla="*/ 1834323 w 1834323"/>
                <a:gd name="connsiteY0" fmla="*/ 538719 h 538719"/>
                <a:gd name="connsiteX1" fmla="*/ 0 w 1834323"/>
                <a:gd name="connsiteY1" fmla="*/ 171402 h 538719"/>
                <a:gd name="connsiteX0" fmla="*/ 1834323 w 1834323"/>
                <a:gd name="connsiteY0" fmla="*/ 458918 h 458918"/>
                <a:gd name="connsiteX1" fmla="*/ 0 w 1834323"/>
                <a:gd name="connsiteY1" fmla="*/ 91601 h 458918"/>
                <a:gd name="connsiteX0" fmla="*/ 1834323 w 1834323"/>
                <a:gd name="connsiteY0" fmla="*/ 601898 h 601898"/>
                <a:gd name="connsiteX1" fmla="*/ 0 w 1834323"/>
                <a:gd name="connsiteY1" fmla="*/ 234581 h 601898"/>
                <a:gd name="connsiteX0" fmla="*/ 1811685 w 1811685"/>
                <a:gd name="connsiteY0" fmla="*/ 758228 h 758229"/>
                <a:gd name="connsiteX1" fmla="*/ 0 w 1811685"/>
                <a:gd name="connsiteY1" fmla="*/ 200548 h 758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11685" h="758229">
                  <a:moveTo>
                    <a:pt x="1811685" y="758228"/>
                  </a:moveTo>
                  <a:cubicBezTo>
                    <a:pt x="1310613" y="446707"/>
                    <a:pt x="656647" y="-377513"/>
                    <a:pt x="0" y="200548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sacral parasymp outflow left old" hidden="1">
            <a:extLst>
              <a:ext uri="{FF2B5EF4-FFF2-40B4-BE49-F238E27FC236}">
                <a16:creationId xmlns:a16="http://schemas.microsoft.com/office/drawing/2014/main" id="{4815725A-E7A0-4FFA-9CB9-3E4003E5CC97}"/>
              </a:ext>
            </a:extLst>
          </p:cNvPr>
          <p:cNvGrpSpPr/>
          <p:nvPr/>
        </p:nvGrpSpPr>
        <p:grpSpPr>
          <a:xfrm>
            <a:off x="7014608" y="9891029"/>
            <a:ext cx="399192" cy="917981"/>
            <a:chOff x="3341021" y="9175130"/>
            <a:chExt cx="314651" cy="917981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BEFCAEC1-4C77-41AA-87F3-5C94A4C8C9FA}"/>
                </a:ext>
              </a:extLst>
            </p:cNvPr>
            <p:cNvSpPr/>
            <p:nvPr/>
          </p:nvSpPr>
          <p:spPr>
            <a:xfrm>
              <a:off x="3352860" y="9193876"/>
              <a:ext cx="302812" cy="205048"/>
            </a:xfrm>
            <a:custGeom>
              <a:avLst/>
              <a:gdLst>
                <a:gd name="connsiteX0" fmla="*/ 0 w 426720"/>
                <a:gd name="connsiteY0" fmla="*/ 0 h 205048"/>
                <a:gd name="connsiteX1" fmla="*/ 66502 w 426720"/>
                <a:gd name="connsiteY1" fmla="*/ 127462 h 205048"/>
                <a:gd name="connsiteX2" fmla="*/ 321425 w 426720"/>
                <a:gd name="connsiteY2" fmla="*/ 182880 h 205048"/>
                <a:gd name="connsiteX3" fmla="*/ 426720 w 426720"/>
                <a:gd name="connsiteY3" fmla="*/ 205048 h 205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6720" h="205048">
                  <a:moveTo>
                    <a:pt x="0" y="0"/>
                  </a:moveTo>
                  <a:cubicBezTo>
                    <a:pt x="6465" y="48491"/>
                    <a:pt x="12931" y="96982"/>
                    <a:pt x="66502" y="127462"/>
                  </a:cubicBezTo>
                  <a:cubicBezTo>
                    <a:pt x="120073" y="157942"/>
                    <a:pt x="321425" y="182880"/>
                    <a:pt x="321425" y="182880"/>
                  </a:cubicBezTo>
                  <a:lnTo>
                    <a:pt x="426720" y="205048"/>
                  </a:lnTo>
                </a:path>
              </a:pathLst>
            </a:cu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7BC81F65-9A6B-494E-A330-0BF96F70EC65}"/>
                </a:ext>
              </a:extLst>
            </p:cNvPr>
            <p:cNvSpPr/>
            <p:nvPr/>
          </p:nvSpPr>
          <p:spPr>
            <a:xfrm>
              <a:off x="3344932" y="9190381"/>
              <a:ext cx="288958" cy="571830"/>
            </a:xfrm>
            <a:custGeom>
              <a:avLst/>
              <a:gdLst>
                <a:gd name="connsiteX0" fmla="*/ 0 w 426720"/>
                <a:gd name="connsiteY0" fmla="*/ 0 h 205048"/>
                <a:gd name="connsiteX1" fmla="*/ 66502 w 426720"/>
                <a:gd name="connsiteY1" fmla="*/ 127462 h 205048"/>
                <a:gd name="connsiteX2" fmla="*/ 321425 w 426720"/>
                <a:gd name="connsiteY2" fmla="*/ 182880 h 205048"/>
                <a:gd name="connsiteX3" fmla="*/ 426720 w 426720"/>
                <a:gd name="connsiteY3" fmla="*/ 205048 h 205048"/>
                <a:gd name="connsiteX0" fmla="*/ 0 w 415027"/>
                <a:gd name="connsiteY0" fmla="*/ 0 h 559724"/>
                <a:gd name="connsiteX1" fmla="*/ 54809 w 415027"/>
                <a:gd name="connsiteY1" fmla="*/ 482138 h 559724"/>
                <a:gd name="connsiteX2" fmla="*/ 309732 w 415027"/>
                <a:gd name="connsiteY2" fmla="*/ 537556 h 559724"/>
                <a:gd name="connsiteX3" fmla="*/ 415027 w 415027"/>
                <a:gd name="connsiteY3" fmla="*/ 559724 h 559724"/>
                <a:gd name="connsiteX0" fmla="*/ 0 w 415027"/>
                <a:gd name="connsiteY0" fmla="*/ 0 h 559724"/>
                <a:gd name="connsiteX1" fmla="*/ 43116 w 415027"/>
                <a:gd name="connsiteY1" fmla="*/ 415636 h 559724"/>
                <a:gd name="connsiteX2" fmla="*/ 309732 w 415027"/>
                <a:gd name="connsiteY2" fmla="*/ 537556 h 559724"/>
                <a:gd name="connsiteX3" fmla="*/ 415027 w 415027"/>
                <a:gd name="connsiteY3" fmla="*/ 559724 h 559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5027" h="559724">
                  <a:moveTo>
                    <a:pt x="0" y="0"/>
                  </a:moveTo>
                  <a:cubicBezTo>
                    <a:pt x="6465" y="48491"/>
                    <a:pt x="-8506" y="326043"/>
                    <a:pt x="43116" y="415636"/>
                  </a:cubicBezTo>
                  <a:cubicBezTo>
                    <a:pt x="94738" y="505229"/>
                    <a:pt x="309732" y="537556"/>
                    <a:pt x="309732" y="537556"/>
                  </a:cubicBezTo>
                  <a:lnTo>
                    <a:pt x="415027" y="559724"/>
                  </a:lnTo>
                </a:path>
              </a:pathLst>
            </a:cu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F8BAAA42-C4BE-4324-8151-0A50E4EEC495}"/>
                </a:ext>
              </a:extLst>
            </p:cNvPr>
            <p:cNvSpPr/>
            <p:nvPr/>
          </p:nvSpPr>
          <p:spPr>
            <a:xfrm>
              <a:off x="3341021" y="9175130"/>
              <a:ext cx="271465" cy="917981"/>
            </a:xfrm>
            <a:custGeom>
              <a:avLst/>
              <a:gdLst>
                <a:gd name="connsiteX0" fmla="*/ 0 w 426720"/>
                <a:gd name="connsiteY0" fmla="*/ 0 h 205048"/>
                <a:gd name="connsiteX1" fmla="*/ 66502 w 426720"/>
                <a:gd name="connsiteY1" fmla="*/ 127462 h 205048"/>
                <a:gd name="connsiteX2" fmla="*/ 321425 w 426720"/>
                <a:gd name="connsiteY2" fmla="*/ 182880 h 205048"/>
                <a:gd name="connsiteX3" fmla="*/ 426720 w 426720"/>
                <a:gd name="connsiteY3" fmla="*/ 205048 h 205048"/>
                <a:gd name="connsiteX0" fmla="*/ 0 w 415027"/>
                <a:gd name="connsiteY0" fmla="*/ 0 h 559724"/>
                <a:gd name="connsiteX1" fmla="*/ 54809 w 415027"/>
                <a:gd name="connsiteY1" fmla="*/ 482138 h 559724"/>
                <a:gd name="connsiteX2" fmla="*/ 309732 w 415027"/>
                <a:gd name="connsiteY2" fmla="*/ 537556 h 559724"/>
                <a:gd name="connsiteX3" fmla="*/ 415027 w 415027"/>
                <a:gd name="connsiteY3" fmla="*/ 559724 h 559724"/>
                <a:gd name="connsiteX0" fmla="*/ 0 w 415027"/>
                <a:gd name="connsiteY0" fmla="*/ 0 h 559724"/>
                <a:gd name="connsiteX1" fmla="*/ 43116 w 415027"/>
                <a:gd name="connsiteY1" fmla="*/ 415636 h 559724"/>
                <a:gd name="connsiteX2" fmla="*/ 309732 w 415027"/>
                <a:gd name="connsiteY2" fmla="*/ 537556 h 559724"/>
                <a:gd name="connsiteX3" fmla="*/ 415027 w 415027"/>
                <a:gd name="connsiteY3" fmla="*/ 559724 h 559724"/>
                <a:gd name="connsiteX0" fmla="*/ 16876 w 390978"/>
                <a:gd name="connsiteY0" fmla="*/ 0 h 931026"/>
                <a:gd name="connsiteX1" fmla="*/ 19067 w 390978"/>
                <a:gd name="connsiteY1" fmla="*/ 786938 h 931026"/>
                <a:gd name="connsiteX2" fmla="*/ 285683 w 390978"/>
                <a:gd name="connsiteY2" fmla="*/ 908858 h 931026"/>
                <a:gd name="connsiteX3" fmla="*/ 390978 w 390978"/>
                <a:gd name="connsiteY3" fmla="*/ 931026 h 931026"/>
                <a:gd name="connsiteX0" fmla="*/ 0 w 374102"/>
                <a:gd name="connsiteY0" fmla="*/ 0 h 931026"/>
                <a:gd name="connsiteX1" fmla="*/ 54809 w 374102"/>
                <a:gd name="connsiteY1" fmla="*/ 792480 h 931026"/>
                <a:gd name="connsiteX2" fmla="*/ 268807 w 374102"/>
                <a:gd name="connsiteY2" fmla="*/ 908858 h 931026"/>
                <a:gd name="connsiteX3" fmla="*/ 374102 w 374102"/>
                <a:gd name="connsiteY3" fmla="*/ 931026 h 931026"/>
                <a:gd name="connsiteX0" fmla="*/ 16875 w 390977"/>
                <a:gd name="connsiteY0" fmla="*/ 0 h 931026"/>
                <a:gd name="connsiteX1" fmla="*/ 19066 w 390977"/>
                <a:gd name="connsiteY1" fmla="*/ 792480 h 931026"/>
                <a:gd name="connsiteX2" fmla="*/ 285682 w 390977"/>
                <a:gd name="connsiteY2" fmla="*/ 908858 h 931026"/>
                <a:gd name="connsiteX3" fmla="*/ 390977 w 390977"/>
                <a:gd name="connsiteY3" fmla="*/ 931026 h 931026"/>
                <a:gd name="connsiteX0" fmla="*/ 12558 w 386660"/>
                <a:gd name="connsiteY0" fmla="*/ 0 h 931026"/>
                <a:gd name="connsiteX1" fmla="*/ 20596 w 386660"/>
                <a:gd name="connsiteY1" fmla="*/ 714895 h 931026"/>
                <a:gd name="connsiteX2" fmla="*/ 281365 w 386660"/>
                <a:gd name="connsiteY2" fmla="*/ 908858 h 931026"/>
                <a:gd name="connsiteX3" fmla="*/ 386660 w 386660"/>
                <a:gd name="connsiteY3" fmla="*/ 931026 h 93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660" h="931026">
                  <a:moveTo>
                    <a:pt x="12558" y="0"/>
                  </a:moveTo>
                  <a:cubicBezTo>
                    <a:pt x="19023" y="48491"/>
                    <a:pt x="-24205" y="563419"/>
                    <a:pt x="20596" y="714895"/>
                  </a:cubicBezTo>
                  <a:cubicBezTo>
                    <a:pt x="65397" y="866371"/>
                    <a:pt x="281365" y="908858"/>
                    <a:pt x="281365" y="908858"/>
                  </a:cubicBezTo>
                  <a:lnTo>
                    <a:pt x="386660" y="931026"/>
                  </a:lnTo>
                </a:path>
              </a:pathLst>
            </a:cu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9" name="sacral parasymp outflow right old" hidden="1">
            <a:extLst>
              <a:ext uri="{FF2B5EF4-FFF2-40B4-BE49-F238E27FC236}">
                <a16:creationId xmlns:a16="http://schemas.microsoft.com/office/drawing/2014/main" id="{2812C424-F352-9F5B-9127-4B695D5C49A7}"/>
              </a:ext>
            </a:extLst>
          </p:cNvPr>
          <p:cNvGrpSpPr/>
          <p:nvPr/>
        </p:nvGrpSpPr>
        <p:grpSpPr>
          <a:xfrm>
            <a:off x="6462691" y="9888261"/>
            <a:ext cx="528193" cy="931026"/>
            <a:chOff x="6462691" y="9888261"/>
            <a:chExt cx="528193" cy="931026"/>
          </a:xfrm>
        </p:grpSpPr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88CFE690-19D0-4303-981E-F4E3DBCCB1BC}"/>
                </a:ext>
              </a:extLst>
            </p:cNvPr>
            <p:cNvSpPr/>
            <p:nvPr/>
          </p:nvSpPr>
          <p:spPr>
            <a:xfrm flipH="1">
              <a:off x="6486810" y="9903512"/>
              <a:ext cx="499112" cy="559724"/>
            </a:xfrm>
            <a:custGeom>
              <a:avLst/>
              <a:gdLst>
                <a:gd name="connsiteX0" fmla="*/ 0 w 426720"/>
                <a:gd name="connsiteY0" fmla="*/ 0 h 205048"/>
                <a:gd name="connsiteX1" fmla="*/ 66502 w 426720"/>
                <a:gd name="connsiteY1" fmla="*/ 127462 h 205048"/>
                <a:gd name="connsiteX2" fmla="*/ 321425 w 426720"/>
                <a:gd name="connsiteY2" fmla="*/ 182880 h 205048"/>
                <a:gd name="connsiteX3" fmla="*/ 426720 w 426720"/>
                <a:gd name="connsiteY3" fmla="*/ 205048 h 205048"/>
                <a:gd name="connsiteX0" fmla="*/ 0 w 415027"/>
                <a:gd name="connsiteY0" fmla="*/ 0 h 559724"/>
                <a:gd name="connsiteX1" fmla="*/ 54809 w 415027"/>
                <a:gd name="connsiteY1" fmla="*/ 482138 h 559724"/>
                <a:gd name="connsiteX2" fmla="*/ 309732 w 415027"/>
                <a:gd name="connsiteY2" fmla="*/ 537556 h 559724"/>
                <a:gd name="connsiteX3" fmla="*/ 415027 w 415027"/>
                <a:gd name="connsiteY3" fmla="*/ 559724 h 559724"/>
                <a:gd name="connsiteX0" fmla="*/ 0 w 415027"/>
                <a:gd name="connsiteY0" fmla="*/ 0 h 559724"/>
                <a:gd name="connsiteX1" fmla="*/ 43116 w 415027"/>
                <a:gd name="connsiteY1" fmla="*/ 415636 h 559724"/>
                <a:gd name="connsiteX2" fmla="*/ 309732 w 415027"/>
                <a:gd name="connsiteY2" fmla="*/ 537556 h 559724"/>
                <a:gd name="connsiteX3" fmla="*/ 415027 w 415027"/>
                <a:gd name="connsiteY3" fmla="*/ 559724 h 559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5027" h="559724">
                  <a:moveTo>
                    <a:pt x="0" y="0"/>
                  </a:moveTo>
                  <a:cubicBezTo>
                    <a:pt x="6465" y="48491"/>
                    <a:pt x="-8506" y="326043"/>
                    <a:pt x="43116" y="415636"/>
                  </a:cubicBezTo>
                  <a:cubicBezTo>
                    <a:pt x="94738" y="505229"/>
                    <a:pt x="309732" y="537556"/>
                    <a:pt x="309732" y="537556"/>
                  </a:cubicBezTo>
                  <a:lnTo>
                    <a:pt x="415027" y="559724"/>
                  </a:lnTo>
                </a:path>
              </a:pathLst>
            </a:cu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F34CB887-5319-4875-804E-3BF2F73DBF9B}"/>
                </a:ext>
              </a:extLst>
            </p:cNvPr>
            <p:cNvSpPr/>
            <p:nvPr/>
          </p:nvSpPr>
          <p:spPr>
            <a:xfrm flipH="1">
              <a:off x="6525885" y="9888261"/>
              <a:ext cx="464999" cy="931026"/>
            </a:xfrm>
            <a:custGeom>
              <a:avLst/>
              <a:gdLst>
                <a:gd name="connsiteX0" fmla="*/ 0 w 426720"/>
                <a:gd name="connsiteY0" fmla="*/ 0 h 205048"/>
                <a:gd name="connsiteX1" fmla="*/ 66502 w 426720"/>
                <a:gd name="connsiteY1" fmla="*/ 127462 h 205048"/>
                <a:gd name="connsiteX2" fmla="*/ 321425 w 426720"/>
                <a:gd name="connsiteY2" fmla="*/ 182880 h 205048"/>
                <a:gd name="connsiteX3" fmla="*/ 426720 w 426720"/>
                <a:gd name="connsiteY3" fmla="*/ 205048 h 205048"/>
                <a:gd name="connsiteX0" fmla="*/ 0 w 415027"/>
                <a:gd name="connsiteY0" fmla="*/ 0 h 559724"/>
                <a:gd name="connsiteX1" fmla="*/ 54809 w 415027"/>
                <a:gd name="connsiteY1" fmla="*/ 482138 h 559724"/>
                <a:gd name="connsiteX2" fmla="*/ 309732 w 415027"/>
                <a:gd name="connsiteY2" fmla="*/ 537556 h 559724"/>
                <a:gd name="connsiteX3" fmla="*/ 415027 w 415027"/>
                <a:gd name="connsiteY3" fmla="*/ 559724 h 559724"/>
                <a:gd name="connsiteX0" fmla="*/ 0 w 415027"/>
                <a:gd name="connsiteY0" fmla="*/ 0 h 559724"/>
                <a:gd name="connsiteX1" fmla="*/ 43116 w 415027"/>
                <a:gd name="connsiteY1" fmla="*/ 415636 h 559724"/>
                <a:gd name="connsiteX2" fmla="*/ 309732 w 415027"/>
                <a:gd name="connsiteY2" fmla="*/ 537556 h 559724"/>
                <a:gd name="connsiteX3" fmla="*/ 415027 w 415027"/>
                <a:gd name="connsiteY3" fmla="*/ 559724 h 559724"/>
                <a:gd name="connsiteX0" fmla="*/ 16876 w 390978"/>
                <a:gd name="connsiteY0" fmla="*/ 0 h 931026"/>
                <a:gd name="connsiteX1" fmla="*/ 19067 w 390978"/>
                <a:gd name="connsiteY1" fmla="*/ 786938 h 931026"/>
                <a:gd name="connsiteX2" fmla="*/ 285683 w 390978"/>
                <a:gd name="connsiteY2" fmla="*/ 908858 h 931026"/>
                <a:gd name="connsiteX3" fmla="*/ 390978 w 390978"/>
                <a:gd name="connsiteY3" fmla="*/ 931026 h 931026"/>
                <a:gd name="connsiteX0" fmla="*/ 0 w 374102"/>
                <a:gd name="connsiteY0" fmla="*/ 0 h 931026"/>
                <a:gd name="connsiteX1" fmla="*/ 54809 w 374102"/>
                <a:gd name="connsiteY1" fmla="*/ 792480 h 931026"/>
                <a:gd name="connsiteX2" fmla="*/ 268807 w 374102"/>
                <a:gd name="connsiteY2" fmla="*/ 908858 h 931026"/>
                <a:gd name="connsiteX3" fmla="*/ 374102 w 374102"/>
                <a:gd name="connsiteY3" fmla="*/ 931026 h 931026"/>
                <a:gd name="connsiteX0" fmla="*/ 16875 w 390977"/>
                <a:gd name="connsiteY0" fmla="*/ 0 h 931026"/>
                <a:gd name="connsiteX1" fmla="*/ 19066 w 390977"/>
                <a:gd name="connsiteY1" fmla="*/ 792480 h 931026"/>
                <a:gd name="connsiteX2" fmla="*/ 285682 w 390977"/>
                <a:gd name="connsiteY2" fmla="*/ 908858 h 931026"/>
                <a:gd name="connsiteX3" fmla="*/ 390977 w 390977"/>
                <a:gd name="connsiteY3" fmla="*/ 931026 h 931026"/>
                <a:gd name="connsiteX0" fmla="*/ 12558 w 386660"/>
                <a:gd name="connsiteY0" fmla="*/ 0 h 931026"/>
                <a:gd name="connsiteX1" fmla="*/ 20596 w 386660"/>
                <a:gd name="connsiteY1" fmla="*/ 714895 h 931026"/>
                <a:gd name="connsiteX2" fmla="*/ 281365 w 386660"/>
                <a:gd name="connsiteY2" fmla="*/ 908858 h 931026"/>
                <a:gd name="connsiteX3" fmla="*/ 386660 w 386660"/>
                <a:gd name="connsiteY3" fmla="*/ 931026 h 93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660" h="931026">
                  <a:moveTo>
                    <a:pt x="12558" y="0"/>
                  </a:moveTo>
                  <a:cubicBezTo>
                    <a:pt x="19023" y="48491"/>
                    <a:pt x="-24205" y="563419"/>
                    <a:pt x="20596" y="714895"/>
                  </a:cubicBezTo>
                  <a:cubicBezTo>
                    <a:pt x="65397" y="866371"/>
                    <a:pt x="281365" y="908858"/>
                    <a:pt x="281365" y="908858"/>
                  </a:cubicBezTo>
                  <a:lnTo>
                    <a:pt x="386660" y="931026"/>
                  </a:lnTo>
                </a:path>
              </a:pathLst>
            </a:cu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0A33B282-9988-42EE-99CC-E5A84581720E}"/>
                </a:ext>
              </a:extLst>
            </p:cNvPr>
            <p:cNvSpPr/>
            <p:nvPr/>
          </p:nvSpPr>
          <p:spPr>
            <a:xfrm flipH="1">
              <a:off x="6462691" y="9907007"/>
              <a:ext cx="513174" cy="205048"/>
            </a:xfrm>
            <a:custGeom>
              <a:avLst/>
              <a:gdLst>
                <a:gd name="connsiteX0" fmla="*/ 0 w 426720"/>
                <a:gd name="connsiteY0" fmla="*/ 0 h 205048"/>
                <a:gd name="connsiteX1" fmla="*/ 66502 w 426720"/>
                <a:gd name="connsiteY1" fmla="*/ 127462 h 205048"/>
                <a:gd name="connsiteX2" fmla="*/ 321425 w 426720"/>
                <a:gd name="connsiteY2" fmla="*/ 182880 h 205048"/>
                <a:gd name="connsiteX3" fmla="*/ 426720 w 426720"/>
                <a:gd name="connsiteY3" fmla="*/ 205048 h 205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6720" h="205048">
                  <a:moveTo>
                    <a:pt x="0" y="0"/>
                  </a:moveTo>
                  <a:cubicBezTo>
                    <a:pt x="6465" y="48491"/>
                    <a:pt x="12931" y="96982"/>
                    <a:pt x="66502" y="127462"/>
                  </a:cubicBezTo>
                  <a:cubicBezTo>
                    <a:pt x="120073" y="157942"/>
                    <a:pt x="321425" y="182880"/>
                    <a:pt x="321425" y="182880"/>
                  </a:cubicBezTo>
                  <a:lnTo>
                    <a:pt x="426720" y="205048"/>
                  </a:lnTo>
                </a:path>
              </a:pathLst>
            </a:cu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2" name="sacral parasymp outflow left">
            <a:extLst>
              <a:ext uri="{FF2B5EF4-FFF2-40B4-BE49-F238E27FC236}">
                <a16:creationId xmlns:a16="http://schemas.microsoft.com/office/drawing/2014/main" id="{6CF857EF-F8BE-D94B-25A6-2017F97C1B2E}"/>
              </a:ext>
            </a:extLst>
          </p:cNvPr>
          <p:cNvGrpSpPr/>
          <p:nvPr/>
        </p:nvGrpSpPr>
        <p:grpSpPr>
          <a:xfrm>
            <a:off x="7261179" y="10080017"/>
            <a:ext cx="207954" cy="734061"/>
            <a:chOff x="3531282" y="9376755"/>
            <a:chExt cx="163914" cy="734061"/>
          </a:xfrm>
        </p:grpSpPr>
        <p:sp>
          <p:nvSpPr>
            <p:cNvPr id="493" name="Freeform: Shape 492">
              <a:extLst>
                <a:ext uri="{FF2B5EF4-FFF2-40B4-BE49-F238E27FC236}">
                  <a16:creationId xmlns:a16="http://schemas.microsoft.com/office/drawing/2014/main" id="{DCA8675E-5042-8C3C-B6A5-BFF8CFB13AC8}"/>
                </a:ext>
              </a:extLst>
            </p:cNvPr>
            <p:cNvSpPr/>
            <p:nvPr/>
          </p:nvSpPr>
          <p:spPr>
            <a:xfrm>
              <a:off x="3590658" y="9376755"/>
              <a:ext cx="104538" cy="45719"/>
            </a:xfrm>
            <a:custGeom>
              <a:avLst/>
              <a:gdLst>
                <a:gd name="connsiteX0" fmla="*/ 0 w 426720"/>
                <a:gd name="connsiteY0" fmla="*/ 0 h 205048"/>
                <a:gd name="connsiteX1" fmla="*/ 66502 w 426720"/>
                <a:gd name="connsiteY1" fmla="*/ 127462 h 205048"/>
                <a:gd name="connsiteX2" fmla="*/ 321425 w 426720"/>
                <a:gd name="connsiteY2" fmla="*/ 182880 h 205048"/>
                <a:gd name="connsiteX3" fmla="*/ 426720 w 426720"/>
                <a:gd name="connsiteY3" fmla="*/ 205048 h 205048"/>
                <a:gd name="connsiteX0" fmla="*/ 0 w 360218"/>
                <a:gd name="connsiteY0" fmla="*/ 0 h 77586"/>
                <a:gd name="connsiteX1" fmla="*/ 254923 w 360218"/>
                <a:gd name="connsiteY1" fmla="*/ 55418 h 77586"/>
                <a:gd name="connsiteX2" fmla="*/ 360218 w 360218"/>
                <a:gd name="connsiteY2" fmla="*/ 77586 h 77586"/>
                <a:gd name="connsiteX0" fmla="*/ 0 w 105295"/>
                <a:gd name="connsiteY0" fmla="*/ 0 h 22168"/>
                <a:gd name="connsiteX1" fmla="*/ 105295 w 105295"/>
                <a:gd name="connsiteY1" fmla="*/ 22168 h 22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5295" h="22168">
                  <a:moveTo>
                    <a:pt x="0" y="0"/>
                  </a:moveTo>
                  <a:lnTo>
                    <a:pt x="105295" y="22168"/>
                  </a:lnTo>
                </a:path>
              </a:pathLst>
            </a:cu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Freeform: Shape 493">
              <a:extLst>
                <a:ext uri="{FF2B5EF4-FFF2-40B4-BE49-F238E27FC236}">
                  <a16:creationId xmlns:a16="http://schemas.microsoft.com/office/drawing/2014/main" id="{FF7E86C4-10FD-7395-3191-6EE6248DBB64}"/>
                </a:ext>
              </a:extLst>
            </p:cNvPr>
            <p:cNvSpPr/>
            <p:nvPr/>
          </p:nvSpPr>
          <p:spPr>
            <a:xfrm rot="21068545">
              <a:off x="3592823" y="9723224"/>
              <a:ext cx="90163" cy="58091"/>
            </a:xfrm>
            <a:custGeom>
              <a:avLst/>
              <a:gdLst>
                <a:gd name="connsiteX0" fmla="*/ 0 w 426720"/>
                <a:gd name="connsiteY0" fmla="*/ 0 h 205048"/>
                <a:gd name="connsiteX1" fmla="*/ 66502 w 426720"/>
                <a:gd name="connsiteY1" fmla="*/ 127462 h 205048"/>
                <a:gd name="connsiteX2" fmla="*/ 321425 w 426720"/>
                <a:gd name="connsiteY2" fmla="*/ 182880 h 205048"/>
                <a:gd name="connsiteX3" fmla="*/ 426720 w 426720"/>
                <a:gd name="connsiteY3" fmla="*/ 205048 h 205048"/>
                <a:gd name="connsiteX0" fmla="*/ 0 w 415027"/>
                <a:gd name="connsiteY0" fmla="*/ 0 h 559724"/>
                <a:gd name="connsiteX1" fmla="*/ 54809 w 415027"/>
                <a:gd name="connsiteY1" fmla="*/ 482138 h 559724"/>
                <a:gd name="connsiteX2" fmla="*/ 309732 w 415027"/>
                <a:gd name="connsiteY2" fmla="*/ 537556 h 559724"/>
                <a:gd name="connsiteX3" fmla="*/ 415027 w 415027"/>
                <a:gd name="connsiteY3" fmla="*/ 559724 h 559724"/>
                <a:gd name="connsiteX0" fmla="*/ 0 w 415027"/>
                <a:gd name="connsiteY0" fmla="*/ 0 h 559724"/>
                <a:gd name="connsiteX1" fmla="*/ 43116 w 415027"/>
                <a:gd name="connsiteY1" fmla="*/ 415636 h 559724"/>
                <a:gd name="connsiteX2" fmla="*/ 309732 w 415027"/>
                <a:gd name="connsiteY2" fmla="*/ 537556 h 559724"/>
                <a:gd name="connsiteX3" fmla="*/ 415027 w 415027"/>
                <a:gd name="connsiteY3" fmla="*/ 559724 h 559724"/>
                <a:gd name="connsiteX0" fmla="*/ 0 w 371911"/>
                <a:gd name="connsiteY0" fmla="*/ 0 h 144088"/>
                <a:gd name="connsiteX1" fmla="*/ 266616 w 371911"/>
                <a:gd name="connsiteY1" fmla="*/ 121920 h 144088"/>
                <a:gd name="connsiteX2" fmla="*/ 371911 w 371911"/>
                <a:gd name="connsiteY2" fmla="*/ 144088 h 144088"/>
                <a:gd name="connsiteX0" fmla="*/ 0 w 105295"/>
                <a:gd name="connsiteY0" fmla="*/ 0 h 22168"/>
                <a:gd name="connsiteX1" fmla="*/ 105295 w 105295"/>
                <a:gd name="connsiteY1" fmla="*/ 22168 h 22168"/>
                <a:gd name="connsiteX0" fmla="*/ 0 w 112578"/>
                <a:gd name="connsiteY0" fmla="*/ 0 h 32992"/>
                <a:gd name="connsiteX1" fmla="*/ 112578 w 112578"/>
                <a:gd name="connsiteY1" fmla="*/ 32992 h 32992"/>
                <a:gd name="connsiteX0" fmla="*/ 0 w 116871"/>
                <a:gd name="connsiteY0" fmla="*/ 0 h 28167"/>
                <a:gd name="connsiteX1" fmla="*/ 116871 w 116871"/>
                <a:gd name="connsiteY1" fmla="*/ 28167 h 2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6871" h="28167">
                  <a:moveTo>
                    <a:pt x="0" y="0"/>
                  </a:moveTo>
                  <a:lnTo>
                    <a:pt x="116871" y="28167"/>
                  </a:lnTo>
                </a:path>
              </a:pathLst>
            </a:cu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Freeform: Shape 494">
              <a:extLst>
                <a:ext uri="{FF2B5EF4-FFF2-40B4-BE49-F238E27FC236}">
                  <a16:creationId xmlns:a16="http://schemas.microsoft.com/office/drawing/2014/main" id="{DF3F001F-2CE4-4E34-924A-085B4BB448B9}"/>
                </a:ext>
              </a:extLst>
            </p:cNvPr>
            <p:cNvSpPr/>
            <p:nvPr/>
          </p:nvSpPr>
          <p:spPr>
            <a:xfrm>
              <a:off x="3531282" y="10065097"/>
              <a:ext cx="98396" cy="45719"/>
            </a:xfrm>
            <a:custGeom>
              <a:avLst/>
              <a:gdLst>
                <a:gd name="connsiteX0" fmla="*/ 0 w 426720"/>
                <a:gd name="connsiteY0" fmla="*/ 0 h 205048"/>
                <a:gd name="connsiteX1" fmla="*/ 66502 w 426720"/>
                <a:gd name="connsiteY1" fmla="*/ 127462 h 205048"/>
                <a:gd name="connsiteX2" fmla="*/ 321425 w 426720"/>
                <a:gd name="connsiteY2" fmla="*/ 182880 h 205048"/>
                <a:gd name="connsiteX3" fmla="*/ 426720 w 426720"/>
                <a:gd name="connsiteY3" fmla="*/ 205048 h 205048"/>
                <a:gd name="connsiteX0" fmla="*/ 0 w 415027"/>
                <a:gd name="connsiteY0" fmla="*/ 0 h 559724"/>
                <a:gd name="connsiteX1" fmla="*/ 54809 w 415027"/>
                <a:gd name="connsiteY1" fmla="*/ 482138 h 559724"/>
                <a:gd name="connsiteX2" fmla="*/ 309732 w 415027"/>
                <a:gd name="connsiteY2" fmla="*/ 537556 h 559724"/>
                <a:gd name="connsiteX3" fmla="*/ 415027 w 415027"/>
                <a:gd name="connsiteY3" fmla="*/ 559724 h 559724"/>
                <a:gd name="connsiteX0" fmla="*/ 0 w 415027"/>
                <a:gd name="connsiteY0" fmla="*/ 0 h 559724"/>
                <a:gd name="connsiteX1" fmla="*/ 43116 w 415027"/>
                <a:gd name="connsiteY1" fmla="*/ 415636 h 559724"/>
                <a:gd name="connsiteX2" fmla="*/ 309732 w 415027"/>
                <a:gd name="connsiteY2" fmla="*/ 537556 h 559724"/>
                <a:gd name="connsiteX3" fmla="*/ 415027 w 415027"/>
                <a:gd name="connsiteY3" fmla="*/ 559724 h 559724"/>
                <a:gd name="connsiteX0" fmla="*/ 16876 w 390978"/>
                <a:gd name="connsiteY0" fmla="*/ 0 h 931026"/>
                <a:gd name="connsiteX1" fmla="*/ 19067 w 390978"/>
                <a:gd name="connsiteY1" fmla="*/ 786938 h 931026"/>
                <a:gd name="connsiteX2" fmla="*/ 285683 w 390978"/>
                <a:gd name="connsiteY2" fmla="*/ 908858 h 931026"/>
                <a:gd name="connsiteX3" fmla="*/ 390978 w 390978"/>
                <a:gd name="connsiteY3" fmla="*/ 931026 h 931026"/>
                <a:gd name="connsiteX0" fmla="*/ 0 w 374102"/>
                <a:gd name="connsiteY0" fmla="*/ 0 h 931026"/>
                <a:gd name="connsiteX1" fmla="*/ 54809 w 374102"/>
                <a:gd name="connsiteY1" fmla="*/ 792480 h 931026"/>
                <a:gd name="connsiteX2" fmla="*/ 268807 w 374102"/>
                <a:gd name="connsiteY2" fmla="*/ 908858 h 931026"/>
                <a:gd name="connsiteX3" fmla="*/ 374102 w 374102"/>
                <a:gd name="connsiteY3" fmla="*/ 931026 h 931026"/>
                <a:gd name="connsiteX0" fmla="*/ 16875 w 390977"/>
                <a:gd name="connsiteY0" fmla="*/ 0 h 931026"/>
                <a:gd name="connsiteX1" fmla="*/ 19066 w 390977"/>
                <a:gd name="connsiteY1" fmla="*/ 792480 h 931026"/>
                <a:gd name="connsiteX2" fmla="*/ 285682 w 390977"/>
                <a:gd name="connsiteY2" fmla="*/ 908858 h 931026"/>
                <a:gd name="connsiteX3" fmla="*/ 390977 w 390977"/>
                <a:gd name="connsiteY3" fmla="*/ 931026 h 931026"/>
                <a:gd name="connsiteX0" fmla="*/ 12558 w 386660"/>
                <a:gd name="connsiteY0" fmla="*/ 0 h 931026"/>
                <a:gd name="connsiteX1" fmla="*/ 20596 w 386660"/>
                <a:gd name="connsiteY1" fmla="*/ 714895 h 931026"/>
                <a:gd name="connsiteX2" fmla="*/ 281365 w 386660"/>
                <a:gd name="connsiteY2" fmla="*/ 908858 h 931026"/>
                <a:gd name="connsiteX3" fmla="*/ 386660 w 386660"/>
                <a:gd name="connsiteY3" fmla="*/ 931026 h 931026"/>
                <a:gd name="connsiteX0" fmla="*/ 0 w 366064"/>
                <a:gd name="connsiteY0" fmla="*/ 0 h 216131"/>
                <a:gd name="connsiteX1" fmla="*/ 260769 w 366064"/>
                <a:gd name="connsiteY1" fmla="*/ 193963 h 216131"/>
                <a:gd name="connsiteX2" fmla="*/ 366064 w 366064"/>
                <a:gd name="connsiteY2" fmla="*/ 216131 h 216131"/>
                <a:gd name="connsiteX0" fmla="*/ 0 w 105295"/>
                <a:gd name="connsiteY0" fmla="*/ 0 h 22168"/>
                <a:gd name="connsiteX1" fmla="*/ 105295 w 105295"/>
                <a:gd name="connsiteY1" fmla="*/ 22168 h 22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5295" h="22168">
                  <a:moveTo>
                    <a:pt x="0" y="0"/>
                  </a:moveTo>
                  <a:lnTo>
                    <a:pt x="105295" y="22168"/>
                  </a:lnTo>
                </a:path>
              </a:pathLst>
            </a:cu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6" name="sacral parasymp outflow right">
            <a:extLst>
              <a:ext uri="{FF2B5EF4-FFF2-40B4-BE49-F238E27FC236}">
                <a16:creationId xmlns:a16="http://schemas.microsoft.com/office/drawing/2014/main" id="{12CAD514-257C-6FE4-3D78-651EC3223437}"/>
              </a:ext>
            </a:extLst>
          </p:cNvPr>
          <p:cNvGrpSpPr/>
          <p:nvPr/>
        </p:nvGrpSpPr>
        <p:grpSpPr>
          <a:xfrm>
            <a:off x="6465078" y="10049164"/>
            <a:ext cx="231285" cy="751533"/>
            <a:chOff x="6456114" y="10070082"/>
            <a:chExt cx="231285" cy="751533"/>
          </a:xfrm>
        </p:grpSpPr>
        <p:sp>
          <p:nvSpPr>
            <p:cNvPr id="487" name="Freeform: Shape 486">
              <a:extLst>
                <a:ext uri="{FF2B5EF4-FFF2-40B4-BE49-F238E27FC236}">
                  <a16:creationId xmlns:a16="http://schemas.microsoft.com/office/drawing/2014/main" id="{A7FDD144-5773-12C7-B1B5-F84C343BC512}"/>
                </a:ext>
              </a:extLst>
            </p:cNvPr>
            <p:cNvSpPr/>
            <p:nvPr/>
          </p:nvSpPr>
          <p:spPr>
            <a:xfrm flipH="1">
              <a:off x="6456114" y="10070082"/>
              <a:ext cx="163552" cy="49993"/>
            </a:xfrm>
            <a:custGeom>
              <a:avLst/>
              <a:gdLst>
                <a:gd name="connsiteX0" fmla="*/ 0 w 426720"/>
                <a:gd name="connsiteY0" fmla="*/ 0 h 205048"/>
                <a:gd name="connsiteX1" fmla="*/ 66502 w 426720"/>
                <a:gd name="connsiteY1" fmla="*/ 127462 h 205048"/>
                <a:gd name="connsiteX2" fmla="*/ 321425 w 426720"/>
                <a:gd name="connsiteY2" fmla="*/ 182880 h 205048"/>
                <a:gd name="connsiteX3" fmla="*/ 426720 w 426720"/>
                <a:gd name="connsiteY3" fmla="*/ 205048 h 205048"/>
                <a:gd name="connsiteX0" fmla="*/ 0 w 360218"/>
                <a:gd name="connsiteY0" fmla="*/ 0 h 77586"/>
                <a:gd name="connsiteX1" fmla="*/ 254923 w 360218"/>
                <a:gd name="connsiteY1" fmla="*/ 55418 h 77586"/>
                <a:gd name="connsiteX2" fmla="*/ 360218 w 360218"/>
                <a:gd name="connsiteY2" fmla="*/ 77586 h 77586"/>
                <a:gd name="connsiteX0" fmla="*/ 0 w 105295"/>
                <a:gd name="connsiteY0" fmla="*/ 0 h 22168"/>
                <a:gd name="connsiteX1" fmla="*/ 105295 w 105295"/>
                <a:gd name="connsiteY1" fmla="*/ 22168 h 22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5295" h="22168">
                  <a:moveTo>
                    <a:pt x="0" y="0"/>
                  </a:moveTo>
                  <a:lnTo>
                    <a:pt x="105295" y="22168"/>
                  </a:lnTo>
                </a:path>
              </a:pathLst>
            </a:cu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Freeform: Shape 488">
              <a:extLst>
                <a:ext uri="{FF2B5EF4-FFF2-40B4-BE49-F238E27FC236}">
                  <a16:creationId xmlns:a16="http://schemas.microsoft.com/office/drawing/2014/main" id="{D9AA8438-9A9B-E98D-39BC-14764A113F61}"/>
                </a:ext>
              </a:extLst>
            </p:cNvPr>
            <p:cNvSpPr/>
            <p:nvPr/>
          </p:nvSpPr>
          <p:spPr>
            <a:xfrm flipH="1">
              <a:off x="6524369" y="10434799"/>
              <a:ext cx="123632" cy="45719"/>
            </a:xfrm>
            <a:custGeom>
              <a:avLst/>
              <a:gdLst>
                <a:gd name="connsiteX0" fmla="*/ 0 w 426720"/>
                <a:gd name="connsiteY0" fmla="*/ 0 h 205048"/>
                <a:gd name="connsiteX1" fmla="*/ 66502 w 426720"/>
                <a:gd name="connsiteY1" fmla="*/ 127462 h 205048"/>
                <a:gd name="connsiteX2" fmla="*/ 321425 w 426720"/>
                <a:gd name="connsiteY2" fmla="*/ 182880 h 205048"/>
                <a:gd name="connsiteX3" fmla="*/ 426720 w 426720"/>
                <a:gd name="connsiteY3" fmla="*/ 205048 h 205048"/>
                <a:gd name="connsiteX0" fmla="*/ 0 w 415027"/>
                <a:gd name="connsiteY0" fmla="*/ 0 h 559724"/>
                <a:gd name="connsiteX1" fmla="*/ 54809 w 415027"/>
                <a:gd name="connsiteY1" fmla="*/ 482138 h 559724"/>
                <a:gd name="connsiteX2" fmla="*/ 309732 w 415027"/>
                <a:gd name="connsiteY2" fmla="*/ 537556 h 559724"/>
                <a:gd name="connsiteX3" fmla="*/ 415027 w 415027"/>
                <a:gd name="connsiteY3" fmla="*/ 559724 h 559724"/>
                <a:gd name="connsiteX0" fmla="*/ 0 w 415027"/>
                <a:gd name="connsiteY0" fmla="*/ 0 h 559724"/>
                <a:gd name="connsiteX1" fmla="*/ 43116 w 415027"/>
                <a:gd name="connsiteY1" fmla="*/ 415636 h 559724"/>
                <a:gd name="connsiteX2" fmla="*/ 309732 w 415027"/>
                <a:gd name="connsiteY2" fmla="*/ 537556 h 559724"/>
                <a:gd name="connsiteX3" fmla="*/ 415027 w 415027"/>
                <a:gd name="connsiteY3" fmla="*/ 559724 h 559724"/>
                <a:gd name="connsiteX0" fmla="*/ 0 w 371911"/>
                <a:gd name="connsiteY0" fmla="*/ 0 h 144088"/>
                <a:gd name="connsiteX1" fmla="*/ 266616 w 371911"/>
                <a:gd name="connsiteY1" fmla="*/ 121920 h 144088"/>
                <a:gd name="connsiteX2" fmla="*/ 371911 w 371911"/>
                <a:gd name="connsiteY2" fmla="*/ 144088 h 144088"/>
                <a:gd name="connsiteX0" fmla="*/ 0 w 105295"/>
                <a:gd name="connsiteY0" fmla="*/ 0 h 22168"/>
                <a:gd name="connsiteX1" fmla="*/ 105295 w 105295"/>
                <a:gd name="connsiteY1" fmla="*/ 22168 h 22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5295" h="22168">
                  <a:moveTo>
                    <a:pt x="0" y="0"/>
                  </a:moveTo>
                  <a:lnTo>
                    <a:pt x="105295" y="22168"/>
                  </a:lnTo>
                </a:path>
              </a:pathLst>
            </a:cu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Freeform: Shape 489">
              <a:extLst>
                <a:ext uri="{FF2B5EF4-FFF2-40B4-BE49-F238E27FC236}">
                  <a16:creationId xmlns:a16="http://schemas.microsoft.com/office/drawing/2014/main" id="{7D8676E7-4AB4-34F0-15BD-AA3426B0FC0E}"/>
                </a:ext>
              </a:extLst>
            </p:cNvPr>
            <p:cNvSpPr/>
            <p:nvPr/>
          </p:nvSpPr>
          <p:spPr>
            <a:xfrm flipH="1">
              <a:off x="6544837" y="10768966"/>
              <a:ext cx="142562" cy="52649"/>
            </a:xfrm>
            <a:custGeom>
              <a:avLst/>
              <a:gdLst>
                <a:gd name="connsiteX0" fmla="*/ 0 w 426720"/>
                <a:gd name="connsiteY0" fmla="*/ 0 h 205048"/>
                <a:gd name="connsiteX1" fmla="*/ 66502 w 426720"/>
                <a:gd name="connsiteY1" fmla="*/ 127462 h 205048"/>
                <a:gd name="connsiteX2" fmla="*/ 321425 w 426720"/>
                <a:gd name="connsiteY2" fmla="*/ 182880 h 205048"/>
                <a:gd name="connsiteX3" fmla="*/ 426720 w 426720"/>
                <a:gd name="connsiteY3" fmla="*/ 205048 h 205048"/>
                <a:gd name="connsiteX0" fmla="*/ 0 w 415027"/>
                <a:gd name="connsiteY0" fmla="*/ 0 h 559724"/>
                <a:gd name="connsiteX1" fmla="*/ 54809 w 415027"/>
                <a:gd name="connsiteY1" fmla="*/ 482138 h 559724"/>
                <a:gd name="connsiteX2" fmla="*/ 309732 w 415027"/>
                <a:gd name="connsiteY2" fmla="*/ 537556 h 559724"/>
                <a:gd name="connsiteX3" fmla="*/ 415027 w 415027"/>
                <a:gd name="connsiteY3" fmla="*/ 559724 h 559724"/>
                <a:gd name="connsiteX0" fmla="*/ 0 w 415027"/>
                <a:gd name="connsiteY0" fmla="*/ 0 h 559724"/>
                <a:gd name="connsiteX1" fmla="*/ 43116 w 415027"/>
                <a:gd name="connsiteY1" fmla="*/ 415636 h 559724"/>
                <a:gd name="connsiteX2" fmla="*/ 309732 w 415027"/>
                <a:gd name="connsiteY2" fmla="*/ 537556 h 559724"/>
                <a:gd name="connsiteX3" fmla="*/ 415027 w 415027"/>
                <a:gd name="connsiteY3" fmla="*/ 559724 h 559724"/>
                <a:gd name="connsiteX0" fmla="*/ 16876 w 390978"/>
                <a:gd name="connsiteY0" fmla="*/ 0 h 931026"/>
                <a:gd name="connsiteX1" fmla="*/ 19067 w 390978"/>
                <a:gd name="connsiteY1" fmla="*/ 786938 h 931026"/>
                <a:gd name="connsiteX2" fmla="*/ 285683 w 390978"/>
                <a:gd name="connsiteY2" fmla="*/ 908858 h 931026"/>
                <a:gd name="connsiteX3" fmla="*/ 390978 w 390978"/>
                <a:gd name="connsiteY3" fmla="*/ 931026 h 931026"/>
                <a:gd name="connsiteX0" fmla="*/ 0 w 374102"/>
                <a:gd name="connsiteY0" fmla="*/ 0 h 931026"/>
                <a:gd name="connsiteX1" fmla="*/ 54809 w 374102"/>
                <a:gd name="connsiteY1" fmla="*/ 792480 h 931026"/>
                <a:gd name="connsiteX2" fmla="*/ 268807 w 374102"/>
                <a:gd name="connsiteY2" fmla="*/ 908858 h 931026"/>
                <a:gd name="connsiteX3" fmla="*/ 374102 w 374102"/>
                <a:gd name="connsiteY3" fmla="*/ 931026 h 931026"/>
                <a:gd name="connsiteX0" fmla="*/ 16875 w 390977"/>
                <a:gd name="connsiteY0" fmla="*/ 0 h 931026"/>
                <a:gd name="connsiteX1" fmla="*/ 19066 w 390977"/>
                <a:gd name="connsiteY1" fmla="*/ 792480 h 931026"/>
                <a:gd name="connsiteX2" fmla="*/ 285682 w 390977"/>
                <a:gd name="connsiteY2" fmla="*/ 908858 h 931026"/>
                <a:gd name="connsiteX3" fmla="*/ 390977 w 390977"/>
                <a:gd name="connsiteY3" fmla="*/ 931026 h 931026"/>
                <a:gd name="connsiteX0" fmla="*/ 12558 w 386660"/>
                <a:gd name="connsiteY0" fmla="*/ 0 h 931026"/>
                <a:gd name="connsiteX1" fmla="*/ 20596 w 386660"/>
                <a:gd name="connsiteY1" fmla="*/ 714895 h 931026"/>
                <a:gd name="connsiteX2" fmla="*/ 281365 w 386660"/>
                <a:gd name="connsiteY2" fmla="*/ 908858 h 931026"/>
                <a:gd name="connsiteX3" fmla="*/ 386660 w 386660"/>
                <a:gd name="connsiteY3" fmla="*/ 931026 h 931026"/>
                <a:gd name="connsiteX0" fmla="*/ 10839 w 384941"/>
                <a:gd name="connsiteY0" fmla="*/ 53102 h 984128"/>
                <a:gd name="connsiteX1" fmla="*/ 19324 w 384941"/>
                <a:gd name="connsiteY1" fmla="*/ 52912 h 984128"/>
                <a:gd name="connsiteX2" fmla="*/ 18877 w 384941"/>
                <a:gd name="connsiteY2" fmla="*/ 767997 h 984128"/>
                <a:gd name="connsiteX3" fmla="*/ 279646 w 384941"/>
                <a:gd name="connsiteY3" fmla="*/ 961960 h 984128"/>
                <a:gd name="connsiteX4" fmla="*/ 384941 w 384941"/>
                <a:gd name="connsiteY4" fmla="*/ 984128 h 984128"/>
                <a:gd name="connsiteX0" fmla="*/ 13753 w 387855"/>
                <a:gd name="connsiteY0" fmla="*/ 0 h 931026"/>
                <a:gd name="connsiteX1" fmla="*/ 21791 w 387855"/>
                <a:gd name="connsiteY1" fmla="*/ 714895 h 931026"/>
                <a:gd name="connsiteX2" fmla="*/ 282560 w 387855"/>
                <a:gd name="connsiteY2" fmla="*/ 908858 h 931026"/>
                <a:gd name="connsiteX3" fmla="*/ 387855 w 387855"/>
                <a:gd name="connsiteY3" fmla="*/ 931026 h 931026"/>
                <a:gd name="connsiteX0" fmla="*/ 0 w 366064"/>
                <a:gd name="connsiteY0" fmla="*/ 0 h 216131"/>
                <a:gd name="connsiteX1" fmla="*/ 260769 w 366064"/>
                <a:gd name="connsiteY1" fmla="*/ 193963 h 216131"/>
                <a:gd name="connsiteX2" fmla="*/ 366064 w 366064"/>
                <a:gd name="connsiteY2" fmla="*/ 216131 h 216131"/>
                <a:gd name="connsiteX0" fmla="*/ 0 w 105295"/>
                <a:gd name="connsiteY0" fmla="*/ 0 h 22168"/>
                <a:gd name="connsiteX1" fmla="*/ 105295 w 105295"/>
                <a:gd name="connsiteY1" fmla="*/ 22168 h 22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5295" h="22168">
                  <a:moveTo>
                    <a:pt x="0" y="0"/>
                  </a:moveTo>
                  <a:lnTo>
                    <a:pt x="105295" y="22168"/>
                  </a:lnTo>
                </a:path>
              </a:pathLst>
            </a:cu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truncus sympath left">
            <a:extLst>
              <a:ext uri="{FF2B5EF4-FFF2-40B4-BE49-F238E27FC236}">
                <a16:creationId xmlns:a16="http://schemas.microsoft.com/office/drawing/2014/main" id="{B46C601C-72EB-491A-AF60-81D042E4DF0D}"/>
              </a:ext>
            </a:extLst>
          </p:cNvPr>
          <p:cNvGrpSpPr/>
          <p:nvPr/>
        </p:nvGrpSpPr>
        <p:grpSpPr>
          <a:xfrm flipH="1">
            <a:off x="6984715" y="1246684"/>
            <a:ext cx="658850" cy="10095494"/>
            <a:chOff x="2834112" y="539160"/>
            <a:chExt cx="519319" cy="10095494"/>
          </a:xfrm>
        </p:grpSpPr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9E084D48-9BE3-4793-8EC2-978231C8EF75}"/>
                </a:ext>
              </a:extLst>
            </p:cNvPr>
            <p:cNvSpPr/>
            <p:nvPr/>
          </p:nvSpPr>
          <p:spPr>
            <a:xfrm rot="21290916">
              <a:off x="2834112" y="539160"/>
              <a:ext cx="117518" cy="51311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DCB2A5D0-BC12-4E90-9A3F-0F6CF4319155}"/>
                </a:ext>
              </a:extLst>
            </p:cNvPr>
            <p:cNvSpPr/>
            <p:nvPr/>
          </p:nvSpPr>
          <p:spPr>
            <a:xfrm>
              <a:off x="2869324" y="599090"/>
              <a:ext cx="449173" cy="9989793"/>
            </a:xfrm>
            <a:custGeom>
              <a:avLst/>
              <a:gdLst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47145 w 388883"/>
                <a:gd name="connsiteY3" fmla="*/ 4151586 h 9869213"/>
                <a:gd name="connsiteX4" fmla="*/ 94593 w 388883"/>
                <a:gd name="connsiteY4" fmla="*/ 5192110 h 9869213"/>
                <a:gd name="connsiteX5" fmla="*/ 210207 w 388883"/>
                <a:gd name="connsiteY5" fmla="*/ 5602013 h 9869213"/>
                <a:gd name="connsiteX6" fmla="*/ 157655 w 388883"/>
                <a:gd name="connsiteY6" fmla="*/ 7094482 h 9869213"/>
                <a:gd name="connsiteX7" fmla="*/ 115614 w 388883"/>
                <a:gd name="connsiteY7" fmla="*/ 8145517 h 9869213"/>
                <a:gd name="connsiteX8" fmla="*/ 388883 w 388883"/>
                <a:gd name="connsiteY8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47145 w 388883"/>
                <a:gd name="connsiteY3" fmla="*/ 4151586 h 9869213"/>
                <a:gd name="connsiteX4" fmla="*/ 94593 w 388883"/>
                <a:gd name="connsiteY4" fmla="*/ 5192110 h 9869213"/>
                <a:gd name="connsiteX5" fmla="*/ 210207 w 388883"/>
                <a:gd name="connsiteY5" fmla="*/ 5602013 h 9869213"/>
                <a:gd name="connsiteX6" fmla="*/ 157655 w 388883"/>
                <a:gd name="connsiteY6" fmla="*/ 7094482 h 9869213"/>
                <a:gd name="connsiteX7" fmla="*/ 115614 w 388883"/>
                <a:gd name="connsiteY7" fmla="*/ 8145517 h 9869213"/>
                <a:gd name="connsiteX8" fmla="*/ 388883 w 388883"/>
                <a:gd name="connsiteY8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94593 w 388883"/>
                <a:gd name="connsiteY4" fmla="*/ 5192110 h 9869213"/>
                <a:gd name="connsiteX5" fmla="*/ 210207 w 388883"/>
                <a:gd name="connsiteY5" fmla="*/ 5602013 h 9869213"/>
                <a:gd name="connsiteX6" fmla="*/ 157655 w 388883"/>
                <a:gd name="connsiteY6" fmla="*/ 7094482 h 9869213"/>
                <a:gd name="connsiteX7" fmla="*/ 115614 w 388883"/>
                <a:gd name="connsiteY7" fmla="*/ 8145517 h 9869213"/>
                <a:gd name="connsiteX8" fmla="*/ 388883 w 388883"/>
                <a:gd name="connsiteY8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94593 w 388883"/>
                <a:gd name="connsiteY4" fmla="*/ 5192110 h 9869213"/>
                <a:gd name="connsiteX5" fmla="*/ 210207 w 388883"/>
                <a:gd name="connsiteY5" fmla="*/ 5602013 h 9869213"/>
                <a:gd name="connsiteX6" fmla="*/ 157655 w 388883"/>
                <a:gd name="connsiteY6" fmla="*/ 7094482 h 9869213"/>
                <a:gd name="connsiteX7" fmla="*/ 115614 w 388883"/>
                <a:gd name="connsiteY7" fmla="*/ 8145517 h 9869213"/>
                <a:gd name="connsiteX8" fmla="*/ 388883 w 388883"/>
                <a:gd name="connsiteY8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210207 w 388883"/>
                <a:gd name="connsiteY4" fmla="*/ 5602013 h 9869213"/>
                <a:gd name="connsiteX5" fmla="*/ 157655 w 388883"/>
                <a:gd name="connsiteY5" fmla="*/ 7094482 h 9869213"/>
                <a:gd name="connsiteX6" fmla="*/ 115614 w 388883"/>
                <a:gd name="connsiteY6" fmla="*/ 8145517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57655 w 388883"/>
                <a:gd name="connsiteY5" fmla="*/ 7094482 h 9869213"/>
                <a:gd name="connsiteX6" fmla="*/ 115614 w 388883"/>
                <a:gd name="connsiteY6" fmla="*/ 8145517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57655 w 388883"/>
                <a:gd name="connsiteY5" fmla="*/ 7094482 h 9869213"/>
                <a:gd name="connsiteX6" fmla="*/ 115614 w 388883"/>
                <a:gd name="connsiteY6" fmla="*/ 8145517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89186 w 388883"/>
                <a:gd name="connsiteY5" fmla="*/ 7104993 h 9869213"/>
                <a:gd name="connsiteX6" fmla="*/ 115614 w 388883"/>
                <a:gd name="connsiteY6" fmla="*/ 8145517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89186 w 388883"/>
                <a:gd name="connsiteY5" fmla="*/ 7104993 h 9869213"/>
                <a:gd name="connsiteX6" fmla="*/ 115614 w 388883"/>
                <a:gd name="connsiteY6" fmla="*/ 8145517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89186 w 388883"/>
                <a:gd name="connsiteY5" fmla="*/ 7104993 h 9869213"/>
                <a:gd name="connsiteX6" fmla="*/ 210207 w 388883"/>
                <a:gd name="connsiteY6" fmla="*/ 8208579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89186 w 388883"/>
                <a:gd name="connsiteY5" fmla="*/ 7104993 h 9869213"/>
                <a:gd name="connsiteX6" fmla="*/ 210207 w 388883"/>
                <a:gd name="connsiteY6" fmla="*/ 8208579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89186 w 388883"/>
                <a:gd name="connsiteY5" fmla="*/ 7104993 h 9869213"/>
                <a:gd name="connsiteX6" fmla="*/ 115614 w 388883"/>
                <a:gd name="connsiteY6" fmla="*/ 8187559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47144 w 388883"/>
                <a:gd name="connsiteY5" fmla="*/ 7094482 h 9869213"/>
                <a:gd name="connsiteX6" fmla="*/ 115614 w 388883"/>
                <a:gd name="connsiteY6" fmla="*/ 8187559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57654 w 388883"/>
                <a:gd name="connsiteY5" fmla="*/ 7094482 h 9869213"/>
                <a:gd name="connsiteX6" fmla="*/ 115614 w 388883"/>
                <a:gd name="connsiteY6" fmla="*/ 8187559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57654 w 388883"/>
                <a:gd name="connsiteY5" fmla="*/ 7094482 h 9869213"/>
                <a:gd name="connsiteX6" fmla="*/ 136634 w 388883"/>
                <a:gd name="connsiteY6" fmla="*/ 8187559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15614 w 388883"/>
                <a:gd name="connsiteY1" fmla="*/ 672662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57654 w 388883"/>
                <a:gd name="connsiteY5" fmla="*/ 7094482 h 9869213"/>
                <a:gd name="connsiteX6" fmla="*/ 136634 w 388883"/>
                <a:gd name="connsiteY6" fmla="*/ 8187559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63062 w 388883"/>
                <a:gd name="connsiteY1" fmla="*/ 620110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57654 w 388883"/>
                <a:gd name="connsiteY5" fmla="*/ 7094482 h 9869213"/>
                <a:gd name="connsiteX6" fmla="*/ 136634 w 388883"/>
                <a:gd name="connsiteY6" fmla="*/ 8187559 h 9869213"/>
                <a:gd name="connsiteX7" fmla="*/ 388883 w 388883"/>
                <a:gd name="connsiteY7" fmla="*/ 9869213 h 9869213"/>
                <a:gd name="connsiteX0" fmla="*/ 0 w 449173"/>
                <a:gd name="connsiteY0" fmla="*/ 0 h 9989793"/>
                <a:gd name="connsiteX1" fmla="*/ 63062 w 449173"/>
                <a:gd name="connsiteY1" fmla="*/ 620110 h 9989793"/>
                <a:gd name="connsiteX2" fmla="*/ 136635 w 449173"/>
                <a:gd name="connsiteY2" fmla="*/ 1587062 h 9989793"/>
                <a:gd name="connsiteX3" fmla="*/ 126124 w 449173"/>
                <a:gd name="connsiteY3" fmla="*/ 4151586 h 9989793"/>
                <a:gd name="connsiteX4" fmla="*/ 157656 w 449173"/>
                <a:gd name="connsiteY4" fmla="*/ 5602013 h 9989793"/>
                <a:gd name="connsiteX5" fmla="*/ 157654 w 449173"/>
                <a:gd name="connsiteY5" fmla="*/ 7094482 h 9989793"/>
                <a:gd name="connsiteX6" fmla="*/ 136634 w 449173"/>
                <a:gd name="connsiteY6" fmla="*/ 8187559 h 9989793"/>
                <a:gd name="connsiteX7" fmla="*/ 449173 w 449173"/>
                <a:gd name="connsiteY7" fmla="*/ 9989793 h 9989793"/>
                <a:gd name="connsiteX0" fmla="*/ 0 w 449173"/>
                <a:gd name="connsiteY0" fmla="*/ 0 h 9989793"/>
                <a:gd name="connsiteX1" fmla="*/ 63062 w 449173"/>
                <a:gd name="connsiteY1" fmla="*/ 620110 h 9989793"/>
                <a:gd name="connsiteX2" fmla="*/ 136635 w 449173"/>
                <a:gd name="connsiteY2" fmla="*/ 1587062 h 9989793"/>
                <a:gd name="connsiteX3" fmla="*/ 126124 w 449173"/>
                <a:gd name="connsiteY3" fmla="*/ 4151586 h 9989793"/>
                <a:gd name="connsiteX4" fmla="*/ 211158 w 449173"/>
                <a:gd name="connsiteY4" fmla="*/ 5597149 h 9989793"/>
                <a:gd name="connsiteX5" fmla="*/ 157654 w 449173"/>
                <a:gd name="connsiteY5" fmla="*/ 7094482 h 9989793"/>
                <a:gd name="connsiteX6" fmla="*/ 136634 w 449173"/>
                <a:gd name="connsiteY6" fmla="*/ 8187559 h 9989793"/>
                <a:gd name="connsiteX7" fmla="*/ 449173 w 449173"/>
                <a:gd name="connsiteY7" fmla="*/ 9989793 h 9989793"/>
                <a:gd name="connsiteX0" fmla="*/ 0 w 449173"/>
                <a:gd name="connsiteY0" fmla="*/ 0 h 9989793"/>
                <a:gd name="connsiteX1" fmla="*/ 63062 w 449173"/>
                <a:gd name="connsiteY1" fmla="*/ 620110 h 9989793"/>
                <a:gd name="connsiteX2" fmla="*/ 136635 w 449173"/>
                <a:gd name="connsiteY2" fmla="*/ 1587062 h 9989793"/>
                <a:gd name="connsiteX3" fmla="*/ 126124 w 449173"/>
                <a:gd name="connsiteY3" fmla="*/ 4151586 h 9989793"/>
                <a:gd name="connsiteX4" fmla="*/ 186839 w 449173"/>
                <a:gd name="connsiteY4" fmla="*/ 5606877 h 9989793"/>
                <a:gd name="connsiteX5" fmla="*/ 157654 w 449173"/>
                <a:gd name="connsiteY5" fmla="*/ 7094482 h 9989793"/>
                <a:gd name="connsiteX6" fmla="*/ 136634 w 449173"/>
                <a:gd name="connsiteY6" fmla="*/ 8187559 h 9989793"/>
                <a:gd name="connsiteX7" fmla="*/ 449173 w 449173"/>
                <a:gd name="connsiteY7" fmla="*/ 9989793 h 9989793"/>
                <a:gd name="connsiteX0" fmla="*/ 0 w 449173"/>
                <a:gd name="connsiteY0" fmla="*/ 0 h 9989793"/>
                <a:gd name="connsiteX1" fmla="*/ 63062 w 449173"/>
                <a:gd name="connsiteY1" fmla="*/ 620110 h 9989793"/>
                <a:gd name="connsiteX2" fmla="*/ 136635 w 449173"/>
                <a:gd name="connsiteY2" fmla="*/ 1587062 h 9989793"/>
                <a:gd name="connsiteX3" fmla="*/ 126124 w 449173"/>
                <a:gd name="connsiteY3" fmla="*/ 4151586 h 9989793"/>
                <a:gd name="connsiteX4" fmla="*/ 186839 w 449173"/>
                <a:gd name="connsiteY4" fmla="*/ 5606877 h 9989793"/>
                <a:gd name="connsiteX5" fmla="*/ 157654 w 449173"/>
                <a:gd name="connsiteY5" fmla="*/ 7094482 h 9989793"/>
                <a:gd name="connsiteX6" fmla="*/ 233910 w 449173"/>
                <a:gd name="connsiteY6" fmla="*/ 8192422 h 9989793"/>
                <a:gd name="connsiteX7" fmla="*/ 449173 w 449173"/>
                <a:gd name="connsiteY7" fmla="*/ 9989793 h 9989793"/>
                <a:gd name="connsiteX0" fmla="*/ 0 w 449173"/>
                <a:gd name="connsiteY0" fmla="*/ 0 h 9989793"/>
                <a:gd name="connsiteX1" fmla="*/ 63062 w 449173"/>
                <a:gd name="connsiteY1" fmla="*/ 620110 h 9989793"/>
                <a:gd name="connsiteX2" fmla="*/ 136635 w 449173"/>
                <a:gd name="connsiteY2" fmla="*/ 1587062 h 9989793"/>
                <a:gd name="connsiteX3" fmla="*/ 126124 w 449173"/>
                <a:gd name="connsiteY3" fmla="*/ 4151586 h 9989793"/>
                <a:gd name="connsiteX4" fmla="*/ 186839 w 449173"/>
                <a:gd name="connsiteY4" fmla="*/ 5606877 h 9989793"/>
                <a:gd name="connsiteX5" fmla="*/ 177110 w 449173"/>
                <a:gd name="connsiteY5" fmla="*/ 7094482 h 9989793"/>
                <a:gd name="connsiteX6" fmla="*/ 233910 w 449173"/>
                <a:gd name="connsiteY6" fmla="*/ 8192422 h 9989793"/>
                <a:gd name="connsiteX7" fmla="*/ 449173 w 449173"/>
                <a:gd name="connsiteY7" fmla="*/ 9989793 h 9989793"/>
                <a:gd name="connsiteX0" fmla="*/ 0 w 449173"/>
                <a:gd name="connsiteY0" fmla="*/ 0 h 9989793"/>
                <a:gd name="connsiteX1" fmla="*/ 63062 w 449173"/>
                <a:gd name="connsiteY1" fmla="*/ 620110 h 9989793"/>
                <a:gd name="connsiteX2" fmla="*/ 136635 w 449173"/>
                <a:gd name="connsiteY2" fmla="*/ 1587062 h 9989793"/>
                <a:gd name="connsiteX3" fmla="*/ 126124 w 449173"/>
                <a:gd name="connsiteY3" fmla="*/ 4151586 h 9989793"/>
                <a:gd name="connsiteX4" fmla="*/ 186839 w 449173"/>
                <a:gd name="connsiteY4" fmla="*/ 5606877 h 9989793"/>
                <a:gd name="connsiteX5" fmla="*/ 177110 w 449173"/>
                <a:gd name="connsiteY5" fmla="*/ 7094482 h 9989793"/>
                <a:gd name="connsiteX6" fmla="*/ 233910 w 449173"/>
                <a:gd name="connsiteY6" fmla="*/ 8192422 h 9989793"/>
                <a:gd name="connsiteX7" fmla="*/ 449173 w 449173"/>
                <a:gd name="connsiteY7" fmla="*/ 9989793 h 9989793"/>
                <a:gd name="connsiteX0" fmla="*/ 0 w 449173"/>
                <a:gd name="connsiteY0" fmla="*/ 0 h 9989793"/>
                <a:gd name="connsiteX1" fmla="*/ 63062 w 449173"/>
                <a:gd name="connsiteY1" fmla="*/ 620110 h 9989793"/>
                <a:gd name="connsiteX2" fmla="*/ 136635 w 449173"/>
                <a:gd name="connsiteY2" fmla="*/ 1587062 h 9989793"/>
                <a:gd name="connsiteX3" fmla="*/ 126124 w 449173"/>
                <a:gd name="connsiteY3" fmla="*/ 4151586 h 9989793"/>
                <a:gd name="connsiteX4" fmla="*/ 186839 w 449173"/>
                <a:gd name="connsiteY4" fmla="*/ 5606877 h 9989793"/>
                <a:gd name="connsiteX5" fmla="*/ 177110 w 449173"/>
                <a:gd name="connsiteY5" fmla="*/ 7094482 h 9989793"/>
                <a:gd name="connsiteX6" fmla="*/ 199863 w 449173"/>
                <a:gd name="connsiteY6" fmla="*/ 8192422 h 9989793"/>
                <a:gd name="connsiteX7" fmla="*/ 449173 w 449173"/>
                <a:gd name="connsiteY7" fmla="*/ 9989793 h 9989793"/>
                <a:gd name="connsiteX0" fmla="*/ 0 w 449173"/>
                <a:gd name="connsiteY0" fmla="*/ 0 h 9989793"/>
                <a:gd name="connsiteX1" fmla="*/ 63062 w 449173"/>
                <a:gd name="connsiteY1" fmla="*/ 620110 h 9989793"/>
                <a:gd name="connsiteX2" fmla="*/ 136635 w 449173"/>
                <a:gd name="connsiteY2" fmla="*/ 1587062 h 9989793"/>
                <a:gd name="connsiteX3" fmla="*/ 126124 w 449173"/>
                <a:gd name="connsiteY3" fmla="*/ 4151586 h 9989793"/>
                <a:gd name="connsiteX4" fmla="*/ 186839 w 449173"/>
                <a:gd name="connsiteY4" fmla="*/ 5606877 h 9989793"/>
                <a:gd name="connsiteX5" fmla="*/ 177110 w 449173"/>
                <a:gd name="connsiteY5" fmla="*/ 7094482 h 9989793"/>
                <a:gd name="connsiteX6" fmla="*/ 199863 w 449173"/>
                <a:gd name="connsiteY6" fmla="*/ 8192422 h 9989793"/>
                <a:gd name="connsiteX7" fmla="*/ 449173 w 449173"/>
                <a:gd name="connsiteY7" fmla="*/ 9989793 h 9989793"/>
                <a:gd name="connsiteX0" fmla="*/ 0 w 449173"/>
                <a:gd name="connsiteY0" fmla="*/ 0 h 9989793"/>
                <a:gd name="connsiteX1" fmla="*/ 63062 w 449173"/>
                <a:gd name="connsiteY1" fmla="*/ 620110 h 9989793"/>
                <a:gd name="connsiteX2" fmla="*/ 136635 w 449173"/>
                <a:gd name="connsiteY2" fmla="*/ 1587062 h 9989793"/>
                <a:gd name="connsiteX3" fmla="*/ 126124 w 449173"/>
                <a:gd name="connsiteY3" fmla="*/ 4151586 h 9989793"/>
                <a:gd name="connsiteX4" fmla="*/ 186839 w 449173"/>
                <a:gd name="connsiteY4" fmla="*/ 5606877 h 9989793"/>
                <a:gd name="connsiteX5" fmla="*/ 177110 w 449173"/>
                <a:gd name="connsiteY5" fmla="*/ 7094482 h 9989793"/>
                <a:gd name="connsiteX6" fmla="*/ 233910 w 449173"/>
                <a:gd name="connsiteY6" fmla="*/ 8202149 h 9989793"/>
                <a:gd name="connsiteX7" fmla="*/ 449173 w 449173"/>
                <a:gd name="connsiteY7" fmla="*/ 9989793 h 9989793"/>
                <a:gd name="connsiteX0" fmla="*/ 0 w 449173"/>
                <a:gd name="connsiteY0" fmla="*/ 0 h 9989793"/>
                <a:gd name="connsiteX1" fmla="*/ 63062 w 449173"/>
                <a:gd name="connsiteY1" fmla="*/ 620110 h 9989793"/>
                <a:gd name="connsiteX2" fmla="*/ 136635 w 449173"/>
                <a:gd name="connsiteY2" fmla="*/ 1587062 h 9989793"/>
                <a:gd name="connsiteX3" fmla="*/ 126124 w 449173"/>
                <a:gd name="connsiteY3" fmla="*/ 4151586 h 9989793"/>
                <a:gd name="connsiteX4" fmla="*/ 186839 w 449173"/>
                <a:gd name="connsiteY4" fmla="*/ 5606877 h 9989793"/>
                <a:gd name="connsiteX5" fmla="*/ 201429 w 449173"/>
                <a:gd name="connsiteY5" fmla="*/ 7094482 h 9989793"/>
                <a:gd name="connsiteX6" fmla="*/ 233910 w 449173"/>
                <a:gd name="connsiteY6" fmla="*/ 8202149 h 9989793"/>
                <a:gd name="connsiteX7" fmla="*/ 449173 w 449173"/>
                <a:gd name="connsiteY7" fmla="*/ 9989793 h 9989793"/>
                <a:gd name="connsiteX0" fmla="*/ 0 w 449173"/>
                <a:gd name="connsiteY0" fmla="*/ 0 h 9989793"/>
                <a:gd name="connsiteX1" fmla="*/ 63062 w 449173"/>
                <a:gd name="connsiteY1" fmla="*/ 620110 h 9989793"/>
                <a:gd name="connsiteX2" fmla="*/ 136635 w 449173"/>
                <a:gd name="connsiteY2" fmla="*/ 1587062 h 9989793"/>
                <a:gd name="connsiteX3" fmla="*/ 126124 w 449173"/>
                <a:gd name="connsiteY3" fmla="*/ 4151586 h 9989793"/>
                <a:gd name="connsiteX4" fmla="*/ 186839 w 449173"/>
                <a:gd name="connsiteY4" fmla="*/ 5606877 h 9989793"/>
                <a:gd name="connsiteX5" fmla="*/ 181974 w 449173"/>
                <a:gd name="connsiteY5" fmla="*/ 7094482 h 9989793"/>
                <a:gd name="connsiteX6" fmla="*/ 233910 w 449173"/>
                <a:gd name="connsiteY6" fmla="*/ 8202149 h 9989793"/>
                <a:gd name="connsiteX7" fmla="*/ 449173 w 449173"/>
                <a:gd name="connsiteY7" fmla="*/ 9989793 h 9989793"/>
                <a:gd name="connsiteX0" fmla="*/ 0 w 449173"/>
                <a:gd name="connsiteY0" fmla="*/ 0 h 9989793"/>
                <a:gd name="connsiteX1" fmla="*/ 63062 w 449173"/>
                <a:gd name="connsiteY1" fmla="*/ 620110 h 9989793"/>
                <a:gd name="connsiteX2" fmla="*/ 136635 w 449173"/>
                <a:gd name="connsiteY2" fmla="*/ 1587062 h 9989793"/>
                <a:gd name="connsiteX3" fmla="*/ 126124 w 449173"/>
                <a:gd name="connsiteY3" fmla="*/ 4151586 h 9989793"/>
                <a:gd name="connsiteX4" fmla="*/ 201430 w 449173"/>
                <a:gd name="connsiteY4" fmla="*/ 5602014 h 9989793"/>
                <a:gd name="connsiteX5" fmla="*/ 181974 w 449173"/>
                <a:gd name="connsiteY5" fmla="*/ 7094482 h 9989793"/>
                <a:gd name="connsiteX6" fmla="*/ 233910 w 449173"/>
                <a:gd name="connsiteY6" fmla="*/ 8202149 h 9989793"/>
                <a:gd name="connsiteX7" fmla="*/ 449173 w 449173"/>
                <a:gd name="connsiteY7" fmla="*/ 9989793 h 9989793"/>
                <a:gd name="connsiteX0" fmla="*/ 0 w 449173"/>
                <a:gd name="connsiteY0" fmla="*/ 0 h 9989793"/>
                <a:gd name="connsiteX1" fmla="*/ 63062 w 449173"/>
                <a:gd name="connsiteY1" fmla="*/ 620110 h 9989793"/>
                <a:gd name="connsiteX2" fmla="*/ 136635 w 449173"/>
                <a:gd name="connsiteY2" fmla="*/ 1587062 h 9989793"/>
                <a:gd name="connsiteX3" fmla="*/ 126124 w 449173"/>
                <a:gd name="connsiteY3" fmla="*/ 4151586 h 9989793"/>
                <a:gd name="connsiteX4" fmla="*/ 191702 w 449173"/>
                <a:gd name="connsiteY4" fmla="*/ 5602014 h 9989793"/>
                <a:gd name="connsiteX5" fmla="*/ 181974 w 449173"/>
                <a:gd name="connsiteY5" fmla="*/ 7094482 h 9989793"/>
                <a:gd name="connsiteX6" fmla="*/ 233910 w 449173"/>
                <a:gd name="connsiteY6" fmla="*/ 8202149 h 9989793"/>
                <a:gd name="connsiteX7" fmla="*/ 449173 w 449173"/>
                <a:gd name="connsiteY7" fmla="*/ 9989793 h 9989793"/>
                <a:gd name="connsiteX0" fmla="*/ 0 w 449173"/>
                <a:gd name="connsiteY0" fmla="*/ 0 h 9989793"/>
                <a:gd name="connsiteX1" fmla="*/ 63062 w 449173"/>
                <a:gd name="connsiteY1" fmla="*/ 620110 h 9989793"/>
                <a:gd name="connsiteX2" fmla="*/ 136635 w 449173"/>
                <a:gd name="connsiteY2" fmla="*/ 1587062 h 9989793"/>
                <a:gd name="connsiteX3" fmla="*/ 126124 w 449173"/>
                <a:gd name="connsiteY3" fmla="*/ 4151586 h 9989793"/>
                <a:gd name="connsiteX4" fmla="*/ 186838 w 449173"/>
                <a:gd name="connsiteY4" fmla="*/ 5602014 h 9989793"/>
                <a:gd name="connsiteX5" fmla="*/ 181974 w 449173"/>
                <a:gd name="connsiteY5" fmla="*/ 7094482 h 9989793"/>
                <a:gd name="connsiteX6" fmla="*/ 233910 w 449173"/>
                <a:gd name="connsiteY6" fmla="*/ 8202149 h 9989793"/>
                <a:gd name="connsiteX7" fmla="*/ 449173 w 449173"/>
                <a:gd name="connsiteY7" fmla="*/ 9989793 h 9989793"/>
                <a:gd name="connsiteX0" fmla="*/ 0 w 449173"/>
                <a:gd name="connsiteY0" fmla="*/ 0 h 9989793"/>
                <a:gd name="connsiteX1" fmla="*/ 63062 w 449173"/>
                <a:gd name="connsiteY1" fmla="*/ 620110 h 9989793"/>
                <a:gd name="connsiteX2" fmla="*/ 136635 w 449173"/>
                <a:gd name="connsiteY2" fmla="*/ 1587062 h 9989793"/>
                <a:gd name="connsiteX3" fmla="*/ 126124 w 449173"/>
                <a:gd name="connsiteY3" fmla="*/ 4151586 h 9989793"/>
                <a:gd name="connsiteX4" fmla="*/ 114794 w 449173"/>
                <a:gd name="connsiteY4" fmla="*/ 5590930 h 9989793"/>
                <a:gd name="connsiteX5" fmla="*/ 181974 w 449173"/>
                <a:gd name="connsiteY5" fmla="*/ 7094482 h 9989793"/>
                <a:gd name="connsiteX6" fmla="*/ 233910 w 449173"/>
                <a:gd name="connsiteY6" fmla="*/ 8202149 h 9989793"/>
                <a:gd name="connsiteX7" fmla="*/ 449173 w 449173"/>
                <a:gd name="connsiteY7" fmla="*/ 9989793 h 9989793"/>
                <a:gd name="connsiteX0" fmla="*/ 0 w 449173"/>
                <a:gd name="connsiteY0" fmla="*/ 0 h 9989793"/>
                <a:gd name="connsiteX1" fmla="*/ 63062 w 449173"/>
                <a:gd name="connsiteY1" fmla="*/ 620110 h 9989793"/>
                <a:gd name="connsiteX2" fmla="*/ 136635 w 449173"/>
                <a:gd name="connsiteY2" fmla="*/ 1587062 h 9989793"/>
                <a:gd name="connsiteX3" fmla="*/ 126124 w 449173"/>
                <a:gd name="connsiteY3" fmla="*/ 4151586 h 9989793"/>
                <a:gd name="connsiteX4" fmla="*/ 114794 w 449173"/>
                <a:gd name="connsiteY4" fmla="*/ 5590930 h 9989793"/>
                <a:gd name="connsiteX5" fmla="*/ 181974 w 449173"/>
                <a:gd name="connsiteY5" fmla="*/ 7094482 h 9989793"/>
                <a:gd name="connsiteX6" fmla="*/ 233910 w 449173"/>
                <a:gd name="connsiteY6" fmla="*/ 8202149 h 9989793"/>
                <a:gd name="connsiteX7" fmla="*/ 449173 w 449173"/>
                <a:gd name="connsiteY7" fmla="*/ 9989793 h 9989793"/>
                <a:gd name="connsiteX0" fmla="*/ 0 w 449173"/>
                <a:gd name="connsiteY0" fmla="*/ 0 h 9989793"/>
                <a:gd name="connsiteX1" fmla="*/ 63062 w 449173"/>
                <a:gd name="connsiteY1" fmla="*/ 620110 h 9989793"/>
                <a:gd name="connsiteX2" fmla="*/ 136635 w 449173"/>
                <a:gd name="connsiteY2" fmla="*/ 1587062 h 9989793"/>
                <a:gd name="connsiteX3" fmla="*/ 126124 w 449173"/>
                <a:gd name="connsiteY3" fmla="*/ 4151586 h 9989793"/>
                <a:gd name="connsiteX4" fmla="*/ 114794 w 449173"/>
                <a:gd name="connsiteY4" fmla="*/ 5590930 h 9989793"/>
                <a:gd name="connsiteX5" fmla="*/ 154265 w 449173"/>
                <a:gd name="connsiteY5" fmla="*/ 7094482 h 9989793"/>
                <a:gd name="connsiteX6" fmla="*/ 233910 w 449173"/>
                <a:gd name="connsiteY6" fmla="*/ 8202149 h 9989793"/>
                <a:gd name="connsiteX7" fmla="*/ 449173 w 449173"/>
                <a:gd name="connsiteY7" fmla="*/ 9989793 h 9989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9173" h="9989793">
                  <a:moveTo>
                    <a:pt x="0" y="0"/>
                  </a:moveTo>
                  <a:cubicBezTo>
                    <a:pt x="41166" y="493110"/>
                    <a:pt x="40290" y="355600"/>
                    <a:pt x="63062" y="620110"/>
                  </a:cubicBezTo>
                  <a:cubicBezTo>
                    <a:pt x="85834" y="884620"/>
                    <a:pt x="126125" y="998483"/>
                    <a:pt x="136635" y="1587062"/>
                  </a:cubicBezTo>
                  <a:cubicBezTo>
                    <a:pt x="147145" y="2175641"/>
                    <a:pt x="129764" y="3484275"/>
                    <a:pt x="126124" y="4151586"/>
                  </a:cubicBezTo>
                  <a:cubicBezTo>
                    <a:pt x="122484" y="4818897"/>
                    <a:pt x="110104" y="5100447"/>
                    <a:pt x="114794" y="5590930"/>
                  </a:cubicBezTo>
                  <a:cubicBezTo>
                    <a:pt x="119484" y="6081413"/>
                    <a:pt x="134412" y="6659279"/>
                    <a:pt x="154265" y="7094482"/>
                  </a:cubicBezTo>
                  <a:cubicBezTo>
                    <a:pt x="174118" y="7529685"/>
                    <a:pt x="195372" y="7739694"/>
                    <a:pt x="233910" y="8202149"/>
                  </a:cubicBezTo>
                  <a:cubicBezTo>
                    <a:pt x="272448" y="8664604"/>
                    <a:pt x="344219" y="9289345"/>
                    <a:pt x="449173" y="9989793"/>
                  </a:cubicBezTo>
                </a:path>
              </a:pathLst>
            </a:custGeom>
            <a:noFill/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8C1D049B-9E02-4B87-9072-95C9B45C8564}"/>
                </a:ext>
              </a:extLst>
            </p:cNvPr>
            <p:cNvSpPr/>
            <p:nvPr/>
          </p:nvSpPr>
          <p:spPr>
            <a:xfrm rot="21290916">
              <a:off x="2908475" y="1258774"/>
              <a:ext cx="80361" cy="199206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392D9E7C-DFC1-48BB-B288-B3E08D636E49}"/>
                </a:ext>
              </a:extLst>
            </p:cNvPr>
            <p:cNvSpPr/>
            <p:nvPr/>
          </p:nvSpPr>
          <p:spPr>
            <a:xfrm>
              <a:off x="2958515" y="2037787"/>
              <a:ext cx="80361" cy="199206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BC1C8259-5E68-4886-9D7C-95290752D40C}"/>
                </a:ext>
              </a:extLst>
            </p:cNvPr>
            <p:cNvSpPr/>
            <p:nvPr/>
          </p:nvSpPr>
          <p:spPr>
            <a:xfrm>
              <a:off x="2977511" y="2409687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390AA738-08FE-4B51-905D-418A61E21AF6}"/>
                </a:ext>
              </a:extLst>
            </p:cNvPr>
            <p:cNvSpPr/>
            <p:nvPr/>
          </p:nvSpPr>
          <p:spPr>
            <a:xfrm>
              <a:off x="2977020" y="2777188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5C6F5E7D-5569-4A74-A1F9-C2E6FFDC5332}"/>
                </a:ext>
              </a:extLst>
            </p:cNvPr>
            <p:cNvSpPr/>
            <p:nvPr/>
          </p:nvSpPr>
          <p:spPr>
            <a:xfrm>
              <a:off x="2974098" y="3098796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927E5EB9-0F98-403B-8D19-B6DAA766E94A}"/>
                </a:ext>
              </a:extLst>
            </p:cNvPr>
            <p:cNvSpPr/>
            <p:nvPr/>
          </p:nvSpPr>
          <p:spPr>
            <a:xfrm>
              <a:off x="2972260" y="3450187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72CE8CDC-CF68-400C-B874-056A7D1CD12F}"/>
                </a:ext>
              </a:extLst>
            </p:cNvPr>
            <p:cNvSpPr/>
            <p:nvPr/>
          </p:nvSpPr>
          <p:spPr>
            <a:xfrm>
              <a:off x="2968251" y="3779265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AE176706-2EF0-4EBE-818F-816529D15413}"/>
                </a:ext>
              </a:extLst>
            </p:cNvPr>
            <p:cNvSpPr/>
            <p:nvPr/>
          </p:nvSpPr>
          <p:spPr>
            <a:xfrm>
              <a:off x="2968915" y="4051791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C9F09923-6ABA-416D-8FF1-ACF2E96EF580}"/>
                </a:ext>
              </a:extLst>
            </p:cNvPr>
            <p:cNvSpPr/>
            <p:nvPr/>
          </p:nvSpPr>
          <p:spPr>
            <a:xfrm>
              <a:off x="2963901" y="4446931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0F36DF79-83E2-4A0E-91DC-E7FF0F602812}"/>
                </a:ext>
              </a:extLst>
            </p:cNvPr>
            <p:cNvSpPr/>
            <p:nvPr/>
          </p:nvSpPr>
          <p:spPr>
            <a:xfrm>
              <a:off x="2967921" y="4831055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67B05ECB-BBC0-4705-B65A-CA087FD65EAE}"/>
                </a:ext>
              </a:extLst>
            </p:cNvPr>
            <p:cNvSpPr/>
            <p:nvPr/>
          </p:nvSpPr>
          <p:spPr>
            <a:xfrm>
              <a:off x="2954104" y="5238796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76D99E8E-CDAF-4E48-B840-D879C8B8EADD}"/>
                </a:ext>
              </a:extLst>
            </p:cNvPr>
            <p:cNvSpPr/>
            <p:nvPr/>
          </p:nvSpPr>
          <p:spPr>
            <a:xfrm>
              <a:off x="2953106" y="5617707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D312D00D-4752-408C-AB46-B46BCE8D8E6E}"/>
                </a:ext>
              </a:extLst>
            </p:cNvPr>
            <p:cNvSpPr/>
            <p:nvPr/>
          </p:nvSpPr>
          <p:spPr>
            <a:xfrm>
              <a:off x="2960380" y="6491192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23F10CA0-3FC0-4099-8BE4-738719F32B3C}"/>
                </a:ext>
              </a:extLst>
            </p:cNvPr>
            <p:cNvSpPr/>
            <p:nvPr/>
          </p:nvSpPr>
          <p:spPr>
            <a:xfrm>
              <a:off x="2956663" y="6027099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0E51C477-B6B3-4DB7-9FA3-7F1165AC2D94}"/>
                </a:ext>
              </a:extLst>
            </p:cNvPr>
            <p:cNvSpPr/>
            <p:nvPr/>
          </p:nvSpPr>
          <p:spPr>
            <a:xfrm rot="21294812">
              <a:off x="2958338" y="6929772"/>
              <a:ext cx="74744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731E91FD-9FED-422D-B834-95BD28BAB885}"/>
                </a:ext>
              </a:extLst>
            </p:cNvPr>
            <p:cNvSpPr/>
            <p:nvPr/>
          </p:nvSpPr>
          <p:spPr>
            <a:xfrm>
              <a:off x="2977788" y="7464933"/>
              <a:ext cx="65481" cy="92304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6B9E4C51-C209-40FD-86E0-324B64BA3840}"/>
                </a:ext>
              </a:extLst>
            </p:cNvPr>
            <p:cNvSpPr/>
            <p:nvPr/>
          </p:nvSpPr>
          <p:spPr>
            <a:xfrm rot="21409887">
              <a:off x="3010303" y="8043058"/>
              <a:ext cx="70424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2FF586B5-7C14-418D-8E8A-C9D37CC23749}"/>
                </a:ext>
              </a:extLst>
            </p:cNvPr>
            <p:cNvSpPr/>
            <p:nvPr/>
          </p:nvSpPr>
          <p:spPr>
            <a:xfrm rot="21184879">
              <a:off x="3063288" y="8588585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F9A34587-5A1D-4B1F-BD87-FE866ED5EDA4}"/>
                </a:ext>
              </a:extLst>
            </p:cNvPr>
            <p:cNvSpPr/>
            <p:nvPr/>
          </p:nvSpPr>
          <p:spPr>
            <a:xfrm rot="21396915">
              <a:off x="3107142" y="9077069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5E819F46-481A-49AD-AEB3-FB8B81AB7F86}"/>
                </a:ext>
              </a:extLst>
            </p:cNvPr>
            <p:cNvSpPr/>
            <p:nvPr/>
          </p:nvSpPr>
          <p:spPr>
            <a:xfrm rot="21396915">
              <a:off x="3140194" y="9418155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4F619736-5ADB-477B-9384-9E61788A6360}"/>
                </a:ext>
              </a:extLst>
            </p:cNvPr>
            <p:cNvSpPr/>
            <p:nvPr/>
          </p:nvSpPr>
          <p:spPr>
            <a:xfrm rot="21194876">
              <a:off x="3187757" y="9772749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6B6FB4AA-68D8-4153-9576-1DCB692E1FC3}"/>
                </a:ext>
              </a:extLst>
            </p:cNvPr>
            <p:cNvSpPr/>
            <p:nvPr/>
          </p:nvSpPr>
          <p:spPr>
            <a:xfrm rot="21065658">
              <a:off x="3230103" y="10105477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DA9256D9-53BA-4F4B-8975-0B63F9B005D1}"/>
                </a:ext>
              </a:extLst>
            </p:cNvPr>
            <p:cNvSpPr/>
            <p:nvPr/>
          </p:nvSpPr>
          <p:spPr>
            <a:xfrm>
              <a:off x="3295204" y="10518232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4" name="truncus sympath right">
            <a:extLst>
              <a:ext uri="{FF2B5EF4-FFF2-40B4-BE49-F238E27FC236}">
                <a16:creationId xmlns:a16="http://schemas.microsoft.com/office/drawing/2014/main" id="{1150EECB-5AF6-4DA5-A9B2-55472F8E1770}"/>
              </a:ext>
            </a:extLst>
          </p:cNvPr>
          <p:cNvGrpSpPr/>
          <p:nvPr/>
        </p:nvGrpSpPr>
        <p:grpSpPr>
          <a:xfrm>
            <a:off x="6371498" y="1255059"/>
            <a:ext cx="671988" cy="10096387"/>
            <a:chOff x="2834112" y="539160"/>
            <a:chExt cx="529675" cy="10096387"/>
          </a:xfrm>
        </p:grpSpPr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11937AFF-B494-4496-A64E-CD148CCC387E}"/>
                </a:ext>
              </a:extLst>
            </p:cNvPr>
            <p:cNvSpPr/>
            <p:nvPr/>
          </p:nvSpPr>
          <p:spPr>
            <a:xfrm rot="21290916">
              <a:off x="2834112" y="539160"/>
              <a:ext cx="117518" cy="51311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70C06A57-6AA8-4217-A773-9810F8A4C165}"/>
                </a:ext>
              </a:extLst>
            </p:cNvPr>
            <p:cNvSpPr/>
            <p:nvPr/>
          </p:nvSpPr>
          <p:spPr>
            <a:xfrm>
              <a:off x="2869325" y="599090"/>
              <a:ext cx="483860" cy="10000163"/>
            </a:xfrm>
            <a:custGeom>
              <a:avLst/>
              <a:gdLst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47145 w 388883"/>
                <a:gd name="connsiteY3" fmla="*/ 4151586 h 9869213"/>
                <a:gd name="connsiteX4" fmla="*/ 94593 w 388883"/>
                <a:gd name="connsiteY4" fmla="*/ 5192110 h 9869213"/>
                <a:gd name="connsiteX5" fmla="*/ 210207 w 388883"/>
                <a:gd name="connsiteY5" fmla="*/ 5602013 h 9869213"/>
                <a:gd name="connsiteX6" fmla="*/ 157655 w 388883"/>
                <a:gd name="connsiteY6" fmla="*/ 7094482 h 9869213"/>
                <a:gd name="connsiteX7" fmla="*/ 115614 w 388883"/>
                <a:gd name="connsiteY7" fmla="*/ 8145517 h 9869213"/>
                <a:gd name="connsiteX8" fmla="*/ 388883 w 388883"/>
                <a:gd name="connsiteY8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47145 w 388883"/>
                <a:gd name="connsiteY3" fmla="*/ 4151586 h 9869213"/>
                <a:gd name="connsiteX4" fmla="*/ 94593 w 388883"/>
                <a:gd name="connsiteY4" fmla="*/ 5192110 h 9869213"/>
                <a:gd name="connsiteX5" fmla="*/ 210207 w 388883"/>
                <a:gd name="connsiteY5" fmla="*/ 5602013 h 9869213"/>
                <a:gd name="connsiteX6" fmla="*/ 157655 w 388883"/>
                <a:gd name="connsiteY6" fmla="*/ 7094482 h 9869213"/>
                <a:gd name="connsiteX7" fmla="*/ 115614 w 388883"/>
                <a:gd name="connsiteY7" fmla="*/ 8145517 h 9869213"/>
                <a:gd name="connsiteX8" fmla="*/ 388883 w 388883"/>
                <a:gd name="connsiteY8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94593 w 388883"/>
                <a:gd name="connsiteY4" fmla="*/ 5192110 h 9869213"/>
                <a:gd name="connsiteX5" fmla="*/ 210207 w 388883"/>
                <a:gd name="connsiteY5" fmla="*/ 5602013 h 9869213"/>
                <a:gd name="connsiteX6" fmla="*/ 157655 w 388883"/>
                <a:gd name="connsiteY6" fmla="*/ 7094482 h 9869213"/>
                <a:gd name="connsiteX7" fmla="*/ 115614 w 388883"/>
                <a:gd name="connsiteY7" fmla="*/ 8145517 h 9869213"/>
                <a:gd name="connsiteX8" fmla="*/ 388883 w 388883"/>
                <a:gd name="connsiteY8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94593 w 388883"/>
                <a:gd name="connsiteY4" fmla="*/ 5192110 h 9869213"/>
                <a:gd name="connsiteX5" fmla="*/ 210207 w 388883"/>
                <a:gd name="connsiteY5" fmla="*/ 5602013 h 9869213"/>
                <a:gd name="connsiteX6" fmla="*/ 157655 w 388883"/>
                <a:gd name="connsiteY6" fmla="*/ 7094482 h 9869213"/>
                <a:gd name="connsiteX7" fmla="*/ 115614 w 388883"/>
                <a:gd name="connsiteY7" fmla="*/ 8145517 h 9869213"/>
                <a:gd name="connsiteX8" fmla="*/ 388883 w 388883"/>
                <a:gd name="connsiteY8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210207 w 388883"/>
                <a:gd name="connsiteY4" fmla="*/ 5602013 h 9869213"/>
                <a:gd name="connsiteX5" fmla="*/ 157655 w 388883"/>
                <a:gd name="connsiteY5" fmla="*/ 7094482 h 9869213"/>
                <a:gd name="connsiteX6" fmla="*/ 115614 w 388883"/>
                <a:gd name="connsiteY6" fmla="*/ 8145517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57655 w 388883"/>
                <a:gd name="connsiteY5" fmla="*/ 7094482 h 9869213"/>
                <a:gd name="connsiteX6" fmla="*/ 115614 w 388883"/>
                <a:gd name="connsiteY6" fmla="*/ 8145517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57655 w 388883"/>
                <a:gd name="connsiteY5" fmla="*/ 7094482 h 9869213"/>
                <a:gd name="connsiteX6" fmla="*/ 115614 w 388883"/>
                <a:gd name="connsiteY6" fmla="*/ 8145517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89186 w 388883"/>
                <a:gd name="connsiteY5" fmla="*/ 7104993 h 9869213"/>
                <a:gd name="connsiteX6" fmla="*/ 115614 w 388883"/>
                <a:gd name="connsiteY6" fmla="*/ 8145517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89186 w 388883"/>
                <a:gd name="connsiteY5" fmla="*/ 7104993 h 9869213"/>
                <a:gd name="connsiteX6" fmla="*/ 115614 w 388883"/>
                <a:gd name="connsiteY6" fmla="*/ 8145517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89186 w 388883"/>
                <a:gd name="connsiteY5" fmla="*/ 7104993 h 9869213"/>
                <a:gd name="connsiteX6" fmla="*/ 210207 w 388883"/>
                <a:gd name="connsiteY6" fmla="*/ 8208579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89186 w 388883"/>
                <a:gd name="connsiteY5" fmla="*/ 7104993 h 9869213"/>
                <a:gd name="connsiteX6" fmla="*/ 210207 w 388883"/>
                <a:gd name="connsiteY6" fmla="*/ 8208579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89186 w 388883"/>
                <a:gd name="connsiteY5" fmla="*/ 7104993 h 9869213"/>
                <a:gd name="connsiteX6" fmla="*/ 115614 w 388883"/>
                <a:gd name="connsiteY6" fmla="*/ 8187559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47144 w 388883"/>
                <a:gd name="connsiteY5" fmla="*/ 7094482 h 9869213"/>
                <a:gd name="connsiteX6" fmla="*/ 115614 w 388883"/>
                <a:gd name="connsiteY6" fmla="*/ 8187559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57654 w 388883"/>
                <a:gd name="connsiteY5" fmla="*/ 7094482 h 9869213"/>
                <a:gd name="connsiteX6" fmla="*/ 115614 w 388883"/>
                <a:gd name="connsiteY6" fmla="*/ 8187559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05104 w 388883"/>
                <a:gd name="connsiteY1" fmla="*/ 1250731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57654 w 388883"/>
                <a:gd name="connsiteY5" fmla="*/ 7094482 h 9869213"/>
                <a:gd name="connsiteX6" fmla="*/ 136634 w 388883"/>
                <a:gd name="connsiteY6" fmla="*/ 8187559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115614 w 388883"/>
                <a:gd name="connsiteY1" fmla="*/ 672662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57654 w 388883"/>
                <a:gd name="connsiteY5" fmla="*/ 7094482 h 9869213"/>
                <a:gd name="connsiteX6" fmla="*/ 136634 w 388883"/>
                <a:gd name="connsiteY6" fmla="*/ 8187559 h 9869213"/>
                <a:gd name="connsiteX7" fmla="*/ 388883 w 388883"/>
                <a:gd name="connsiteY7" fmla="*/ 9869213 h 9869213"/>
                <a:gd name="connsiteX0" fmla="*/ 0 w 388883"/>
                <a:gd name="connsiteY0" fmla="*/ 0 h 9869213"/>
                <a:gd name="connsiteX1" fmla="*/ 63062 w 388883"/>
                <a:gd name="connsiteY1" fmla="*/ 620110 h 9869213"/>
                <a:gd name="connsiteX2" fmla="*/ 136635 w 388883"/>
                <a:gd name="connsiteY2" fmla="*/ 1587062 h 9869213"/>
                <a:gd name="connsiteX3" fmla="*/ 126124 w 388883"/>
                <a:gd name="connsiteY3" fmla="*/ 4151586 h 9869213"/>
                <a:gd name="connsiteX4" fmla="*/ 157656 w 388883"/>
                <a:gd name="connsiteY4" fmla="*/ 5602013 h 9869213"/>
                <a:gd name="connsiteX5" fmla="*/ 157654 w 388883"/>
                <a:gd name="connsiteY5" fmla="*/ 7094482 h 9869213"/>
                <a:gd name="connsiteX6" fmla="*/ 136634 w 388883"/>
                <a:gd name="connsiteY6" fmla="*/ 8187559 h 9869213"/>
                <a:gd name="connsiteX7" fmla="*/ 388883 w 388883"/>
                <a:gd name="connsiteY7" fmla="*/ 9869213 h 9869213"/>
                <a:gd name="connsiteX0" fmla="*/ 0 w 459222"/>
                <a:gd name="connsiteY0" fmla="*/ 0 h 9989793"/>
                <a:gd name="connsiteX1" fmla="*/ 63062 w 459222"/>
                <a:gd name="connsiteY1" fmla="*/ 620110 h 9989793"/>
                <a:gd name="connsiteX2" fmla="*/ 136635 w 459222"/>
                <a:gd name="connsiteY2" fmla="*/ 1587062 h 9989793"/>
                <a:gd name="connsiteX3" fmla="*/ 126124 w 459222"/>
                <a:gd name="connsiteY3" fmla="*/ 4151586 h 9989793"/>
                <a:gd name="connsiteX4" fmla="*/ 157656 w 459222"/>
                <a:gd name="connsiteY4" fmla="*/ 5602013 h 9989793"/>
                <a:gd name="connsiteX5" fmla="*/ 157654 w 459222"/>
                <a:gd name="connsiteY5" fmla="*/ 7094482 h 9989793"/>
                <a:gd name="connsiteX6" fmla="*/ 136634 w 459222"/>
                <a:gd name="connsiteY6" fmla="*/ 8187559 h 9989793"/>
                <a:gd name="connsiteX7" fmla="*/ 459222 w 459222"/>
                <a:gd name="connsiteY7" fmla="*/ 9989793 h 9989793"/>
                <a:gd name="connsiteX0" fmla="*/ 0 w 419028"/>
                <a:gd name="connsiteY0" fmla="*/ 0 h 9989793"/>
                <a:gd name="connsiteX1" fmla="*/ 63062 w 419028"/>
                <a:gd name="connsiteY1" fmla="*/ 620110 h 9989793"/>
                <a:gd name="connsiteX2" fmla="*/ 136635 w 419028"/>
                <a:gd name="connsiteY2" fmla="*/ 1587062 h 9989793"/>
                <a:gd name="connsiteX3" fmla="*/ 126124 w 419028"/>
                <a:gd name="connsiteY3" fmla="*/ 4151586 h 9989793"/>
                <a:gd name="connsiteX4" fmla="*/ 157656 w 419028"/>
                <a:gd name="connsiteY4" fmla="*/ 5602013 h 9989793"/>
                <a:gd name="connsiteX5" fmla="*/ 157654 w 419028"/>
                <a:gd name="connsiteY5" fmla="*/ 7094482 h 9989793"/>
                <a:gd name="connsiteX6" fmla="*/ 136634 w 419028"/>
                <a:gd name="connsiteY6" fmla="*/ 8187559 h 9989793"/>
                <a:gd name="connsiteX7" fmla="*/ 419028 w 419028"/>
                <a:gd name="connsiteY7" fmla="*/ 9989793 h 9989793"/>
                <a:gd name="connsiteX0" fmla="*/ 0 w 419028"/>
                <a:gd name="connsiteY0" fmla="*/ 0 h 9989793"/>
                <a:gd name="connsiteX1" fmla="*/ 63062 w 419028"/>
                <a:gd name="connsiteY1" fmla="*/ 620110 h 9989793"/>
                <a:gd name="connsiteX2" fmla="*/ 136635 w 419028"/>
                <a:gd name="connsiteY2" fmla="*/ 1587062 h 9989793"/>
                <a:gd name="connsiteX3" fmla="*/ 126124 w 419028"/>
                <a:gd name="connsiteY3" fmla="*/ 4151586 h 9989793"/>
                <a:gd name="connsiteX4" fmla="*/ 157656 w 419028"/>
                <a:gd name="connsiteY4" fmla="*/ 5602013 h 9989793"/>
                <a:gd name="connsiteX5" fmla="*/ 157654 w 419028"/>
                <a:gd name="connsiteY5" fmla="*/ 7094482 h 9989793"/>
                <a:gd name="connsiteX6" fmla="*/ 136634 w 419028"/>
                <a:gd name="connsiteY6" fmla="*/ 8187559 h 9989793"/>
                <a:gd name="connsiteX7" fmla="*/ 419028 w 419028"/>
                <a:gd name="connsiteY7" fmla="*/ 9989793 h 9989793"/>
                <a:gd name="connsiteX0" fmla="*/ 0 w 469269"/>
                <a:gd name="connsiteY0" fmla="*/ 0 h 10009890"/>
                <a:gd name="connsiteX1" fmla="*/ 63062 w 469269"/>
                <a:gd name="connsiteY1" fmla="*/ 620110 h 10009890"/>
                <a:gd name="connsiteX2" fmla="*/ 136635 w 469269"/>
                <a:gd name="connsiteY2" fmla="*/ 1587062 h 10009890"/>
                <a:gd name="connsiteX3" fmla="*/ 126124 w 469269"/>
                <a:gd name="connsiteY3" fmla="*/ 4151586 h 10009890"/>
                <a:gd name="connsiteX4" fmla="*/ 157656 w 469269"/>
                <a:gd name="connsiteY4" fmla="*/ 5602013 h 10009890"/>
                <a:gd name="connsiteX5" fmla="*/ 157654 w 469269"/>
                <a:gd name="connsiteY5" fmla="*/ 7094482 h 10009890"/>
                <a:gd name="connsiteX6" fmla="*/ 136634 w 469269"/>
                <a:gd name="connsiteY6" fmla="*/ 8187559 h 10009890"/>
                <a:gd name="connsiteX7" fmla="*/ 469269 w 469269"/>
                <a:gd name="connsiteY7" fmla="*/ 10009890 h 10009890"/>
                <a:gd name="connsiteX0" fmla="*/ 0 w 469269"/>
                <a:gd name="connsiteY0" fmla="*/ 0 h 10009890"/>
                <a:gd name="connsiteX1" fmla="*/ 63062 w 469269"/>
                <a:gd name="connsiteY1" fmla="*/ 620110 h 10009890"/>
                <a:gd name="connsiteX2" fmla="*/ 136635 w 469269"/>
                <a:gd name="connsiteY2" fmla="*/ 1587062 h 10009890"/>
                <a:gd name="connsiteX3" fmla="*/ 126124 w 469269"/>
                <a:gd name="connsiteY3" fmla="*/ 4151586 h 10009890"/>
                <a:gd name="connsiteX4" fmla="*/ 186839 w 469269"/>
                <a:gd name="connsiteY4" fmla="*/ 5602013 h 10009890"/>
                <a:gd name="connsiteX5" fmla="*/ 157654 w 469269"/>
                <a:gd name="connsiteY5" fmla="*/ 7094482 h 10009890"/>
                <a:gd name="connsiteX6" fmla="*/ 136634 w 469269"/>
                <a:gd name="connsiteY6" fmla="*/ 8187559 h 10009890"/>
                <a:gd name="connsiteX7" fmla="*/ 469269 w 469269"/>
                <a:gd name="connsiteY7" fmla="*/ 10009890 h 10009890"/>
                <a:gd name="connsiteX0" fmla="*/ 0 w 469269"/>
                <a:gd name="connsiteY0" fmla="*/ 0 h 10009890"/>
                <a:gd name="connsiteX1" fmla="*/ 63062 w 469269"/>
                <a:gd name="connsiteY1" fmla="*/ 620110 h 10009890"/>
                <a:gd name="connsiteX2" fmla="*/ 136635 w 469269"/>
                <a:gd name="connsiteY2" fmla="*/ 1587062 h 10009890"/>
                <a:gd name="connsiteX3" fmla="*/ 126124 w 469269"/>
                <a:gd name="connsiteY3" fmla="*/ 4151586 h 10009890"/>
                <a:gd name="connsiteX4" fmla="*/ 186839 w 469269"/>
                <a:gd name="connsiteY4" fmla="*/ 5602013 h 10009890"/>
                <a:gd name="connsiteX5" fmla="*/ 191701 w 469269"/>
                <a:gd name="connsiteY5" fmla="*/ 7094482 h 10009890"/>
                <a:gd name="connsiteX6" fmla="*/ 136634 w 469269"/>
                <a:gd name="connsiteY6" fmla="*/ 8187559 h 10009890"/>
                <a:gd name="connsiteX7" fmla="*/ 469269 w 469269"/>
                <a:gd name="connsiteY7" fmla="*/ 10009890 h 10009890"/>
                <a:gd name="connsiteX0" fmla="*/ 0 w 469269"/>
                <a:gd name="connsiteY0" fmla="*/ 0 h 10009890"/>
                <a:gd name="connsiteX1" fmla="*/ 63062 w 469269"/>
                <a:gd name="connsiteY1" fmla="*/ 620110 h 10009890"/>
                <a:gd name="connsiteX2" fmla="*/ 136635 w 469269"/>
                <a:gd name="connsiteY2" fmla="*/ 1587062 h 10009890"/>
                <a:gd name="connsiteX3" fmla="*/ 126124 w 469269"/>
                <a:gd name="connsiteY3" fmla="*/ 4151586 h 10009890"/>
                <a:gd name="connsiteX4" fmla="*/ 186839 w 469269"/>
                <a:gd name="connsiteY4" fmla="*/ 5602013 h 10009890"/>
                <a:gd name="connsiteX5" fmla="*/ 191701 w 469269"/>
                <a:gd name="connsiteY5" fmla="*/ 7094482 h 10009890"/>
                <a:gd name="connsiteX6" fmla="*/ 219319 w 469269"/>
                <a:gd name="connsiteY6" fmla="*/ 8192423 h 10009890"/>
                <a:gd name="connsiteX7" fmla="*/ 469269 w 469269"/>
                <a:gd name="connsiteY7" fmla="*/ 10009890 h 10009890"/>
                <a:gd name="connsiteX0" fmla="*/ 0 w 449814"/>
                <a:gd name="connsiteY0" fmla="*/ 0 h 10005027"/>
                <a:gd name="connsiteX1" fmla="*/ 63062 w 449814"/>
                <a:gd name="connsiteY1" fmla="*/ 620110 h 10005027"/>
                <a:gd name="connsiteX2" fmla="*/ 136635 w 449814"/>
                <a:gd name="connsiteY2" fmla="*/ 1587062 h 10005027"/>
                <a:gd name="connsiteX3" fmla="*/ 126124 w 449814"/>
                <a:gd name="connsiteY3" fmla="*/ 4151586 h 10005027"/>
                <a:gd name="connsiteX4" fmla="*/ 186839 w 449814"/>
                <a:gd name="connsiteY4" fmla="*/ 5602013 h 10005027"/>
                <a:gd name="connsiteX5" fmla="*/ 191701 w 449814"/>
                <a:gd name="connsiteY5" fmla="*/ 7094482 h 10005027"/>
                <a:gd name="connsiteX6" fmla="*/ 219319 w 449814"/>
                <a:gd name="connsiteY6" fmla="*/ 8192423 h 10005027"/>
                <a:gd name="connsiteX7" fmla="*/ 449814 w 449814"/>
                <a:gd name="connsiteY7" fmla="*/ 10005027 h 10005027"/>
                <a:gd name="connsiteX0" fmla="*/ 0 w 483860"/>
                <a:gd name="connsiteY0" fmla="*/ 0 h 10000163"/>
                <a:gd name="connsiteX1" fmla="*/ 63062 w 483860"/>
                <a:gd name="connsiteY1" fmla="*/ 620110 h 10000163"/>
                <a:gd name="connsiteX2" fmla="*/ 136635 w 483860"/>
                <a:gd name="connsiteY2" fmla="*/ 1587062 h 10000163"/>
                <a:gd name="connsiteX3" fmla="*/ 126124 w 483860"/>
                <a:gd name="connsiteY3" fmla="*/ 4151586 h 10000163"/>
                <a:gd name="connsiteX4" fmla="*/ 186839 w 483860"/>
                <a:gd name="connsiteY4" fmla="*/ 5602013 h 10000163"/>
                <a:gd name="connsiteX5" fmla="*/ 191701 w 483860"/>
                <a:gd name="connsiteY5" fmla="*/ 7094482 h 10000163"/>
                <a:gd name="connsiteX6" fmla="*/ 219319 w 483860"/>
                <a:gd name="connsiteY6" fmla="*/ 8192423 h 10000163"/>
                <a:gd name="connsiteX7" fmla="*/ 483860 w 483860"/>
                <a:gd name="connsiteY7" fmla="*/ 10000163 h 10000163"/>
                <a:gd name="connsiteX0" fmla="*/ 0 w 483860"/>
                <a:gd name="connsiteY0" fmla="*/ 0 h 10000163"/>
                <a:gd name="connsiteX1" fmla="*/ 63062 w 483860"/>
                <a:gd name="connsiteY1" fmla="*/ 620110 h 10000163"/>
                <a:gd name="connsiteX2" fmla="*/ 136635 w 483860"/>
                <a:gd name="connsiteY2" fmla="*/ 1587062 h 10000163"/>
                <a:gd name="connsiteX3" fmla="*/ 126124 w 483860"/>
                <a:gd name="connsiteY3" fmla="*/ 4151586 h 10000163"/>
                <a:gd name="connsiteX4" fmla="*/ 186839 w 483860"/>
                <a:gd name="connsiteY4" fmla="*/ 5602013 h 10000163"/>
                <a:gd name="connsiteX5" fmla="*/ 191701 w 483860"/>
                <a:gd name="connsiteY5" fmla="*/ 7094482 h 10000163"/>
                <a:gd name="connsiteX6" fmla="*/ 219319 w 483860"/>
                <a:gd name="connsiteY6" fmla="*/ 8192423 h 10000163"/>
                <a:gd name="connsiteX7" fmla="*/ 483860 w 483860"/>
                <a:gd name="connsiteY7" fmla="*/ 10000163 h 10000163"/>
                <a:gd name="connsiteX0" fmla="*/ 0 w 483860"/>
                <a:gd name="connsiteY0" fmla="*/ 0 h 10000163"/>
                <a:gd name="connsiteX1" fmla="*/ 63062 w 483860"/>
                <a:gd name="connsiteY1" fmla="*/ 620110 h 10000163"/>
                <a:gd name="connsiteX2" fmla="*/ 136635 w 483860"/>
                <a:gd name="connsiteY2" fmla="*/ 1587062 h 10000163"/>
                <a:gd name="connsiteX3" fmla="*/ 126124 w 483860"/>
                <a:gd name="connsiteY3" fmla="*/ 4151586 h 10000163"/>
                <a:gd name="connsiteX4" fmla="*/ 136962 w 483860"/>
                <a:gd name="connsiteY4" fmla="*/ 5602013 h 10000163"/>
                <a:gd name="connsiteX5" fmla="*/ 191701 w 483860"/>
                <a:gd name="connsiteY5" fmla="*/ 7094482 h 10000163"/>
                <a:gd name="connsiteX6" fmla="*/ 219319 w 483860"/>
                <a:gd name="connsiteY6" fmla="*/ 8192423 h 10000163"/>
                <a:gd name="connsiteX7" fmla="*/ 483860 w 483860"/>
                <a:gd name="connsiteY7" fmla="*/ 10000163 h 10000163"/>
                <a:gd name="connsiteX0" fmla="*/ 0 w 483860"/>
                <a:gd name="connsiteY0" fmla="*/ 0 h 10000163"/>
                <a:gd name="connsiteX1" fmla="*/ 63062 w 483860"/>
                <a:gd name="connsiteY1" fmla="*/ 620110 h 10000163"/>
                <a:gd name="connsiteX2" fmla="*/ 136635 w 483860"/>
                <a:gd name="connsiteY2" fmla="*/ 1587062 h 10000163"/>
                <a:gd name="connsiteX3" fmla="*/ 126124 w 483860"/>
                <a:gd name="connsiteY3" fmla="*/ 4151586 h 10000163"/>
                <a:gd name="connsiteX4" fmla="*/ 136962 w 483860"/>
                <a:gd name="connsiteY4" fmla="*/ 5602013 h 10000163"/>
                <a:gd name="connsiteX5" fmla="*/ 191701 w 483860"/>
                <a:gd name="connsiteY5" fmla="*/ 7094482 h 10000163"/>
                <a:gd name="connsiteX6" fmla="*/ 219319 w 483860"/>
                <a:gd name="connsiteY6" fmla="*/ 8192423 h 10000163"/>
                <a:gd name="connsiteX7" fmla="*/ 483860 w 483860"/>
                <a:gd name="connsiteY7" fmla="*/ 10000163 h 10000163"/>
                <a:gd name="connsiteX0" fmla="*/ 0 w 483860"/>
                <a:gd name="connsiteY0" fmla="*/ 0 h 10000163"/>
                <a:gd name="connsiteX1" fmla="*/ 63062 w 483860"/>
                <a:gd name="connsiteY1" fmla="*/ 620110 h 10000163"/>
                <a:gd name="connsiteX2" fmla="*/ 136635 w 483860"/>
                <a:gd name="connsiteY2" fmla="*/ 1587062 h 10000163"/>
                <a:gd name="connsiteX3" fmla="*/ 126124 w 483860"/>
                <a:gd name="connsiteY3" fmla="*/ 4151586 h 10000163"/>
                <a:gd name="connsiteX4" fmla="*/ 136962 w 483860"/>
                <a:gd name="connsiteY4" fmla="*/ 5602013 h 10000163"/>
                <a:gd name="connsiteX5" fmla="*/ 141824 w 483860"/>
                <a:gd name="connsiteY5" fmla="*/ 7100024 h 10000163"/>
                <a:gd name="connsiteX6" fmla="*/ 219319 w 483860"/>
                <a:gd name="connsiteY6" fmla="*/ 8192423 h 10000163"/>
                <a:gd name="connsiteX7" fmla="*/ 483860 w 483860"/>
                <a:gd name="connsiteY7" fmla="*/ 10000163 h 10000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3860" h="10000163">
                  <a:moveTo>
                    <a:pt x="0" y="0"/>
                  </a:moveTo>
                  <a:cubicBezTo>
                    <a:pt x="41166" y="493110"/>
                    <a:pt x="40290" y="355600"/>
                    <a:pt x="63062" y="620110"/>
                  </a:cubicBezTo>
                  <a:cubicBezTo>
                    <a:pt x="85834" y="884620"/>
                    <a:pt x="126125" y="998483"/>
                    <a:pt x="136635" y="1587062"/>
                  </a:cubicBezTo>
                  <a:cubicBezTo>
                    <a:pt x="147145" y="2175641"/>
                    <a:pt x="126070" y="3482428"/>
                    <a:pt x="126124" y="4151586"/>
                  </a:cubicBezTo>
                  <a:cubicBezTo>
                    <a:pt x="126178" y="4820744"/>
                    <a:pt x="134345" y="5110607"/>
                    <a:pt x="136962" y="5602013"/>
                  </a:cubicBezTo>
                  <a:cubicBezTo>
                    <a:pt x="139579" y="6093419"/>
                    <a:pt x="128098" y="6668289"/>
                    <a:pt x="141824" y="7100024"/>
                  </a:cubicBezTo>
                  <a:cubicBezTo>
                    <a:pt x="155550" y="7531759"/>
                    <a:pt x="180781" y="7729968"/>
                    <a:pt x="219319" y="8192423"/>
                  </a:cubicBezTo>
                  <a:cubicBezTo>
                    <a:pt x="257857" y="8654878"/>
                    <a:pt x="315676" y="9411584"/>
                    <a:pt x="483860" y="10000163"/>
                  </a:cubicBezTo>
                </a:path>
              </a:pathLst>
            </a:custGeom>
            <a:noFill/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3A4FF8F0-3FBD-4867-9D85-312A4D3046D3}"/>
                </a:ext>
              </a:extLst>
            </p:cNvPr>
            <p:cNvSpPr/>
            <p:nvPr/>
          </p:nvSpPr>
          <p:spPr>
            <a:xfrm rot="21290916">
              <a:off x="2908475" y="1258774"/>
              <a:ext cx="80361" cy="199206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E58165B7-4A9D-470B-8894-DF16AC9EB33C}"/>
                </a:ext>
              </a:extLst>
            </p:cNvPr>
            <p:cNvSpPr/>
            <p:nvPr/>
          </p:nvSpPr>
          <p:spPr>
            <a:xfrm>
              <a:off x="2958515" y="2061640"/>
              <a:ext cx="80361" cy="199206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030D4301-C885-4EC5-84E0-D64F93C3C53D}"/>
                </a:ext>
              </a:extLst>
            </p:cNvPr>
            <p:cNvSpPr/>
            <p:nvPr/>
          </p:nvSpPr>
          <p:spPr>
            <a:xfrm>
              <a:off x="2977511" y="2409687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81A982CF-7B9C-4EA8-9263-9DE7A94446FD}"/>
                </a:ext>
              </a:extLst>
            </p:cNvPr>
            <p:cNvSpPr/>
            <p:nvPr/>
          </p:nvSpPr>
          <p:spPr>
            <a:xfrm>
              <a:off x="2977020" y="2777188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2871A916-B865-4CE3-868F-005B6A5ABAA7}"/>
                </a:ext>
              </a:extLst>
            </p:cNvPr>
            <p:cNvSpPr/>
            <p:nvPr/>
          </p:nvSpPr>
          <p:spPr>
            <a:xfrm>
              <a:off x="2974098" y="3098796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6E64DAA2-7ECF-4913-BCB8-EC4AB1DEA5CA}"/>
                </a:ext>
              </a:extLst>
            </p:cNvPr>
            <p:cNvSpPr/>
            <p:nvPr/>
          </p:nvSpPr>
          <p:spPr>
            <a:xfrm>
              <a:off x="2972260" y="3450187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604922E1-0766-4EA7-8930-8203FF6DD19C}"/>
                </a:ext>
              </a:extLst>
            </p:cNvPr>
            <p:cNvSpPr/>
            <p:nvPr/>
          </p:nvSpPr>
          <p:spPr>
            <a:xfrm>
              <a:off x="2968251" y="3779265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BB848AB7-AF5B-496F-B836-A068A589811D}"/>
                </a:ext>
              </a:extLst>
            </p:cNvPr>
            <p:cNvSpPr/>
            <p:nvPr/>
          </p:nvSpPr>
          <p:spPr>
            <a:xfrm>
              <a:off x="2968915" y="4051791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3C7365D3-A44B-4C53-8CE9-25681CE43F79}"/>
                </a:ext>
              </a:extLst>
            </p:cNvPr>
            <p:cNvSpPr/>
            <p:nvPr/>
          </p:nvSpPr>
          <p:spPr>
            <a:xfrm>
              <a:off x="2963901" y="4446931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8C5E7C4-A038-4ED3-8ED4-E96D22D40218}"/>
                </a:ext>
              </a:extLst>
            </p:cNvPr>
            <p:cNvSpPr/>
            <p:nvPr/>
          </p:nvSpPr>
          <p:spPr>
            <a:xfrm>
              <a:off x="2967921" y="4831055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59C60D70-D284-47FA-8DBF-5D4C9EAE7134}"/>
                </a:ext>
              </a:extLst>
            </p:cNvPr>
            <p:cNvSpPr/>
            <p:nvPr/>
          </p:nvSpPr>
          <p:spPr>
            <a:xfrm>
              <a:off x="2972961" y="5235516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DB0EED21-2DD4-4845-9E14-656A90DBABCF}"/>
                </a:ext>
              </a:extLst>
            </p:cNvPr>
            <p:cNvSpPr/>
            <p:nvPr/>
          </p:nvSpPr>
          <p:spPr>
            <a:xfrm>
              <a:off x="2973998" y="5617707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0BD0A604-6C33-447C-ADDE-71EA46715674}"/>
                </a:ext>
              </a:extLst>
            </p:cNvPr>
            <p:cNvSpPr/>
            <p:nvPr/>
          </p:nvSpPr>
          <p:spPr>
            <a:xfrm>
              <a:off x="2981475" y="6476600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4AEF6E21-EA68-4ED8-8F53-595E18AF1C3D}"/>
                </a:ext>
              </a:extLst>
            </p:cNvPr>
            <p:cNvSpPr/>
            <p:nvPr/>
          </p:nvSpPr>
          <p:spPr>
            <a:xfrm>
              <a:off x="2982419" y="6027099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E80C93F3-79FE-4803-86A1-BB6D7DBC5B30}"/>
                </a:ext>
              </a:extLst>
            </p:cNvPr>
            <p:cNvSpPr/>
            <p:nvPr/>
          </p:nvSpPr>
          <p:spPr>
            <a:xfrm>
              <a:off x="2981924" y="6895724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D94EB3F5-9BA3-48DC-B65C-249211F4BD79}"/>
                </a:ext>
              </a:extLst>
            </p:cNvPr>
            <p:cNvSpPr/>
            <p:nvPr/>
          </p:nvSpPr>
          <p:spPr>
            <a:xfrm>
              <a:off x="2981163" y="7472830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75F4D8B9-91B2-490D-82A6-420AE49F2447}"/>
                </a:ext>
              </a:extLst>
            </p:cNvPr>
            <p:cNvSpPr/>
            <p:nvPr/>
          </p:nvSpPr>
          <p:spPr>
            <a:xfrm>
              <a:off x="3008037" y="8042721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6BA17769-0A44-4A8B-BE0C-FB6E42916DD3}"/>
                </a:ext>
              </a:extLst>
            </p:cNvPr>
            <p:cNvSpPr/>
            <p:nvPr/>
          </p:nvSpPr>
          <p:spPr>
            <a:xfrm rot="21184879">
              <a:off x="3048270" y="8593148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2A19A477-B8D7-4ED7-899F-F5BCF5BD7ED9}"/>
                </a:ext>
              </a:extLst>
            </p:cNvPr>
            <p:cNvSpPr/>
            <p:nvPr/>
          </p:nvSpPr>
          <p:spPr>
            <a:xfrm rot="21396915">
              <a:off x="3084137" y="9081164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9918CCC3-36CA-4255-814B-ABB76285F6F3}"/>
                </a:ext>
              </a:extLst>
            </p:cNvPr>
            <p:cNvSpPr/>
            <p:nvPr/>
          </p:nvSpPr>
          <p:spPr>
            <a:xfrm rot="21396915">
              <a:off x="3118885" y="9413429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34542ABE-E8B3-4D00-982E-345A4FF31B57}"/>
                </a:ext>
              </a:extLst>
            </p:cNvPr>
            <p:cNvSpPr/>
            <p:nvPr/>
          </p:nvSpPr>
          <p:spPr>
            <a:xfrm rot="21053492">
              <a:off x="3164518" y="9763349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A7CE03F2-A4D3-4F32-B017-CA77958371C5}"/>
                </a:ext>
              </a:extLst>
            </p:cNvPr>
            <p:cNvSpPr/>
            <p:nvPr/>
          </p:nvSpPr>
          <p:spPr>
            <a:xfrm rot="21115617">
              <a:off x="3216452" y="10099325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D98F1435-4378-4DD8-9E16-27E113A8468F}"/>
                </a:ext>
              </a:extLst>
            </p:cNvPr>
            <p:cNvSpPr/>
            <p:nvPr/>
          </p:nvSpPr>
          <p:spPr>
            <a:xfrm>
              <a:off x="3305560" y="10519125"/>
              <a:ext cx="58227" cy="116422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3" name="diaphragm lower border left">
            <a:extLst>
              <a:ext uri="{FF2B5EF4-FFF2-40B4-BE49-F238E27FC236}">
                <a16:creationId xmlns:a16="http://schemas.microsoft.com/office/drawing/2014/main" id="{8454B4F2-7906-46AE-9029-EA1C51AFAB49}"/>
              </a:ext>
            </a:extLst>
          </p:cNvPr>
          <p:cNvSpPr/>
          <p:nvPr/>
        </p:nvSpPr>
        <p:spPr>
          <a:xfrm flipH="1">
            <a:off x="7023620" y="6715302"/>
            <a:ext cx="3017405" cy="1016650"/>
          </a:xfrm>
          <a:custGeom>
            <a:avLst/>
            <a:gdLst>
              <a:gd name="connsiteX0" fmla="*/ 2237362 w 2238609"/>
              <a:gd name="connsiteY0" fmla="*/ 1171883 h 1171883"/>
              <a:gd name="connsiteX1" fmla="*/ 2159541 w 2238609"/>
              <a:gd name="connsiteY1" fmla="*/ 131023 h 1171883"/>
              <a:gd name="connsiteX2" fmla="*/ 1731524 w 2238609"/>
              <a:gd name="connsiteY2" fmla="*/ 169934 h 1171883"/>
              <a:gd name="connsiteX3" fmla="*/ 1274324 w 2238609"/>
              <a:gd name="connsiteY3" fmla="*/ 24019 h 1171883"/>
              <a:gd name="connsiteX4" fmla="*/ 437745 w 2238609"/>
              <a:gd name="connsiteY4" fmla="*/ 24019 h 1171883"/>
              <a:gd name="connsiteX5" fmla="*/ 0 w 2238609"/>
              <a:gd name="connsiteY5" fmla="*/ 257483 h 1171883"/>
              <a:gd name="connsiteX0" fmla="*/ 2237362 w 2238609"/>
              <a:gd name="connsiteY0" fmla="*/ 1171883 h 1171883"/>
              <a:gd name="connsiteX1" fmla="*/ 2159541 w 2238609"/>
              <a:gd name="connsiteY1" fmla="*/ 131023 h 1171883"/>
              <a:gd name="connsiteX2" fmla="*/ 1731524 w 2238609"/>
              <a:gd name="connsiteY2" fmla="*/ 169934 h 1171883"/>
              <a:gd name="connsiteX3" fmla="*/ 1274324 w 2238609"/>
              <a:gd name="connsiteY3" fmla="*/ 24019 h 1171883"/>
              <a:gd name="connsiteX4" fmla="*/ 437745 w 2238609"/>
              <a:gd name="connsiteY4" fmla="*/ 24019 h 1171883"/>
              <a:gd name="connsiteX5" fmla="*/ 0 w 2238609"/>
              <a:gd name="connsiteY5" fmla="*/ 257483 h 1171883"/>
              <a:gd name="connsiteX0" fmla="*/ 2237362 w 2238609"/>
              <a:gd name="connsiteY0" fmla="*/ 1171883 h 1171883"/>
              <a:gd name="connsiteX1" fmla="*/ 2159541 w 2238609"/>
              <a:gd name="connsiteY1" fmla="*/ 131023 h 1171883"/>
              <a:gd name="connsiteX2" fmla="*/ 1731524 w 2238609"/>
              <a:gd name="connsiteY2" fmla="*/ 169934 h 1171883"/>
              <a:gd name="connsiteX3" fmla="*/ 1274324 w 2238609"/>
              <a:gd name="connsiteY3" fmla="*/ 24019 h 1171883"/>
              <a:gd name="connsiteX4" fmla="*/ 437745 w 2238609"/>
              <a:gd name="connsiteY4" fmla="*/ 24019 h 1171883"/>
              <a:gd name="connsiteX5" fmla="*/ 0 w 2238609"/>
              <a:gd name="connsiteY5" fmla="*/ 257483 h 1171883"/>
              <a:gd name="connsiteX0" fmla="*/ 2237362 w 2238609"/>
              <a:gd name="connsiteY0" fmla="*/ 1171883 h 1171883"/>
              <a:gd name="connsiteX1" fmla="*/ 2159541 w 2238609"/>
              <a:gd name="connsiteY1" fmla="*/ 131023 h 1171883"/>
              <a:gd name="connsiteX2" fmla="*/ 1731524 w 2238609"/>
              <a:gd name="connsiteY2" fmla="*/ 169934 h 1171883"/>
              <a:gd name="connsiteX3" fmla="*/ 1274324 w 2238609"/>
              <a:gd name="connsiteY3" fmla="*/ 24019 h 1171883"/>
              <a:gd name="connsiteX4" fmla="*/ 437745 w 2238609"/>
              <a:gd name="connsiteY4" fmla="*/ 24019 h 1171883"/>
              <a:gd name="connsiteX5" fmla="*/ 0 w 2238609"/>
              <a:gd name="connsiteY5" fmla="*/ 257483 h 1171883"/>
              <a:gd name="connsiteX0" fmla="*/ 2237362 w 2238609"/>
              <a:gd name="connsiteY0" fmla="*/ 1213233 h 1213233"/>
              <a:gd name="connsiteX1" fmla="*/ 2159541 w 2238609"/>
              <a:gd name="connsiteY1" fmla="*/ 172373 h 1213233"/>
              <a:gd name="connsiteX2" fmla="*/ 1731524 w 2238609"/>
              <a:gd name="connsiteY2" fmla="*/ 211284 h 1213233"/>
              <a:gd name="connsiteX3" fmla="*/ 1040860 w 2238609"/>
              <a:gd name="connsiteY3" fmla="*/ 7003 h 1213233"/>
              <a:gd name="connsiteX4" fmla="*/ 437745 w 2238609"/>
              <a:gd name="connsiteY4" fmla="*/ 65369 h 1213233"/>
              <a:gd name="connsiteX5" fmla="*/ 0 w 2238609"/>
              <a:gd name="connsiteY5" fmla="*/ 298833 h 1213233"/>
              <a:gd name="connsiteX0" fmla="*/ 2237362 w 2238609"/>
              <a:gd name="connsiteY0" fmla="*/ 1213233 h 1213233"/>
              <a:gd name="connsiteX1" fmla="*/ 2159541 w 2238609"/>
              <a:gd name="connsiteY1" fmla="*/ 172373 h 1213233"/>
              <a:gd name="connsiteX2" fmla="*/ 1731524 w 2238609"/>
              <a:gd name="connsiteY2" fmla="*/ 211284 h 1213233"/>
              <a:gd name="connsiteX3" fmla="*/ 1040860 w 2238609"/>
              <a:gd name="connsiteY3" fmla="*/ 7003 h 1213233"/>
              <a:gd name="connsiteX4" fmla="*/ 437745 w 2238609"/>
              <a:gd name="connsiteY4" fmla="*/ 65369 h 1213233"/>
              <a:gd name="connsiteX5" fmla="*/ 0 w 2238609"/>
              <a:gd name="connsiteY5" fmla="*/ 298833 h 1213233"/>
              <a:gd name="connsiteX0" fmla="*/ 2237362 w 2238609"/>
              <a:gd name="connsiteY0" fmla="*/ 1207338 h 1207338"/>
              <a:gd name="connsiteX1" fmla="*/ 2159541 w 2238609"/>
              <a:gd name="connsiteY1" fmla="*/ 166478 h 1207338"/>
              <a:gd name="connsiteX2" fmla="*/ 1731524 w 2238609"/>
              <a:gd name="connsiteY2" fmla="*/ 205389 h 1207338"/>
              <a:gd name="connsiteX3" fmla="*/ 1040860 w 2238609"/>
              <a:gd name="connsiteY3" fmla="*/ 1108 h 1207338"/>
              <a:gd name="connsiteX4" fmla="*/ 0 w 2238609"/>
              <a:gd name="connsiteY4" fmla="*/ 292938 h 1207338"/>
              <a:gd name="connsiteX0" fmla="*/ 2237362 w 2238609"/>
              <a:gd name="connsiteY0" fmla="*/ 1206305 h 1206305"/>
              <a:gd name="connsiteX1" fmla="*/ 2159541 w 2238609"/>
              <a:gd name="connsiteY1" fmla="*/ 165445 h 1206305"/>
              <a:gd name="connsiteX2" fmla="*/ 1731524 w 2238609"/>
              <a:gd name="connsiteY2" fmla="*/ 204356 h 1206305"/>
              <a:gd name="connsiteX3" fmla="*/ 1040860 w 2238609"/>
              <a:gd name="connsiteY3" fmla="*/ 75 h 1206305"/>
              <a:gd name="connsiteX4" fmla="*/ 0 w 2238609"/>
              <a:gd name="connsiteY4" fmla="*/ 291905 h 1206305"/>
              <a:gd name="connsiteX0" fmla="*/ 2237362 w 2238609"/>
              <a:gd name="connsiteY0" fmla="*/ 1206346 h 1206346"/>
              <a:gd name="connsiteX1" fmla="*/ 2159541 w 2238609"/>
              <a:gd name="connsiteY1" fmla="*/ 165486 h 1206346"/>
              <a:gd name="connsiteX2" fmla="*/ 1731524 w 2238609"/>
              <a:gd name="connsiteY2" fmla="*/ 204397 h 1206346"/>
              <a:gd name="connsiteX3" fmla="*/ 1040860 w 2238609"/>
              <a:gd name="connsiteY3" fmla="*/ 116 h 1206346"/>
              <a:gd name="connsiteX4" fmla="*/ 0 w 2238609"/>
              <a:gd name="connsiteY4" fmla="*/ 291946 h 1206346"/>
              <a:gd name="connsiteX0" fmla="*/ 2237362 w 2238609"/>
              <a:gd name="connsiteY0" fmla="*/ 1206346 h 1206346"/>
              <a:gd name="connsiteX1" fmla="*/ 2159541 w 2238609"/>
              <a:gd name="connsiteY1" fmla="*/ 165486 h 1206346"/>
              <a:gd name="connsiteX2" fmla="*/ 1731524 w 2238609"/>
              <a:gd name="connsiteY2" fmla="*/ 204397 h 1206346"/>
              <a:gd name="connsiteX3" fmla="*/ 1040860 w 2238609"/>
              <a:gd name="connsiteY3" fmla="*/ 116 h 1206346"/>
              <a:gd name="connsiteX4" fmla="*/ 0 w 2238609"/>
              <a:gd name="connsiteY4" fmla="*/ 291946 h 1206346"/>
              <a:gd name="connsiteX0" fmla="*/ 2237362 w 2238609"/>
              <a:gd name="connsiteY0" fmla="*/ 1206346 h 1206346"/>
              <a:gd name="connsiteX1" fmla="*/ 2159541 w 2238609"/>
              <a:gd name="connsiteY1" fmla="*/ 165486 h 1206346"/>
              <a:gd name="connsiteX2" fmla="*/ 1731524 w 2238609"/>
              <a:gd name="connsiteY2" fmla="*/ 204397 h 1206346"/>
              <a:gd name="connsiteX3" fmla="*/ 1040860 w 2238609"/>
              <a:gd name="connsiteY3" fmla="*/ 116 h 1206346"/>
              <a:gd name="connsiteX4" fmla="*/ 0 w 2238609"/>
              <a:gd name="connsiteY4" fmla="*/ 291946 h 1206346"/>
              <a:gd name="connsiteX0" fmla="*/ 2237362 w 2238609"/>
              <a:gd name="connsiteY0" fmla="*/ 1206346 h 1206346"/>
              <a:gd name="connsiteX1" fmla="*/ 2159541 w 2238609"/>
              <a:gd name="connsiteY1" fmla="*/ 165486 h 1206346"/>
              <a:gd name="connsiteX2" fmla="*/ 1731524 w 2238609"/>
              <a:gd name="connsiteY2" fmla="*/ 204397 h 1206346"/>
              <a:gd name="connsiteX3" fmla="*/ 1040860 w 2238609"/>
              <a:gd name="connsiteY3" fmla="*/ 116 h 1206346"/>
              <a:gd name="connsiteX4" fmla="*/ 0 w 2238609"/>
              <a:gd name="connsiteY4" fmla="*/ 291946 h 1206346"/>
              <a:gd name="connsiteX0" fmla="*/ 2237362 w 2237362"/>
              <a:gd name="connsiteY0" fmla="*/ 1206346 h 1275943"/>
              <a:gd name="connsiteX1" fmla="*/ 2227634 w 2237362"/>
              <a:gd name="connsiteY1" fmla="*/ 1196617 h 1275943"/>
              <a:gd name="connsiteX2" fmla="*/ 2159541 w 2237362"/>
              <a:gd name="connsiteY2" fmla="*/ 165486 h 1275943"/>
              <a:gd name="connsiteX3" fmla="*/ 1731524 w 2237362"/>
              <a:gd name="connsiteY3" fmla="*/ 204397 h 1275943"/>
              <a:gd name="connsiteX4" fmla="*/ 1040860 w 2237362"/>
              <a:gd name="connsiteY4" fmla="*/ 116 h 1275943"/>
              <a:gd name="connsiteX5" fmla="*/ 0 w 2237362"/>
              <a:gd name="connsiteY5" fmla="*/ 291946 h 1275943"/>
              <a:gd name="connsiteX0" fmla="*/ 2237362 w 2237362"/>
              <a:gd name="connsiteY0" fmla="*/ 1206346 h 1275943"/>
              <a:gd name="connsiteX1" fmla="*/ 2227634 w 2237362"/>
              <a:gd name="connsiteY1" fmla="*/ 1196617 h 1275943"/>
              <a:gd name="connsiteX2" fmla="*/ 2217907 w 2237362"/>
              <a:gd name="connsiteY2" fmla="*/ 865877 h 1275943"/>
              <a:gd name="connsiteX3" fmla="*/ 2159541 w 2237362"/>
              <a:gd name="connsiteY3" fmla="*/ 165486 h 1275943"/>
              <a:gd name="connsiteX4" fmla="*/ 1731524 w 2237362"/>
              <a:gd name="connsiteY4" fmla="*/ 204397 h 1275943"/>
              <a:gd name="connsiteX5" fmla="*/ 1040860 w 2237362"/>
              <a:gd name="connsiteY5" fmla="*/ 116 h 1275943"/>
              <a:gd name="connsiteX6" fmla="*/ 0 w 2237362"/>
              <a:gd name="connsiteY6" fmla="*/ 291946 h 1275943"/>
              <a:gd name="connsiteX0" fmla="*/ 2237362 w 2237362"/>
              <a:gd name="connsiteY0" fmla="*/ 1206346 h 1684343"/>
              <a:gd name="connsiteX1" fmla="*/ 2208179 w 2237362"/>
              <a:gd name="connsiteY1" fmla="*/ 1653817 h 1684343"/>
              <a:gd name="connsiteX2" fmla="*/ 2217907 w 2237362"/>
              <a:gd name="connsiteY2" fmla="*/ 865877 h 1684343"/>
              <a:gd name="connsiteX3" fmla="*/ 2159541 w 2237362"/>
              <a:gd name="connsiteY3" fmla="*/ 165486 h 1684343"/>
              <a:gd name="connsiteX4" fmla="*/ 1731524 w 2237362"/>
              <a:gd name="connsiteY4" fmla="*/ 204397 h 1684343"/>
              <a:gd name="connsiteX5" fmla="*/ 1040860 w 2237362"/>
              <a:gd name="connsiteY5" fmla="*/ 116 h 1684343"/>
              <a:gd name="connsiteX6" fmla="*/ 0 w 2237362"/>
              <a:gd name="connsiteY6" fmla="*/ 291946 h 1684343"/>
              <a:gd name="connsiteX0" fmla="*/ 2237362 w 2587894"/>
              <a:gd name="connsiteY0" fmla="*/ 1206346 h 1206346"/>
              <a:gd name="connsiteX1" fmla="*/ 2587557 w 2587894"/>
              <a:gd name="connsiteY1" fmla="*/ 155757 h 1206346"/>
              <a:gd name="connsiteX2" fmla="*/ 2217907 w 2587894"/>
              <a:gd name="connsiteY2" fmla="*/ 865877 h 1206346"/>
              <a:gd name="connsiteX3" fmla="*/ 2159541 w 2587894"/>
              <a:gd name="connsiteY3" fmla="*/ 165486 h 1206346"/>
              <a:gd name="connsiteX4" fmla="*/ 1731524 w 2587894"/>
              <a:gd name="connsiteY4" fmla="*/ 204397 h 1206346"/>
              <a:gd name="connsiteX5" fmla="*/ 1040860 w 2587894"/>
              <a:gd name="connsiteY5" fmla="*/ 116 h 1206346"/>
              <a:gd name="connsiteX6" fmla="*/ 0 w 2587894"/>
              <a:gd name="connsiteY6" fmla="*/ 291946 h 1206346"/>
              <a:gd name="connsiteX0" fmla="*/ 2587557 w 2587557"/>
              <a:gd name="connsiteY0" fmla="*/ 155757 h 886924"/>
              <a:gd name="connsiteX1" fmla="*/ 2217907 w 2587557"/>
              <a:gd name="connsiteY1" fmla="*/ 865877 h 886924"/>
              <a:gd name="connsiteX2" fmla="*/ 2159541 w 2587557"/>
              <a:gd name="connsiteY2" fmla="*/ 165486 h 886924"/>
              <a:gd name="connsiteX3" fmla="*/ 1731524 w 2587557"/>
              <a:gd name="connsiteY3" fmla="*/ 204397 h 886924"/>
              <a:gd name="connsiteX4" fmla="*/ 1040860 w 2587557"/>
              <a:gd name="connsiteY4" fmla="*/ 116 h 886924"/>
              <a:gd name="connsiteX5" fmla="*/ 0 w 2587557"/>
              <a:gd name="connsiteY5" fmla="*/ 291946 h 886924"/>
              <a:gd name="connsiteX0" fmla="*/ 2587557 w 2587557"/>
              <a:gd name="connsiteY0" fmla="*/ 155757 h 1241480"/>
              <a:gd name="connsiteX1" fmla="*/ 2208179 w 2587557"/>
              <a:gd name="connsiteY1" fmla="*/ 1225800 h 1241480"/>
              <a:gd name="connsiteX2" fmla="*/ 2159541 w 2587557"/>
              <a:gd name="connsiteY2" fmla="*/ 165486 h 1241480"/>
              <a:gd name="connsiteX3" fmla="*/ 1731524 w 2587557"/>
              <a:gd name="connsiteY3" fmla="*/ 204397 h 1241480"/>
              <a:gd name="connsiteX4" fmla="*/ 1040860 w 2587557"/>
              <a:gd name="connsiteY4" fmla="*/ 116 h 1241480"/>
              <a:gd name="connsiteX5" fmla="*/ 0 w 2587557"/>
              <a:gd name="connsiteY5" fmla="*/ 291946 h 1241480"/>
              <a:gd name="connsiteX0" fmla="*/ 2587557 w 2587557"/>
              <a:gd name="connsiteY0" fmla="*/ 155757 h 1242141"/>
              <a:gd name="connsiteX1" fmla="*/ 2208179 w 2587557"/>
              <a:gd name="connsiteY1" fmla="*/ 1225800 h 1242141"/>
              <a:gd name="connsiteX2" fmla="*/ 2159541 w 2587557"/>
              <a:gd name="connsiteY2" fmla="*/ 165486 h 1242141"/>
              <a:gd name="connsiteX3" fmla="*/ 1731524 w 2587557"/>
              <a:gd name="connsiteY3" fmla="*/ 204397 h 1242141"/>
              <a:gd name="connsiteX4" fmla="*/ 1040860 w 2587557"/>
              <a:gd name="connsiteY4" fmla="*/ 116 h 1242141"/>
              <a:gd name="connsiteX5" fmla="*/ 0 w 2587557"/>
              <a:gd name="connsiteY5" fmla="*/ 291946 h 1242141"/>
              <a:gd name="connsiteX0" fmla="*/ 2587557 w 2587557"/>
              <a:gd name="connsiteY0" fmla="*/ 155757 h 1242141"/>
              <a:gd name="connsiteX1" fmla="*/ 2208179 w 2587557"/>
              <a:gd name="connsiteY1" fmla="*/ 1225800 h 1242141"/>
              <a:gd name="connsiteX2" fmla="*/ 2159541 w 2587557"/>
              <a:gd name="connsiteY2" fmla="*/ 165486 h 1242141"/>
              <a:gd name="connsiteX3" fmla="*/ 1731524 w 2587557"/>
              <a:gd name="connsiteY3" fmla="*/ 204397 h 1242141"/>
              <a:gd name="connsiteX4" fmla="*/ 1040860 w 2587557"/>
              <a:gd name="connsiteY4" fmla="*/ 116 h 1242141"/>
              <a:gd name="connsiteX5" fmla="*/ 0 w 2587557"/>
              <a:gd name="connsiteY5" fmla="*/ 291946 h 1242141"/>
              <a:gd name="connsiteX0" fmla="*/ 2587557 w 2587557"/>
              <a:gd name="connsiteY0" fmla="*/ 155757 h 1225800"/>
              <a:gd name="connsiteX1" fmla="*/ 2208179 w 2587557"/>
              <a:gd name="connsiteY1" fmla="*/ 1225800 h 1225800"/>
              <a:gd name="connsiteX2" fmla="*/ 2159541 w 2587557"/>
              <a:gd name="connsiteY2" fmla="*/ 165486 h 1225800"/>
              <a:gd name="connsiteX3" fmla="*/ 1731524 w 2587557"/>
              <a:gd name="connsiteY3" fmla="*/ 204397 h 1225800"/>
              <a:gd name="connsiteX4" fmla="*/ 1040860 w 2587557"/>
              <a:gd name="connsiteY4" fmla="*/ 116 h 1225800"/>
              <a:gd name="connsiteX5" fmla="*/ 0 w 2587557"/>
              <a:gd name="connsiteY5" fmla="*/ 291946 h 1225800"/>
              <a:gd name="connsiteX0" fmla="*/ 2587557 w 2587557"/>
              <a:gd name="connsiteY0" fmla="*/ 155757 h 1239574"/>
              <a:gd name="connsiteX1" fmla="*/ 2334640 w 2587557"/>
              <a:gd name="connsiteY1" fmla="*/ 729689 h 1239574"/>
              <a:gd name="connsiteX2" fmla="*/ 2208179 w 2587557"/>
              <a:gd name="connsiteY2" fmla="*/ 1225800 h 1239574"/>
              <a:gd name="connsiteX3" fmla="*/ 2159541 w 2587557"/>
              <a:gd name="connsiteY3" fmla="*/ 165486 h 1239574"/>
              <a:gd name="connsiteX4" fmla="*/ 1731524 w 2587557"/>
              <a:gd name="connsiteY4" fmla="*/ 204397 h 1239574"/>
              <a:gd name="connsiteX5" fmla="*/ 1040860 w 2587557"/>
              <a:gd name="connsiteY5" fmla="*/ 116 h 1239574"/>
              <a:gd name="connsiteX6" fmla="*/ 0 w 2587557"/>
              <a:gd name="connsiteY6" fmla="*/ 291946 h 1239574"/>
              <a:gd name="connsiteX0" fmla="*/ 2587557 w 2587557"/>
              <a:gd name="connsiteY0" fmla="*/ 155757 h 1318906"/>
              <a:gd name="connsiteX1" fmla="*/ 2354095 w 2587557"/>
              <a:gd name="connsiteY1" fmla="*/ 1206344 h 1318906"/>
              <a:gd name="connsiteX2" fmla="*/ 2208179 w 2587557"/>
              <a:gd name="connsiteY2" fmla="*/ 1225800 h 1318906"/>
              <a:gd name="connsiteX3" fmla="*/ 2159541 w 2587557"/>
              <a:gd name="connsiteY3" fmla="*/ 165486 h 1318906"/>
              <a:gd name="connsiteX4" fmla="*/ 1731524 w 2587557"/>
              <a:gd name="connsiteY4" fmla="*/ 204397 h 1318906"/>
              <a:gd name="connsiteX5" fmla="*/ 1040860 w 2587557"/>
              <a:gd name="connsiteY5" fmla="*/ 116 h 1318906"/>
              <a:gd name="connsiteX6" fmla="*/ 0 w 2587557"/>
              <a:gd name="connsiteY6" fmla="*/ 291946 h 1318906"/>
              <a:gd name="connsiteX0" fmla="*/ 2587557 w 2587557"/>
              <a:gd name="connsiteY0" fmla="*/ 155757 h 1277324"/>
              <a:gd name="connsiteX1" fmla="*/ 2354095 w 2587557"/>
              <a:gd name="connsiteY1" fmla="*/ 1206344 h 1277324"/>
              <a:gd name="connsiteX2" fmla="*/ 2208179 w 2587557"/>
              <a:gd name="connsiteY2" fmla="*/ 1225800 h 1277324"/>
              <a:gd name="connsiteX3" fmla="*/ 2159541 w 2587557"/>
              <a:gd name="connsiteY3" fmla="*/ 165486 h 1277324"/>
              <a:gd name="connsiteX4" fmla="*/ 1731524 w 2587557"/>
              <a:gd name="connsiteY4" fmla="*/ 204397 h 1277324"/>
              <a:gd name="connsiteX5" fmla="*/ 1040860 w 2587557"/>
              <a:gd name="connsiteY5" fmla="*/ 116 h 1277324"/>
              <a:gd name="connsiteX6" fmla="*/ 0 w 2587557"/>
              <a:gd name="connsiteY6" fmla="*/ 291946 h 1277324"/>
              <a:gd name="connsiteX0" fmla="*/ 2587557 w 2587557"/>
              <a:gd name="connsiteY0" fmla="*/ 155757 h 1277324"/>
              <a:gd name="connsiteX1" fmla="*/ 2354095 w 2587557"/>
              <a:gd name="connsiteY1" fmla="*/ 1206344 h 1277324"/>
              <a:gd name="connsiteX2" fmla="*/ 2208179 w 2587557"/>
              <a:gd name="connsiteY2" fmla="*/ 1225800 h 1277324"/>
              <a:gd name="connsiteX3" fmla="*/ 2159541 w 2587557"/>
              <a:gd name="connsiteY3" fmla="*/ 165486 h 1277324"/>
              <a:gd name="connsiteX4" fmla="*/ 1731524 w 2587557"/>
              <a:gd name="connsiteY4" fmla="*/ 204397 h 1277324"/>
              <a:gd name="connsiteX5" fmla="*/ 1040860 w 2587557"/>
              <a:gd name="connsiteY5" fmla="*/ 116 h 1277324"/>
              <a:gd name="connsiteX6" fmla="*/ 0 w 2587557"/>
              <a:gd name="connsiteY6" fmla="*/ 291946 h 1277324"/>
              <a:gd name="connsiteX0" fmla="*/ 2587557 w 2587557"/>
              <a:gd name="connsiteY0" fmla="*/ 155757 h 1277324"/>
              <a:gd name="connsiteX1" fmla="*/ 2354095 w 2587557"/>
              <a:gd name="connsiteY1" fmla="*/ 1206344 h 1277324"/>
              <a:gd name="connsiteX2" fmla="*/ 2208179 w 2587557"/>
              <a:gd name="connsiteY2" fmla="*/ 1225800 h 1277324"/>
              <a:gd name="connsiteX3" fmla="*/ 2159541 w 2587557"/>
              <a:gd name="connsiteY3" fmla="*/ 165486 h 1277324"/>
              <a:gd name="connsiteX4" fmla="*/ 1731524 w 2587557"/>
              <a:gd name="connsiteY4" fmla="*/ 204397 h 1277324"/>
              <a:gd name="connsiteX5" fmla="*/ 1040860 w 2587557"/>
              <a:gd name="connsiteY5" fmla="*/ 116 h 1277324"/>
              <a:gd name="connsiteX6" fmla="*/ 0 w 2587557"/>
              <a:gd name="connsiteY6" fmla="*/ 291946 h 1277324"/>
              <a:gd name="connsiteX0" fmla="*/ 2587557 w 2587557"/>
              <a:gd name="connsiteY0" fmla="*/ 155757 h 1277324"/>
              <a:gd name="connsiteX1" fmla="*/ 2354095 w 2587557"/>
              <a:gd name="connsiteY1" fmla="*/ 1206344 h 1277324"/>
              <a:gd name="connsiteX2" fmla="*/ 2208179 w 2587557"/>
              <a:gd name="connsiteY2" fmla="*/ 1225800 h 1277324"/>
              <a:gd name="connsiteX3" fmla="*/ 2159541 w 2587557"/>
              <a:gd name="connsiteY3" fmla="*/ 165486 h 1277324"/>
              <a:gd name="connsiteX4" fmla="*/ 1731524 w 2587557"/>
              <a:gd name="connsiteY4" fmla="*/ 204397 h 1277324"/>
              <a:gd name="connsiteX5" fmla="*/ 1040860 w 2587557"/>
              <a:gd name="connsiteY5" fmla="*/ 116 h 1277324"/>
              <a:gd name="connsiteX6" fmla="*/ 0 w 2587557"/>
              <a:gd name="connsiteY6" fmla="*/ 291946 h 1277324"/>
              <a:gd name="connsiteX0" fmla="*/ 2587557 w 2587557"/>
              <a:gd name="connsiteY0" fmla="*/ 155757 h 1277324"/>
              <a:gd name="connsiteX1" fmla="*/ 2354095 w 2587557"/>
              <a:gd name="connsiteY1" fmla="*/ 1206344 h 1277324"/>
              <a:gd name="connsiteX2" fmla="*/ 2208179 w 2587557"/>
              <a:gd name="connsiteY2" fmla="*/ 1225800 h 1277324"/>
              <a:gd name="connsiteX3" fmla="*/ 2159541 w 2587557"/>
              <a:gd name="connsiteY3" fmla="*/ 165486 h 1277324"/>
              <a:gd name="connsiteX4" fmla="*/ 1731524 w 2587557"/>
              <a:gd name="connsiteY4" fmla="*/ 204397 h 1277324"/>
              <a:gd name="connsiteX5" fmla="*/ 1040860 w 2587557"/>
              <a:gd name="connsiteY5" fmla="*/ 116 h 1277324"/>
              <a:gd name="connsiteX6" fmla="*/ 0 w 2587557"/>
              <a:gd name="connsiteY6" fmla="*/ 291946 h 1277324"/>
              <a:gd name="connsiteX0" fmla="*/ 2587557 w 2587557"/>
              <a:gd name="connsiteY0" fmla="*/ 155757 h 1233741"/>
              <a:gd name="connsiteX1" fmla="*/ 2354095 w 2587557"/>
              <a:gd name="connsiteY1" fmla="*/ 1206344 h 1233741"/>
              <a:gd name="connsiteX2" fmla="*/ 2208179 w 2587557"/>
              <a:gd name="connsiteY2" fmla="*/ 1225800 h 1233741"/>
              <a:gd name="connsiteX3" fmla="*/ 2159541 w 2587557"/>
              <a:gd name="connsiteY3" fmla="*/ 165486 h 1233741"/>
              <a:gd name="connsiteX4" fmla="*/ 1731524 w 2587557"/>
              <a:gd name="connsiteY4" fmla="*/ 204397 h 1233741"/>
              <a:gd name="connsiteX5" fmla="*/ 1040860 w 2587557"/>
              <a:gd name="connsiteY5" fmla="*/ 116 h 1233741"/>
              <a:gd name="connsiteX6" fmla="*/ 0 w 2587557"/>
              <a:gd name="connsiteY6" fmla="*/ 291946 h 1233741"/>
              <a:gd name="connsiteX0" fmla="*/ 2587557 w 2587557"/>
              <a:gd name="connsiteY0" fmla="*/ 155757 h 1233741"/>
              <a:gd name="connsiteX1" fmla="*/ 2354095 w 2587557"/>
              <a:gd name="connsiteY1" fmla="*/ 1206344 h 1233741"/>
              <a:gd name="connsiteX2" fmla="*/ 2208179 w 2587557"/>
              <a:gd name="connsiteY2" fmla="*/ 1225800 h 1233741"/>
              <a:gd name="connsiteX3" fmla="*/ 2159541 w 2587557"/>
              <a:gd name="connsiteY3" fmla="*/ 165486 h 1233741"/>
              <a:gd name="connsiteX4" fmla="*/ 1731524 w 2587557"/>
              <a:gd name="connsiteY4" fmla="*/ 204397 h 1233741"/>
              <a:gd name="connsiteX5" fmla="*/ 1040860 w 2587557"/>
              <a:gd name="connsiteY5" fmla="*/ 116 h 1233741"/>
              <a:gd name="connsiteX6" fmla="*/ 0 w 2587557"/>
              <a:gd name="connsiteY6" fmla="*/ 291946 h 1233741"/>
              <a:gd name="connsiteX0" fmla="*/ 2587557 w 2587557"/>
              <a:gd name="connsiteY0" fmla="*/ 155757 h 1233741"/>
              <a:gd name="connsiteX1" fmla="*/ 2354095 w 2587557"/>
              <a:gd name="connsiteY1" fmla="*/ 1206344 h 1233741"/>
              <a:gd name="connsiteX2" fmla="*/ 2208179 w 2587557"/>
              <a:gd name="connsiteY2" fmla="*/ 1225800 h 1233741"/>
              <a:gd name="connsiteX3" fmla="*/ 2159541 w 2587557"/>
              <a:gd name="connsiteY3" fmla="*/ 165486 h 1233741"/>
              <a:gd name="connsiteX4" fmla="*/ 1731524 w 2587557"/>
              <a:gd name="connsiteY4" fmla="*/ 204397 h 1233741"/>
              <a:gd name="connsiteX5" fmla="*/ 1040860 w 2587557"/>
              <a:gd name="connsiteY5" fmla="*/ 116 h 1233741"/>
              <a:gd name="connsiteX6" fmla="*/ 0 w 2587557"/>
              <a:gd name="connsiteY6" fmla="*/ 291946 h 1233741"/>
              <a:gd name="connsiteX0" fmla="*/ 2587557 w 2587557"/>
              <a:gd name="connsiteY0" fmla="*/ 155757 h 1233741"/>
              <a:gd name="connsiteX1" fmla="*/ 2315185 w 2587557"/>
              <a:gd name="connsiteY1" fmla="*/ 1206344 h 1233741"/>
              <a:gd name="connsiteX2" fmla="*/ 2208179 w 2587557"/>
              <a:gd name="connsiteY2" fmla="*/ 1225800 h 1233741"/>
              <a:gd name="connsiteX3" fmla="*/ 2159541 w 2587557"/>
              <a:gd name="connsiteY3" fmla="*/ 165486 h 1233741"/>
              <a:gd name="connsiteX4" fmla="*/ 1731524 w 2587557"/>
              <a:gd name="connsiteY4" fmla="*/ 204397 h 1233741"/>
              <a:gd name="connsiteX5" fmla="*/ 1040860 w 2587557"/>
              <a:gd name="connsiteY5" fmla="*/ 116 h 1233741"/>
              <a:gd name="connsiteX6" fmla="*/ 0 w 2587557"/>
              <a:gd name="connsiteY6" fmla="*/ 291946 h 1233741"/>
              <a:gd name="connsiteX0" fmla="*/ 2587557 w 2587557"/>
              <a:gd name="connsiteY0" fmla="*/ 155757 h 1225800"/>
              <a:gd name="connsiteX1" fmla="*/ 2315185 w 2587557"/>
              <a:gd name="connsiteY1" fmla="*/ 1206344 h 1225800"/>
              <a:gd name="connsiteX2" fmla="*/ 2208179 w 2587557"/>
              <a:gd name="connsiteY2" fmla="*/ 1225800 h 1225800"/>
              <a:gd name="connsiteX3" fmla="*/ 2159541 w 2587557"/>
              <a:gd name="connsiteY3" fmla="*/ 165486 h 1225800"/>
              <a:gd name="connsiteX4" fmla="*/ 1731524 w 2587557"/>
              <a:gd name="connsiteY4" fmla="*/ 204397 h 1225800"/>
              <a:gd name="connsiteX5" fmla="*/ 1040860 w 2587557"/>
              <a:gd name="connsiteY5" fmla="*/ 116 h 1225800"/>
              <a:gd name="connsiteX6" fmla="*/ 0 w 2587557"/>
              <a:gd name="connsiteY6" fmla="*/ 291946 h 1225800"/>
              <a:gd name="connsiteX0" fmla="*/ 2587557 w 2587557"/>
              <a:gd name="connsiteY0" fmla="*/ 155757 h 1216779"/>
              <a:gd name="connsiteX1" fmla="*/ 2315185 w 2587557"/>
              <a:gd name="connsiteY1" fmla="*/ 1206344 h 1216779"/>
              <a:gd name="connsiteX2" fmla="*/ 2214156 w 2587557"/>
              <a:gd name="connsiteY2" fmla="*/ 1207870 h 1216779"/>
              <a:gd name="connsiteX3" fmla="*/ 2159541 w 2587557"/>
              <a:gd name="connsiteY3" fmla="*/ 165486 h 1216779"/>
              <a:gd name="connsiteX4" fmla="*/ 1731524 w 2587557"/>
              <a:gd name="connsiteY4" fmla="*/ 204397 h 1216779"/>
              <a:gd name="connsiteX5" fmla="*/ 1040860 w 2587557"/>
              <a:gd name="connsiteY5" fmla="*/ 116 h 1216779"/>
              <a:gd name="connsiteX6" fmla="*/ 0 w 2587557"/>
              <a:gd name="connsiteY6" fmla="*/ 291946 h 1216779"/>
              <a:gd name="connsiteX0" fmla="*/ 2587557 w 2587557"/>
              <a:gd name="connsiteY0" fmla="*/ 155757 h 1216779"/>
              <a:gd name="connsiteX1" fmla="*/ 2315185 w 2587557"/>
              <a:gd name="connsiteY1" fmla="*/ 1206344 h 1216779"/>
              <a:gd name="connsiteX2" fmla="*/ 2214156 w 2587557"/>
              <a:gd name="connsiteY2" fmla="*/ 1207870 h 1216779"/>
              <a:gd name="connsiteX3" fmla="*/ 2159541 w 2587557"/>
              <a:gd name="connsiteY3" fmla="*/ 165486 h 1216779"/>
              <a:gd name="connsiteX4" fmla="*/ 1731524 w 2587557"/>
              <a:gd name="connsiteY4" fmla="*/ 204397 h 1216779"/>
              <a:gd name="connsiteX5" fmla="*/ 1040860 w 2587557"/>
              <a:gd name="connsiteY5" fmla="*/ 116 h 1216779"/>
              <a:gd name="connsiteX6" fmla="*/ 0 w 2587557"/>
              <a:gd name="connsiteY6" fmla="*/ 291946 h 1216779"/>
              <a:gd name="connsiteX0" fmla="*/ 2587557 w 2587557"/>
              <a:gd name="connsiteY0" fmla="*/ 155757 h 1224412"/>
              <a:gd name="connsiteX1" fmla="*/ 2315185 w 2587557"/>
              <a:gd name="connsiteY1" fmla="*/ 1206344 h 1224412"/>
              <a:gd name="connsiteX2" fmla="*/ 2214156 w 2587557"/>
              <a:gd name="connsiteY2" fmla="*/ 1207870 h 1224412"/>
              <a:gd name="connsiteX3" fmla="*/ 2159541 w 2587557"/>
              <a:gd name="connsiteY3" fmla="*/ 165486 h 1224412"/>
              <a:gd name="connsiteX4" fmla="*/ 1731524 w 2587557"/>
              <a:gd name="connsiteY4" fmla="*/ 204397 h 1224412"/>
              <a:gd name="connsiteX5" fmla="*/ 1040860 w 2587557"/>
              <a:gd name="connsiteY5" fmla="*/ 116 h 1224412"/>
              <a:gd name="connsiteX6" fmla="*/ 0 w 2587557"/>
              <a:gd name="connsiteY6" fmla="*/ 291946 h 1224412"/>
              <a:gd name="connsiteX0" fmla="*/ 2587557 w 2587557"/>
              <a:gd name="connsiteY0" fmla="*/ 155757 h 1215865"/>
              <a:gd name="connsiteX1" fmla="*/ 2321162 w 2587557"/>
              <a:gd name="connsiteY1" fmla="*/ 1188415 h 1215865"/>
              <a:gd name="connsiteX2" fmla="*/ 2214156 w 2587557"/>
              <a:gd name="connsiteY2" fmla="*/ 1207870 h 1215865"/>
              <a:gd name="connsiteX3" fmla="*/ 2159541 w 2587557"/>
              <a:gd name="connsiteY3" fmla="*/ 165486 h 1215865"/>
              <a:gd name="connsiteX4" fmla="*/ 1731524 w 2587557"/>
              <a:gd name="connsiteY4" fmla="*/ 204397 h 1215865"/>
              <a:gd name="connsiteX5" fmla="*/ 1040860 w 2587557"/>
              <a:gd name="connsiteY5" fmla="*/ 116 h 1215865"/>
              <a:gd name="connsiteX6" fmla="*/ 0 w 2587557"/>
              <a:gd name="connsiteY6" fmla="*/ 291946 h 1215865"/>
              <a:gd name="connsiteX0" fmla="*/ 2587557 w 2587557"/>
              <a:gd name="connsiteY0" fmla="*/ 155757 h 1215865"/>
              <a:gd name="connsiteX1" fmla="*/ 2321162 w 2587557"/>
              <a:gd name="connsiteY1" fmla="*/ 1188415 h 1215865"/>
              <a:gd name="connsiteX2" fmla="*/ 2214156 w 2587557"/>
              <a:gd name="connsiteY2" fmla="*/ 1207870 h 1215865"/>
              <a:gd name="connsiteX3" fmla="*/ 2159541 w 2587557"/>
              <a:gd name="connsiteY3" fmla="*/ 165486 h 1215865"/>
              <a:gd name="connsiteX4" fmla="*/ 1731524 w 2587557"/>
              <a:gd name="connsiteY4" fmla="*/ 204397 h 1215865"/>
              <a:gd name="connsiteX5" fmla="*/ 1040860 w 2587557"/>
              <a:gd name="connsiteY5" fmla="*/ 116 h 1215865"/>
              <a:gd name="connsiteX6" fmla="*/ 0 w 2587557"/>
              <a:gd name="connsiteY6" fmla="*/ 291946 h 1215865"/>
              <a:gd name="connsiteX0" fmla="*/ 2378381 w 2378381"/>
              <a:gd name="connsiteY0" fmla="*/ 160390 h 1220498"/>
              <a:gd name="connsiteX1" fmla="*/ 2111986 w 2378381"/>
              <a:gd name="connsiteY1" fmla="*/ 1193048 h 1220498"/>
              <a:gd name="connsiteX2" fmla="*/ 2004980 w 2378381"/>
              <a:gd name="connsiteY2" fmla="*/ 1212503 h 1220498"/>
              <a:gd name="connsiteX3" fmla="*/ 1950365 w 2378381"/>
              <a:gd name="connsiteY3" fmla="*/ 170119 h 1220498"/>
              <a:gd name="connsiteX4" fmla="*/ 1522348 w 2378381"/>
              <a:gd name="connsiteY4" fmla="*/ 209030 h 1220498"/>
              <a:gd name="connsiteX5" fmla="*/ 831684 w 2378381"/>
              <a:gd name="connsiteY5" fmla="*/ 4749 h 1220498"/>
              <a:gd name="connsiteX6" fmla="*/ 0 w 2378381"/>
              <a:gd name="connsiteY6" fmla="*/ 410132 h 1220498"/>
              <a:gd name="connsiteX0" fmla="*/ 2378381 w 2378381"/>
              <a:gd name="connsiteY0" fmla="*/ 157038 h 1217146"/>
              <a:gd name="connsiteX1" fmla="*/ 2111986 w 2378381"/>
              <a:gd name="connsiteY1" fmla="*/ 1189696 h 1217146"/>
              <a:gd name="connsiteX2" fmla="*/ 2004980 w 2378381"/>
              <a:gd name="connsiteY2" fmla="*/ 1209151 h 1217146"/>
              <a:gd name="connsiteX3" fmla="*/ 1950365 w 2378381"/>
              <a:gd name="connsiteY3" fmla="*/ 166767 h 1217146"/>
              <a:gd name="connsiteX4" fmla="*/ 1522348 w 2378381"/>
              <a:gd name="connsiteY4" fmla="*/ 205678 h 1217146"/>
              <a:gd name="connsiteX5" fmla="*/ 831684 w 2378381"/>
              <a:gd name="connsiteY5" fmla="*/ 1397 h 1217146"/>
              <a:gd name="connsiteX6" fmla="*/ 0 w 2378381"/>
              <a:gd name="connsiteY6" fmla="*/ 305180 h 1217146"/>
              <a:gd name="connsiteX0" fmla="*/ 2378381 w 2378381"/>
              <a:gd name="connsiteY0" fmla="*/ 157038 h 1217146"/>
              <a:gd name="connsiteX1" fmla="*/ 2111986 w 2378381"/>
              <a:gd name="connsiteY1" fmla="*/ 1189696 h 1217146"/>
              <a:gd name="connsiteX2" fmla="*/ 2004980 w 2378381"/>
              <a:gd name="connsiteY2" fmla="*/ 1209151 h 1217146"/>
              <a:gd name="connsiteX3" fmla="*/ 1950365 w 2378381"/>
              <a:gd name="connsiteY3" fmla="*/ 166767 h 1217146"/>
              <a:gd name="connsiteX4" fmla="*/ 1522348 w 2378381"/>
              <a:gd name="connsiteY4" fmla="*/ 205678 h 1217146"/>
              <a:gd name="connsiteX5" fmla="*/ 831684 w 2378381"/>
              <a:gd name="connsiteY5" fmla="*/ 1397 h 1217146"/>
              <a:gd name="connsiteX6" fmla="*/ 0 w 2378381"/>
              <a:gd name="connsiteY6" fmla="*/ 305180 h 1217146"/>
              <a:gd name="connsiteX0" fmla="*/ 2378381 w 2378381"/>
              <a:gd name="connsiteY0" fmla="*/ 157038 h 1217146"/>
              <a:gd name="connsiteX1" fmla="*/ 2111986 w 2378381"/>
              <a:gd name="connsiteY1" fmla="*/ 1189696 h 1217146"/>
              <a:gd name="connsiteX2" fmla="*/ 2004980 w 2378381"/>
              <a:gd name="connsiteY2" fmla="*/ 1209151 h 1217146"/>
              <a:gd name="connsiteX3" fmla="*/ 1950365 w 2378381"/>
              <a:gd name="connsiteY3" fmla="*/ 166767 h 1217146"/>
              <a:gd name="connsiteX4" fmla="*/ 1522348 w 2378381"/>
              <a:gd name="connsiteY4" fmla="*/ 205678 h 1217146"/>
              <a:gd name="connsiteX5" fmla="*/ 831684 w 2378381"/>
              <a:gd name="connsiteY5" fmla="*/ 1397 h 1217146"/>
              <a:gd name="connsiteX6" fmla="*/ 0 w 2378381"/>
              <a:gd name="connsiteY6" fmla="*/ 305180 h 1217146"/>
              <a:gd name="connsiteX0" fmla="*/ 2378381 w 2378381"/>
              <a:gd name="connsiteY0" fmla="*/ 145206 h 1205314"/>
              <a:gd name="connsiteX1" fmla="*/ 2111986 w 2378381"/>
              <a:gd name="connsiteY1" fmla="*/ 1177864 h 1205314"/>
              <a:gd name="connsiteX2" fmla="*/ 2004980 w 2378381"/>
              <a:gd name="connsiteY2" fmla="*/ 1197319 h 1205314"/>
              <a:gd name="connsiteX3" fmla="*/ 1950365 w 2378381"/>
              <a:gd name="connsiteY3" fmla="*/ 154935 h 1205314"/>
              <a:gd name="connsiteX4" fmla="*/ 1522348 w 2378381"/>
              <a:gd name="connsiteY4" fmla="*/ 193846 h 1205314"/>
              <a:gd name="connsiteX5" fmla="*/ 765943 w 2378381"/>
              <a:gd name="connsiteY5" fmla="*/ 1518 h 1205314"/>
              <a:gd name="connsiteX6" fmla="*/ 0 w 2378381"/>
              <a:gd name="connsiteY6" fmla="*/ 293348 h 1205314"/>
              <a:gd name="connsiteX0" fmla="*/ 2378381 w 2378381"/>
              <a:gd name="connsiteY0" fmla="*/ 145206 h 1180985"/>
              <a:gd name="connsiteX1" fmla="*/ 2111986 w 2378381"/>
              <a:gd name="connsiteY1" fmla="*/ 1177864 h 1180985"/>
              <a:gd name="connsiteX2" fmla="*/ 2010956 w 2378381"/>
              <a:gd name="connsiteY2" fmla="*/ 976190 h 1180985"/>
              <a:gd name="connsiteX3" fmla="*/ 1950365 w 2378381"/>
              <a:gd name="connsiteY3" fmla="*/ 154935 h 1180985"/>
              <a:gd name="connsiteX4" fmla="*/ 1522348 w 2378381"/>
              <a:gd name="connsiteY4" fmla="*/ 193846 h 1180985"/>
              <a:gd name="connsiteX5" fmla="*/ 765943 w 2378381"/>
              <a:gd name="connsiteY5" fmla="*/ 1518 h 1180985"/>
              <a:gd name="connsiteX6" fmla="*/ 0 w 2378381"/>
              <a:gd name="connsiteY6" fmla="*/ 293348 h 1180985"/>
              <a:gd name="connsiteX0" fmla="*/ 2378381 w 2378381"/>
              <a:gd name="connsiteY0" fmla="*/ 145206 h 996646"/>
              <a:gd name="connsiteX1" fmla="*/ 2117963 w 2378381"/>
              <a:gd name="connsiteY1" fmla="*/ 980641 h 996646"/>
              <a:gd name="connsiteX2" fmla="*/ 2010956 w 2378381"/>
              <a:gd name="connsiteY2" fmla="*/ 976190 h 996646"/>
              <a:gd name="connsiteX3" fmla="*/ 1950365 w 2378381"/>
              <a:gd name="connsiteY3" fmla="*/ 154935 h 996646"/>
              <a:gd name="connsiteX4" fmla="*/ 1522348 w 2378381"/>
              <a:gd name="connsiteY4" fmla="*/ 193846 h 996646"/>
              <a:gd name="connsiteX5" fmla="*/ 765943 w 2378381"/>
              <a:gd name="connsiteY5" fmla="*/ 1518 h 996646"/>
              <a:gd name="connsiteX6" fmla="*/ 0 w 2378381"/>
              <a:gd name="connsiteY6" fmla="*/ 293348 h 996646"/>
              <a:gd name="connsiteX0" fmla="*/ 2378381 w 2378381"/>
              <a:gd name="connsiteY0" fmla="*/ 145206 h 996646"/>
              <a:gd name="connsiteX1" fmla="*/ 2177728 w 2378381"/>
              <a:gd name="connsiteY1" fmla="*/ 980641 h 996646"/>
              <a:gd name="connsiteX2" fmla="*/ 2010956 w 2378381"/>
              <a:gd name="connsiteY2" fmla="*/ 976190 h 996646"/>
              <a:gd name="connsiteX3" fmla="*/ 1950365 w 2378381"/>
              <a:gd name="connsiteY3" fmla="*/ 154935 h 996646"/>
              <a:gd name="connsiteX4" fmla="*/ 1522348 w 2378381"/>
              <a:gd name="connsiteY4" fmla="*/ 193846 h 996646"/>
              <a:gd name="connsiteX5" fmla="*/ 765943 w 2378381"/>
              <a:gd name="connsiteY5" fmla="*/ 1518 h 996646"/>
              <a:gd name="connsiteX6" fmla="*/ 0 w 2378381"/>
              <a:gd name="connsiteY6" fmla="*/ 293348 h 996646"/>
              <a:gd name="connsiteX0" fmla="*/ 2378381 w 2378381"/>
              <a:gd name="connsiteY0" fmla="*/ 145206 h 996646"/>
              <a:gd name="connsiteX1" fmla="*/ 2177728 w 2378381"/>
              <a:gd name="connsiteY1" fmla="*/ 980641 h 996646"/>
              <a:gd name="connsiteX2" fmla="*/ 2010956 w 2378381"/>
              <a:gd name="connsiteY2" fmla="*/ 976190 h 996646"/>
              <a:gd name="connsiteX3" fmla="*/ 1950365 w 2378381"/>
              <a:gd name="connsiteY3" fmla="*/ 154935 h 996646"/>
              <a:gd name="connsiteX4" fmla="*/ 1522348 w 2378381"/>
              <a:gd name="connsiteY4" fmla="*/ 193846 h 996646"/>
              <a:gd name="connsiteX5" fmla="*/ 765943 w 2378381"/>
              <a:gd name="connsiteY5" fmla="*/ 1518 h 996646"/>
              <a:gd name="connsiteX6" fmla="*/ 0 w 2378381"/>
              <a:gd name="connsiteY6" fmla="*/ 293348 h 996646"/>
              <a:gd name="connsiteX0" fmla="*/ 2378381 w 2378381"/>
              <a:gd name="connsiteY0" fmla="*/ 145206 h 996646"/>
              <a:gd name="connsiteX1" fmla="*/ 2177728 w 2378381"/>
              <a:gd name="connsiteY1" fmla="*/ 980641 h 996646"/>
              <a:gd name="connsiteX2" fmla="*/ 2076698 w 2378381"/>
              <a:gd name="connsiteY2" fmla="*/ 976190 h 996646"/>
              <a:gd name="connsiteX3" fmla="*/ 1950365 w 2378381"/>
              <a:gd name="connsiteY3" fmla="*/ 154935 h 996646"/>
              <a:gd name="connsiteX4" fmla="*/ 1522348 w 2378381"/>
              <a:gd name="connsiteY4" fmla="*/ 193846 h 996646"/>
              <a:gd name="connsiteX5" fmla="*/ 765943 w 2378381"/>
              <a:gd name="connsiteY5" fmla="*/ 1518 h 996646"/>
              <a:gd name="connsiteX6" fmla="*/ 0 w 2378381"/>
              <a:gd name="connsiteY6" fmla="*/ 293348 h 996646"/>
              <a:gd name="connsiteX0" fmla="*/ 2378381 w 2378381"/>
              <a:gd name="connsiteY0" fmla="*/ 145206 h 996646"/>
              <a:gd name="connsiteX1" fmla="*/ 2177728 w 2378381"/>
              <a:gd name="connsiteY1" fmla="*/ 980641 h 996646"/>
              <a:gd name="connsiteX2" fmla="*/ 2076698 w 2378381"/>
              <a:gd name="connsiteY2" fmla="*/ 976190 h 996646"/>
              <a:gd name="connsiteX3" fmla="*/ 1950365 w 2378381"/>
              <a:gd name="connsiteY3" fmla="*/ 154935 h 996646"/>
              <a:gd name="connsiteX4" fmla="*/ 1522348 w 2378381"/>
              <a:gd name="connsiteY4" fmla="*/ 193846 h 996646"/>
              <a:gd name="connsiteX5" fmla="*/ 765943 w 2378381"/>
              <a:gd name="connsiteY5" fmla="*/ 1518 h 996646"/>
              <a:gd name="connsiteX6" fmla="*/ 0 w 2378381"/>
              <a:gd name="connsiteY6" fmla="*/ 293348 h 996646"/>
              <a:gd name="connsiteX0" fmla="*/ 2378381 w 2378381"/>
              <a:gd name="connsiteY0" fmla="*/ 145206 h 996646"/>
              <a:gd name="connsiteX1" fmla="*/ 2177728 w 2378381"/>
              <a:gd name="connsiteY1" fmla="*/ 980641 h 996646"/>
              <a:gd name="connsiteX2" fmla="*/ 2076698 w 2378381"/>
              <a:gd name="connsiteY2" fmla="*/ 976190 h 996646"/>
              <a:gd name="connsiteX3" fmla="*/ 1950365 w 2378381"/>
              <a:gd name="connsiteY3" fmla="*/ 154935 h 996646"/>
              <a:gd name="connsiteX4" fmla="*/ 1522348 w 2378381"/>
              <a:gd name="connsiteY4" fmla="*/ 193846 h 996646"/>
              <a:gd name="connsiteX5" fmla="*/ 765943 w 2378381"/>
              <a:gd name="connsiteY5" fmla="*/ 1518 h 996646"/>
              <a:gd name="connsiteX6" fmla="*/ 0 w 2378381"/>
              <a:gd name="connsiteY6" fmla="*/ 293348 h 996646"/>
              <a:gd name="connsiteX0" fmla="*/ 2378381 w 2378381"/>
              <a:gd name="connsiteY0" fmla="*/ 145206 h 996646"/>
              <a:gd name="connsiteX1" fmla="*/ 2164080 w 2378381"/>
              <a:gd name="connsiteY1" fmla="*/ 980641 h 996646"/>
              <a:gd name="connsiteX2" fmla="*/ 2076698 w 2378381"/>
              <a:gd name="connsiteY2" fmla="*/ 976190 h 996646"/>
              <a:gd name="connsiteX3" fmla="*/ 1950365 w 2378381"/>
              <a:gd name="connsiteY3" fmla="*/ 154935 h 996646"/>
              <a:gd name="connsiteX4" fmla="*/ 1522348 w 2378381"/>
              <a:gd name="connsiteY4" fmla="*/ 193846 h 996646"/>
              <a:gd name="connsiteX5" fmla="*/ 765943 w 2378381"/>
              <a:gd name="connsiteY5" fmla="*/ 1518 h 996646"/>
              <a:gd name="connsiteX6" fmla="*/ 0 w 2378381"/>
              <a:gd name="connsiteY6" fmla="*/ 293348 h 996646"/>
              <a:gd name="connsiteX0" fmla="*/ 2378381 w 2378381"/>
              <a:gd name="connsiteY0" fmla="*/ 333510 h 1184950"/>
              <a:gd name="connsiteX1" fmla="*/ 2164080 w 2378381"/>
              <a:gd name="connsiteY1" fmla="*/ 1168945 h 1184950"/>
              <a:gd name="connsiteX2" fmla="*/ 2076698 w 2378381"/>
              <a:gd name="connsiteY2" fmla="*/ 1164494 h 1184950"/>
              <a:gd name="connsiteX3" fmla="*/ 1950365 w 2378381"/>
              <a:gd name="connsiteY3" fmla="*/ 343239 h 1184950"/>
              <a:gd name="connsiteX4" fmla="*/ 1522348 w 2378381"/>
              <a:gd name="connsiteY4" fmla="*/ 382150 h 1184950"/>
              <a:gd name="connsiteX5" fmla="*/ 681860 w 2378381"/>
              <a:gd name="connsiteY5" fmla="*/ 636 h 1184950"/>
              <a:gd name="connsiteX6" fmla="*/ 0 w 2378381"/>
              <a:gd name="connsiteY6" fmla="*/ 481652 h 1184950"/>
              <a:gd name="connsiteX0" fmla="*/ 2378381 w 2378381"/>
              <a:gd name="connsiteY0" fmla="*/ 239179 h 1090619"/>
              <a:gd name="connsiteX1" fmla="*/ 2164080 w 2378381"/>
              <a:gd name="connsiteY1" fmla="*/ 1074614 h 1090619"/>
              <a:gd name="connsiteX2" fmla="*/ 2076698 w 2378381"/>
              <a:gd name="connsiteY2" fmla="*/ 1070163 h 1090619"/>
              <a:gd name="connsiteX3" fmla="*/ 1950365 w 2378381"/>
              <a:gd name="connsiteY3" fmla="*/ 248908 h 1090619"/>
              <a:gd name="connsiteX4" fmla="*/ 1522348 w 2378381"/>
              <a:gd name="connsiteY4" fmla="*/ 287819 h 1090619"/>
              <a:gd name="connsiteX5" fmla="*/ 660839 w 2378381"/>
              <a:gd name="connsiteY5" fmla="*/ 898 h 1090619"/>
              <a:gd name="connsiteX6" fmla="*/ 0 w 2378381"/>
              <a:gd name="connsiteY6" fmla="*/ 387321 h 1090619"/>
              <a:gd name="connsiteX0" fmla="*/ 2378381 w 2378381"/>
              <a:gd name="connsiteY0" fmla="*/ 176453 h 1027893"/>
              <a:gd name="connsiteX1" fmla="*/ 2164080 w 2378381"/>
              <a:gd name="connsiteY1" fmla="*/ 1011888 h 1027893"/>
              <a:gd name="connsiteX2" fmla="*/ 2076698 w 2378381"/>
              <a:gd name="connsiteY2" fmla="*/ 1007437 h 1027893"/>
              <a:gd name="connsiteX3" fmla="*/ 1950365 w 2378381"/>
              <a:gd name="connsiteY3" fmla="*/ 186182 h 1027893"/>
              <a:gd name="connsiteX4" fmla="*/ 1522348 w 2378381"/>
              <a:gd name="connsiteY4" fmla="*/ 225093 h 1027893"/>
              <a:gd name="connsiteX5" fmla="*/ 734412 w 2378381"/>
              <a:gd name="connsiteY5" fmla="*/ 1235 h 1027893"/>
              <a:gd name="connsiteX6" fmla="*/ 0 w 2378381"/>
              <a:gd name="connsiteY6" fmla="*/ 324595 h 1027893"/>
              <a:gd name="connsiteX0" fmla="*/ 2378381 w 2378381"/>
              <a:gd name="connsiteY0" fmla="*/ 176453 h 1027893"/>
              <a:gd name="connsiteX1" fmla="*/ 2164080 w 2378381"/>
              <a:gd name="connsiteY1" fmla="*/ 1011888 h 1027893"/>
              <a:gd name="connsiteX2" fmla="*/ 2089398 w 2378381"/>
              <a:gd name="connsiteY2" fmla="*/ 1007437 h 1027893"/>
              <a:gd name="connsiteX3" fmla="*/ 1950365 w 2378381"/>
              <a:gd name="connsiteY3" fmla="*/ 186182 h 1027893"/>
              <a:gd name="connsiteX4" fmla="*/ 1522348 w 2378381"/>
              <a:gd name="connsiteY4" fmla="*/ 225093 h 1027893"/>
              <a:gd name="connsiteX5" fmla="*/ 734412 w 2378381"/>
              <a:gd name="connsiteY5" fmla="*/ 1235 h 1027893"/>
              <a:gd name="connsiteX6" fmla="*/ 0 w 2378381"/>
              <a:gd name="connsiteY6" fmla="*/ 324595 h 1027893"/>
              <a:gd name="connsiteX0" fmla="*/ 2378381 w 2378381"/>
              <a:gd name="connsiteY0" fmla="*/ 176453 h 1025009"/>
              <a:gd name="connsiteX1" fmla="*/ 2164080 w 2378381"/>
              <a:gd name="connsiteY1" fmla="*/ 1011888 h 1025009"/>
              <a:gd name="connsiteX2" fmla="*/ 2089398 w 2378381"/>
              <a:gd name="connsiteY2" fmla="*/ 1007437 h 1025009"/>
              <a:gd name="connsiteX3" fmla="*/ 1950365 w 2378381"/>
              <a:gd name="connsiteY3" fmla="*/ 186182 h 1025009"/>
              <a:gd name="connsiteX4" fmla="*/ 1522348 w 2378381"/>
              <a:gd name="connsiteY4" fmla="*/ 225093 h 1025009"/>
              <a:gd name="connsiteX5" fmla="*/ 734412 w 2378381"/>
              <a:gd name="connsiteY5" fmla="*/ 1235 h 1025009"/>
              <a:gd name="connsiteX6" fmla="*/ 0 w 2378381"/>
              <a:gd name="connsiteY6" fmla="*/ 324595 h 1025009"/>
              <a:gd name="connsiteX0" fmla="*/ 2378381 w 2378381"/>
              <a:gd name="connsiteY0" fmla="*/ 176453 h 1011888"/>
              <a:gd name="connsiteX1" fmla="*/ 2164080 w 2378381"/>
              <a:gd name="connsiteY1" fmla="*/ 1011888 h 1011888"/>
              <a:gd name="connsiteX2" fmla="*/ 2089398 w 2378381"/>
              <a:gd name="connsiteY2" fmla="*/ 1007437 h 1011888"/>
              <a:gd name="connsiteX3" fmla="*/ 1950365 w 2378381"/>
              <a:gd name="connsiteY3" fmla="*/ 186182 h 1011888"/>
              <a:gd name="connsiteX4" fmla="*/ 1522348 w 2378381"/>
              <a:gd name="connsiteY4" fmla="*/ 225093 h 1011888"/>
              <a:gd name="connsiteX5" fmla="*/ 734412 w 2378381"/>
              <a:gd name="connsiteY5" fmla="*/ 1235 h 1011888"/>
              <a:gd name="connsiteX6" fmla="*/ 0 w 2378381"/>
              <a:gd name="connsiteY6" fmla="*/ 324595 h 1011888"/>
              <a:gd name="connsiteX0" fmla="*/ 2378381 w 2378381"/>
              <a:gd name="connsiteY0" fmla="*/ 176453 h 1016650"/>
              <a:gd name="connsiteX1" fmla="*/ 2130743 w 2378381"/>
              <a:gd name="connsiteY1" fmla="*/ 1016650 h 1016650"/>
              <a:gd name="connsiteX2" fmla="*/ 2089398 w 2378381"/>
              <a:gd name="connsiteY2" fmla="*/ 1007437 h 1016650"/>
              <a:gd name="connsiteX3" fmla="*/ 1950365 w 2378381"/>
              <a:gd name="connsiteY3" fmla="*/ 186182 h 1016650"/>
              <a:gd name="connsiteX4" fmla="*/ 1522348 w 2378381"/>
              <a:gd name="connsiteY4" fmla="*/ 225093 h 1016650"/>
              <a:gd name="connsiteX5" fmla="*/ 734412 w 2378381"/>
              <a:gd name="connsiteY5" fmla="*/ 1235 h 1016650"/>
              <a:gd name="connsiteX6" fmla="*/ 0 w 2378381"/>
              <a:gd name="connsiteY6" fmla="*/ 324595 h 1016650"/>
              <a:gd name="connsiteX0" fmla="*/ 2378381 w 2378381"/>
              <a:gd name="connsiteY0" fmla="*/ 176453 h 1016650"/>
              <a:gd name="connsiteX1" fmla="*/ 2130743 w 2378381"/>
              <a:gd name="connsiteY1" fmla="*/ 1016650 h 1016650"/>
              <a:gd name="connsiteX2" fmla="*/ 2089398 w 2378381"/>
              <a:gd name="connsiteY2" fmla="*/ 1007437 h 1016650"/>
              <a:gd name="connsiteX3" fmla="*/ 1950365 w 2378381"/>
              <a:gd name="connsiteY3" fmla="*/ 186182 h 1016650"/>
              <a:gd name="connsiteX4" fmla="*/ 1522348 w 2378381"/>
              <a:gd name="connsiteY4" fmla="*/ 225093 h 1016650"/>
              <a:gd name="connsiteX5" fmla="*/ 734412 w 2378381"/>
              <a:gd name="connsiteY5" fmla="*/ 1235 h 1016650"/>
              <a:gd name="connsiteX6" fmla="*/ 0 w 2378381"/>
              <a:gd name="connsiteY6" fmla="*/ 324595 h 1016650"/>
              <a:gd name="connsiteX0" fmla="*/ 2378381 w 2378381"/>
              <a:gd name="connsiteY0" fmla="*/ 176453 h 1016650"/>
              <a:gd name="connsiteX1" fmla="*/ 2130743 w 2378381"/>
              <a:gd name="connsiteY1" fmla="*/ 1016650 h 1016650"/>
              <a:gd name="connsiteX2" fmla="*/ 2089398 w 2378381"/>
              <a:gd name="connsiteY2" fmla="*/ 1007437 h 1016650"/>
              <a:gd name="connsiteX3" fmla="*/ 1950365 w 2378381"/>
              <a:gd name="connsiteY3" fmla="*/ 186182 h 1016650"/>
              <a:gd name="connsiteX4" fmla="*/ 1522348 w 2378381"/>
              <a:gd name="connsiteY4" fmla="*/ 225093 h 1016650"/>
              <a:gd name="connsiteX5" fmla="*/ 734412 w 2378381"/>
              <a:gd name="connsiteY5" fmla="*/ 1235 h 1016650"/>
              <a:gd name="connsiteX6" fmla="*/ 0 w 2378381"/>
              <a:gd name="connsiteY6" fmla="*/ 324595 h 1016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78381" h="1016650">
                <a:moveTo>
                  <a:pt x="2378381" y="176453"/>
                </a:moveTo>
                <a:cubicBezTo>
                  <a:pt x="2190313" y="223469"/>
                  <a:pt x="2093573" y="137716"/>
                  <a:pt x="2130743" y="1016650"/>
                </a:cubicBezTo>
                <a:cubicBezTo>
                  <a:pt x="2083186" y="1014509"/>
                  <a:pt x="2133884" y="1007898"/>
                  <a:pt x="2089398" y="1007437"/>
                </a:cubicBezTo>
                <a:cubicBezTo>
                  <a:pt x="2093053" y="485386"/>
                  <a:pt x="2044873" y="316573"/>
                  <a:pt x="1950365" y="186182"/>
                </a:cubicBezTo>
                <a:cubicBezTo>
                  <a:pt x="1855857" y="55791"/>
                  <a:pt x="1650430" y="106740"/>
                  <a:pt x="1522348" y="225093"/>
                </a:cubicBezTo>
                <a:cubicBezTo>
                  <a:pt x="1326174" y="139166"/>
                  <a:pt x="988137" y="-15349"/>
                  <a:pt x="734412" y="1235"/>
                </a:cubicBezTo>
                <a:cubicBezTo>
                  <a:pt x="480687" y="17819"/>
                  <a:pt x="281888" y="140390"/>
                  <a:pt x="0" y="324595"/>
                </a:cubicBezTo>
              </a:path>
            </a:pathLst>
          </a:cu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iaphragm lower border right">
            <a:extLst>
              <a:ext uri="{FF2B5EF4-FFF2-40B4-BE49-F238E27FC236}">
                <a16:creationId xmlns:a16="http://schemas.microsoft.com/office/drawing/2014/main" id="{83F8F7D7-5D7E-4CE7-9608-43D0B2FBA584}"/>
              </a:ext>
            </a:extLst>
          </p:cNvPr>
          <p:cNvSpPr/>
          <p:nvPr/>
        </p:nvSpPr>
        <p:spPr>
          <a:xfrm>
            <a:off x="4079739" y="6687903"/>
            <a:ext cx="2941583" cy="1266897"/>
          </a:xfrm>
          <a:custGeom>
            <a:avLst/>
            <a:gdLst>
              <a:gd name="connsiteX0" fmla="*/ 2237362 w 2238609"/>
              <a:gd name="connsiteY0" fmla="*/ 1171883 h 1171883"/>
              <a:gd name="connsiteX1" fmla="*/ 2159541 w 2238609"/>
              <a:gd name="connsiteY1" fmla="*/ 131023 h 1171883"/>
              <a:gd name="connsiteX2" fmla="*/ 1731524 w 2238609"/>
              <a:gd name="connsiteY2" fmla="*/ 169934 h 1171883"/>
              <a:gd name="connsiteX3" fmla="*/ 1274324 w 2238609"/>
              <a:gd name="connsiteY3" fmla="*/ 24019 h 1171883"/>
              <a:gd name="connsiteX4" fmla="*/ 437745 w 2238609"/>
              <a:gd name="connsiteY4" fmla="*/ 24019 h 1171883"/>
              <a:gd name="connsiteX5" fmla="*/ 0 w 2238609"/>
              <a:gd name="connsiteY5" fmla="*/ 257483 h 1171883"/>
              <a:gd name="connsiteX0" fmla="*/ 2237362 w 2238609"/>
              <a:gd name="connsiteY0" fmla="*/ 1171883 h 1171883"/>
              <a:gd name="connsiteX1" fmla="*/ 2159541 w 2238609"/>
              <a:gd name="connsiteY1" fmla="*/ 131023 h 1171883"/>
              <a:gd name="connsiteX2" fmla="*/ 1731524 w 2238609"/>
              <a:gd name="connsiteY2" fmla="*/ 169934 h 1171883"/>
              <a:gd name="connsiteX3" fmla="*/ 1274324 w 2238609"/>
              <a:gd name="connsiteY3" fmla="*/ 24019 h 1171883"/>
              <a:gd name="connsiteX4" fmla="*/ 437745 w 2238609"/>
              <a:gd name="connsiteY4" fmla="*/ 24019 h 1171883"/>
              <a:gd name="connsiteX5" fmla="*/ 0 w 2238609"/>
              <a:gd name="connsiteY5" fmla="*/ 257483 h 1171883"/>
              <a:gd name="connsiteX0" fmla="*/ 2237362 w 2238609"/>
              <a:gd name="connsiteY0" fmla="*/ 1171883 h 1171883"/>
              <a:gd name="connsiteX1" fmla="*/ 2159541 w 2238609"/>
              <a:gd name="connsiteY1" fmla="*/ 131023 h 1171883"/>
              <a:gd name="connsiteX2" fmla="*/ 1731524 w 2238609"/>
              <a:gd name="connsiteY2" fmla="*/ 169934 h 1171883"/>
              <a:gd name="connsiteX3" fmla="*/ 1274324 w 2238609"/>
              <a:gd name="connsiteY3" fmla="*/ 24019 h 1171883"/>
              <a:gd name="connsiteX4" fmla="*/ 437745 w 2238609"/>
              <a:gd name="connsiteY4" fmla="*/ 24019 h 1171883"/>
              <a:gd name="connsiteX5" fmla="*/ 0 w 2238609"/>
              <a:gd name="connsiteY5" fmla="*/ 257483 h 1171883"/>
              <a:gd name="connsiteX0" fmla="*/ 2237362 w 2238609"/>
              <a:gd name="connsiteY0" fmla="*/ 1171883 h 1171883"/>
              <a:gd name="connsiteX1" fmla="*/ 2159541 w 2238609"/>
              <a:gd name="connsiteY1" fmla="*/ 131023 h 1171883"/>
              <a:gd name="connsiteX2" fmla="*/ 1731524 w 2238609"/>
              <a:gd name="connsiteY2" fmla="*/ 169934 h 1171883"/>
              <a:gd name="connsiteX3" fmla="*/ 1274324 w 2238609"/>
              <a:gd name="connsiteY3" fmla="*/ 24019 h 1171883"/>
              <a:gd name="connsiteX4" fmla="*/ 437745 w 2238609"/>
              <a:gd name="connsiteY4" fmla="*/ 24019 h 1171883"/>
              <a:gd name="connsiteX5" fmla="*/ 0 w 2238609"/>
              <a:gd name="connsiteY5" fmla="*/ 257483 h 1171883"/>
              <a:gd name="connsiteX0" fmla="*/ 2237362 w 2238609"/>
              <a:gd name="connsiteY0" fmla="*/ 1213233 h 1213233"/>
              <a:gd name="connsiteX1" fmla="*/ 2159541 w 2238609"/>
              <a:gd name="connsiteY1" fmla="*/ 172373 h 1213233"/>
              <a:gd name="connsiteX2" fmla="*/ 1731524 w 2238609"/>
              <a:gd name="connsiteY2" fmla="*/ 211284 h 1213233"/>
              <a:gd name="connsiteX3" fmla="*/ 1040860 w 2238609"/>
              <a:gd name="connsiteY3" fmla="*/ 7003 h 1213233"/>
              <a:gd name="connsiteX4" fmla="*/ 437745 w 2238609"/>
              <a:gd name="connsiteY4" fmla="*/ 65369 h 1213233"/>
              <a:gd name="connsiteX5" fmla="*/ 0 w 2238609"/>
              <a:gd name="connsiteY5" fmla="*/ 298833 h 1213233"/>
              <a:gd name="connsiteX0" fmla="*/ 2237362 w 2238609"/>
              <a:gd name="connsiteY0" fmla="*/ 1213233 h 1213233"/>
              <a:gd name="connsiteX1" fmla="*/ 2159541 w 2238609"/>
              <a:gd name="connsiteY1" fmla="*/ 172373 h 1213233"/>
              <a:gd name="connsiteX2" fmla="*/ 1731524 w 2238609"/>
              <a:gd name="connsiteY2" fmla="*/ 211284 h 1213233"/>
              <a:gd name="connsiteX3" fmla="*/ 1040860 w 2238609"/>
              <a:gd name="connsiteY3" fmla="*/ 7003 h 1213233"/>
              <a:gd name="connsiteX4" fmla="*/ 437745 w 2238609"/>
              <a:gd name="connsiteY4" fmla="*/ 65369 h 1213233"/>
              <a:gd name="connsiteX5" fmla="*/ 0 w 2238609"/>
              <a:gd name="connsiteY5" fmla="*/ 298833 h 1213233"/>
              <a:gd name="connsiteX0" fmla="*/ 2237362 w 2238609"/>
              <a:gd name="connsiteY0" fmla="*/ 1207338 h 1207338"/>
              <a:gd name="connsiteX1" fmla="*/ 2159541 w 2238609"/>
              <a:gd name="connsiteY1" fmla="*/ 166478 h 1207338"/>
              <a:gd name="connsiteX2" fmla="*/ 1731524 w 2238609"/>
              <a:gd name="connsiteY2" fmla="*/ 205389 h 1207338"/>
              <a:gd name="connsiteX3" fmla="*/ 1040860 w 2238609"/>
              <a:gd name="connsiteY3" fmla="*/ 1108 h 1207338"/>
              <a:gd name="connsiteX4" fmla="*/ 0 w 2238609"/>
              <a:gd name="connsiteY4" fmla="*/ 292938 h 1207338"/>
              <a:gd name="connsiteX0" fmla="*/ 2237362 w 2238609"/>
              <a:gd name="connsiteY0" fmla="*/ 1206305 h 1206305"/>
              <a:gd name="connsiteX1" fmla="*/ 2159541 w 2238609"/>
              <a:gd name="connsiteY1" fmla="*/ 165445 h 1206305"/>
              <a:gd name="connsiteX2" fmla="*/ 1731524 w 2238609"/>
              <a:gd name="connsiteY2" fmla="*/ 204356 h 1206305"/>
              <a:gd name="connsiteX3" fmla="*/ 1040860 w 2238609"/>
              <a:gd name="connsiteY3" fmla="*/ 75 h 1206305"/>
              <a:gd name="connsiteX4" fmla="*/ 0 w 2238609"/>
              <a:gd name="connsiteY4" fmla="*/ 291905 h 1206305"/>
              <a:gd name="connsiteX0" fmla="*/ 2237362 w 2238609"/>
              <a:gd name="connsiteY0" fmla="*/ 1206346 h 1206346"/>
              <a:gd name="connsiteX1" fmla="*/ 2159541 w 2238609"/>
              <a:gd name="connsiteY1" fmla="*/ 165486 h 1206346"/>
              <a:gd name="connsiteX2" fmla="*/ 1731524 w 2238609"/>
              <a:gd name="connsiteY2" fmla="*/ 204397 h 1206346"/>
              <a:gd name="connsiteX3" fmla="*/ 1040860 w 2238609"/>
              <a:gd name="connsiteY3" fmla="*/ 116 h 1206346"/>
              <a:gd name="connsiteX4" fmla="*/ 0 w 2238609"/>
              <a:gd name="connsiteY4" fmla="*/ 291946 h 1206346"/>
              <a:gd name="connsiteX0" fmla="*/ 2237362 w 2238609"/>
              <a:gd name="connsiteY0" fmla="*/ 1206346 h 1206346"/>
              <a:gd name="connsiteX1" fmla="*/ 2159541 w 2238609"/>
              <a:gd name="connsiteY1" fmla="*/ 165486 h 1206346"/>
              <a:gd name="connsiteX2" fmla="*/ 1731524 w 2238609"/>
              <a:gd name="connsiteY2" fmla="*/ 204397 h 1206346"/>
              <a:gd name="connsiteX3" fmla="*/ 1040860 w 2238609"/>
              <a:gd name="connsiteY3" fmla="*/ 116 h 1206346"/>
              <a:gd name="connsiteX4" fmla="*/ 0 w 2238609"/>
              <a:gd name="connsiteY4" fmla="*/ 291946 h 1206346"/>
              <a:gd name="connsiteX0" fmla="*/ 2237362 w 2238609"/>
              <a:gd name="connsiteY0" fmla="*/ 1206346 h 1206346"/>
              <a:gd name="connsiteX1" fmla="*/ 2159541 w 2238609"/>
              <a:gd name="connsiteY1" fmla="*/ 165486 h 1206346"/>
              <a:gd name="connsiteX2" fmla="*/ 1731524 w 2238609"/>
              <a:gd name="connsiteY2" fmla="*/ 204397 h 1206346"/>
              <a:gd name="connsiteX3" fmla="*/ 1040860 w 2238609"/>
              <a:gd name="connsiteY3" fmla="*/ 116 h 1206346"/>
              <a:gd name="connsiteX4" fmla="*/ 0 w 2238609"/>
              <a:gd name="connsiteY4" fmla="*/ 291946 h 1206346"/>
              <a:gd name="connsiteX0" fmla="*/ 2237362 w 2238609"/>
              <a:gd name="connsiteY0" fmla="*/ 1206346 h 1206346"/>
              <a:gd name="connsiteX1" fmla="*/ 2159541 w 2238609"/>
              <a:gd name="connsiteY1" fmla="*/ 165486 h 1206346"/>
              <a:gd name="connsiteX2" fmla="*/ 1731524 w 2238609"/>
              <a:gd name="connsiteY2" fmla="*/ 204397 h 1206346"/>
              <a:gd name="connsiteX3" fmla="*/ 1040860 w 2238609"/>
              <a:gd name="connsiteY3" fmla="*/ 116 h 1206346"/>
              <a:gd name="connsiteX4" fmla="*/ 0 w 2238609"/>
              <a:gd name="connsiteY4" fmla="*/ 291946 h 1206346"/>
              <a:gd name="connsiteX0" fmla="*/ 2237362 w 2237362"/>
              <a:gd name="connsiteY0" fmla="*/ 1206346 h 1275943"/>
              <a:gd name="connsiteX1" fmla="*/ 2227634 w 2237362"/>
              <a:gd name="connsiteY1" fmla="*/ 1196617 h 1275943"/>
              <a:gd name="connsiteX2" fmla="*/ 2159541 w 2237362"/>
              <a:gd name="connsiteY2" fmla="*/ 165486 h 1275943"/>
              <a:gd name="connsiteX3" fmla="*/ 1731524 w 2237362"/>
              <a:gd name="connsiteY3" fmla="*/ 204397 h 1275943"/>
              <a:gd name="connsiteX4" fmla="*/ 1040860 w 2237362"/>
              <a:gd name="connsiteY4" fmla="*/ 116 h 1275943"/>
              <a:gd name="connsiteX5" fmla="*/ 0 w 2237362"/>
              <a:gd name="connsiteY5" fmla="*/ 291946 h 1275943"/>
              <a:gd name="connsiteX0" fmla="*/ 2237362 w 2237362"/>
              <a:gd name="connsiteY0" fmla="*/ 1206346 h 1275943"/>
              <a:gd name="connsiteX1" fmla="*/ 2227634 w 2237362"/>
              <a:gd name="connsiteY1" fmla="*/ 1196617 h 1275943"/>
              <a:gd name="connsiteX2" fmla="*/ 2217907 w 2237362"/>
              <a:gd name="connsiteY2" fmla="*/ 865877 h 1275943"/>
              <a:gd name="connsiteX3" fmla="*/ 2159541 w 2237362"/>
              <a:gd name="connsiteY3" fmla="*/ 165486 h 1275943"/>
              <a:gd name="connsiteX4" fmla="*/ 1731524 w 2237362"/>
              <a:gd name="connsiteY4" fmla="*/ 204397 h 1275943"/>
              <a:gd name="connsiteX5" fmla="*/ 1040860 w 2237362"/>
              <a:gd name="connsiteY5" fmla="*/ 116 h 1275943"/>
              <a:gd name="connsiteX6" fmla="*/ 0 w 2237362"/>
              <a:gd name="connsiteY6" fmla="*/ 291946 h 1275943"/>
              <a:gd name="connsiteX0" fmla="*/ 2237362 w 2237362"/>
              <a:gd name="connsiteY0" fmla="*/ 1206346 h 1684343"/>
              <a:gd name="connsiteX1" fmla="*/ 2208179 w 2237362"/>
              <a:gd name="connsiteY1" fmla="*/ 1653817 h 1684343"/>
              <a:gd name="connsiteX2" fmla="*/ 2217907 w 2237362"/>
              <a:gd name="connsiteY2" fmla="*/ 865877 h 1684343"/>
              <a:gd name="connsiteX3" fmla="*/ 2159541 w 2237362"/>
              <a:gd name="connsiteY3" fmla="*/ 165486 h 1684343"/>
              <a:gd name="connsiteX4" fmla="*/ 1731524 w 2237362"/>
              <a:gd name="connsiteY4" fmla="*/ 204397 h 1684343"/>
              <a:gd name="connsiteX5" fmla="*/ 1040860 w 2237362"/>
              <a:gd name="connsiteY5" fmla="*/ 116 h 1684343"/>
              <a:gd name="connsiteX6" fmla="*/ 0 w 2237362"/>
              <a:gd name="connsiteY6" fmla="*/ 291946 h 1684343"/>
              <a:gd name="connsiteX0" fmla="*/ 2237362 w 2587894"/>
              <a:gd name="connsiteY0" fmla="*/ 1206346 h 1206346"/>
              <a:gd name="connsiteX1" fmla="*/ 2587557 w 2587894"/>
              <a:gd name="connsiteY1" fmla="*/ 155757 h 1206346"/>
              <a:gd name="connsiteX2" fmla="*/ 2217907 w 2587894"/>
              <a:gd name="connsiteY2" fmla="*/ 865877 h 1206346"/>
              <a:gd name="connsiteX3" fmla="*/ 2159541 w 2587894"/>
              <a:gd name="connsiteY3" fmla="*/ 165486 h 1206346"/>
              <a:gd name="connsiteX4" fmla="*/ 1731524 w 2587894"/>
              <a:gd name="connsiteY4" fmla="*/ 204397 h 1206346"/>
              <a:gd name="connsiteX5" fmla="*/ 1040860 w 2587894"/>
              <a:gd name="connsiteY5" fmla="*/ 116 h 1206346"/>
              <a:gd name="connsiteX6" fmla="*/ 0 w 2587894"/>
              <a:gd name="connsiteY6" fmla="*/ 291946 h 1206346"/>
              <a:gd name="connsiteX0" fmla="*/ 2587557 w 2587557"/>
              <a:gd name="connsiteY0" fmla="*/ 155757 h 886924"/>
              <a:gd name="connsiteX1" fmla="*/ 2217907 w 2587557"/>
              <a:gd name="connsiteY1" fmla="*/ 865877 h 886924"/>
              <a:gd name="connsiteX2" fmla="*/ 2159541 w 2587557"/>
              <a:gd name="connsiteY2" fmla="*/ 165486 h 886924"/>
              <a:gd name="connsiteX3" fmla="*/ 1731524 w 2587557"/>
              <a:gd name="connsiteY3" fmla="*/ 204397 h 886924"/>
              <a:gd name="connsiteX4" fmla="*/ 1040860 w 2587557"/>
              <a:gd name="connsiteY4" fmla="*/ 116 h 886924"/>
              <a:gd name="connsiteX5" fmla="*/ 0 w 2587557"/>
              <a:gd name="connsiteY5" fmla="*/ 291946 h 886924"/>
              <a:gd name="connsiteX0" fmla="*/ 2587557 w 2587557"/>
              <a:gd name="connsiteY0" fmla="*/ 155757 h 1241480"/>
              <a:gd name="connsiteX1" fmla="*/ 2208179 w 2587557"/>
              <a:gd name="connsiteY1" fmla="*/ 1225800 h 1241480"/>
              <a:gd name="connsiteX2" fmla="*/ 2159541 w 2587557"/>
              <a:gd name="connsiteY2" fmla="*/ 165486 h 1241480"/>
              <a:gd name="connsiteX3" fmla="*/ 1731524 w 2587557"/>
              <a:gd name="connsiteY3" fmla="*/ 204397 h 1241480"/>
              <a:gd name="connsiteX4" fmla="*/ 1040860 w 2587557"/>
              <a:gd name="connsiteY4" fmla="*/ 116 h 1241480"/>
              <a:gd name="connsiteX5" fmla="*/ 0 w 2587557"/>
              <a:gd name="connsiteY5" fmla="*/ 291946 h 1241480"/>
              <a:gd name="connsiteX0" fmla="*/ 2587557 w 2587557"/>
              <a:gd name="connsiteY0" fmla="*/ 155757 h 1242141"/>
              <a:gd name="connsiteX1" fmla="*/ 2208179 w 2587557"/>
              <a:gd name="connsiteY1" fmla="*/ 1225800 h 1242141"/>
              <a:gd name="connsiteX2" fmla="*/ 2159541 w 2587557"/>
              <a:gd name="connsiteY2" fmla="*/ 165486 h 1242141"/>
              <a:gd name="connsiteX3" fmla="*/ 1731524 w 2587557"/>
              <a:gd name="connsiteY3" fmla="*/ 204397 h 1242141"/>
              <a:gd name="connsiteX4" fmla="*/ 1040860 w 2587557"/>
              <a:gd name="connsiteY4" fmla="*/ 116 h 1242141"/>
              <a:gd name="connsiteX5" fmla="*/ 0 w 2587557"/>
              <a:gd name="connsiteY5" fmla="*/ 291946 h 1242141"/>
              <a:gd name="connsiteX0" fmla="*/ 2587557 w 2587557"/>
              <a:gd name="connsiteY0" fmla="*/ 155757 h 1242141"/>
              <a:gd name="connsiteX1" fmla="*/ 2208179 w 2587557"/>
              <a:gd name="connsiteY1" fmla="*/ 1225800 h 1242141"/>
              <a:gd name="connsiteX2" fmla="*/ 2159541 w 2587557"/>
              <a:gd name="connsiteY2" fmla="*/ 165486 h 1242141"/>
              <a:gd name="connsiteX3" fmla="*/ 1731524 w 2587557"/>
              <a:gd name="connsiteY3" fmla="*/ 204397 h 1242141"/>
              <a:gd name="connsiteX4" fmla="*/ 1040860 w 2587557"/>
              <a:gd name="connsiteY4" fmla="*/ 116 h 1242141"/>
              <a:gd name="connsiteX5" fmla="*/ 0 w 2587557"/>
              <a:gd name="connsiteY5" fmla="*/ 291946 h 1242141"/>
              <a:gd name="connsiteX0" fmla="*/ 2587557 w 2587557"/>
              <a:gd name="connsiteY0" fmla="*/ 155757 h 1225800"/>
              <a:gd name="connsiteX1" fmla="*/ 2208179 w 2587557"/>
              <a:gd name="connsiteY1" fmla="*/ 1225800 h 1225800"/>
              <a:gd name="connsiteX2" fmla="*/ 2159541 w 2587557"/>
              <a:gd name="connsiteY2" fmla="*/ 165486 h 1225800"/>
              <a:gd name="connsiteX3" fmla="*/ 1731524 w 2587557"/>
              <a:gd name="connsiteY3" fmla="*/ 204397 h 1225800"/>
              <a:gd name="connsiteX4" fmla="*/ 1040860 w 2587557"/>
              <a:gd name="connsiteY4" fmla="*/ 116 h 1225800"/>
              <a:gd name="connsiteX5" fmla="*/ 0 w 2587557"/>
              <a:gd name="connsiteY5" fmla="*/ 291946 h 1225800"/>
              <a:gd name="connsiteX0" fmla="*/ 2587557 w 2587557"/>
              <a:gd name="connsiteY0" fmla="*/ 155757 h 1239574"/>
              <a:gd name="connsiteX1" fmla="*/ 2334640 w 2587557"/>
              <a:gd name="connsiteY1" fmla="*/ 729689 h 1239574"/>
              <a:gd name="connsiteX2" fmla="*/ 2208179 w 2587557"/>
              <a:gd name="connsiteY2" fmla="*/ 1225800 h 1239574"/>
              <a:gd name="connsiteX3" fmla="*/ 2159541 w 2587557"/>
              <a:gd name="connsiteY3" fmla="*/ 165486 h 1239574"/>
              <a:gd name="connsiteX4" fmla="*/ 1731524 w 2587557"/>
              <a:gd name="connsiteY4" fmla="*/ 204397 h 1239574"/>
              <a:gd name="connsiteX5" fmla="*/ 1040860 w 2587557"/>
              <a:gd name="connsiteY5" fmla="*/ 116 h 1239574"/>
              <a:gd name="connsiteX6" fmla="*/ 0 w 2587557"/>
              <a:gd name="connsiteY6" fmla="*/ 291946 h 1239574"/>
              <a:gd name="connsiteX0" fmla="*/ 2587557 w 2587557"/>
              <a:gd name="connsiteY0" fmla="*/ 155757 h 1318906"/>
              <a:gd name="connsiteX1" fmla="*/ 2354095 w 2587557"/>
              <a:gd name="connsiteY1" fmla="*/ 1206344 h 1318906"/>
              <a:gd name="connsiteX2" fmla="*/ 2208179 w 2587557"/>
              <a:gd name="connsiteY2" fmla="*/ 1225800 h 1318906"/>
              <a:gd name="connsiteX3" fmla="*/ 2159541 w 2587557"/>
              <a:gd name="connsiteY3" fmla="*/ 165486 h 1318906"/>
              <a:gd name="connsiteX4" fmla="*/ 1731524 w 2587557"/>
              <a:gd name="connsiteY4" fmla="*/ 204397 h 1318906"/>
              <a:gd name="connsiteX5" fmla="*/ 1040860 w 2587557"/>
              <a:gd name="connsiteY5" fmla="*/ 116 h 1318906"/>
              <a:gd name="connsiteX6" fmla="*/ 0 w 2587557"/>
              <a:gd name="connsiteY6" fmla="*/ 291946 h 1318906"/>
              <a:gd name="connsiteX0" fmla="*/ 2587557 w 2587557"/>
              <a:gd name="connsiteY0" fmla="*/ 155757 h 1277324"/>
              <a:gd name="connsiteX1" fmla="*/ 2354095 w 2587557"/>
              <a:gd name="connsiteY1" fmla="*/ 1206344 h 1277324"/>
              <a:gd name="connsiteX2" fmla="*/ 2208179 w 2587557"/>
              <a:gd name="connsiteY2" fmla="*/ 1225800 h 1277324"/>
              <a:gd name="connsiteX3" fmla="*/ 2159541 w 2587557"/>
              <a:gd name="connsiteY3" fmla="*/ 165486 h 1277324"/>
              <a:gd name="connsiteX4" fmla="*/ 1731524 w 2587557"/>
              <a:gd name="connsiteY4" fmla="*/ 204397 h 1277324"/>
              <a:gd name="connsiteX5" fmla="*/ 1040860 w 2587557"/>
              <a:gd name="connsiteY5" fmla="*/ 116 h 1277324"/>
              <a:gd name="connsiteX6" fmla="*/ 0 w 2587557"/>
              <a:gd name="connsiteY6" fmla="*/ 291946 h 1277324"/>
              <a:gd name="connsiteX0" fmla="*/ 2587557 w 2587557"/>
              <a:gd name="connsiteY0" fmla="*/ 155757 h 1277324"/>
              <a:gd name="connsiteX1" fmla="*/ 2354095 w 2587557"/>
              <a:gd name="connsiteY1" fmla="*/ 1206344 h 1277324"/>
              <a:gd name="connsiteX2" fmla="*/ 2208179 w 2587557"/>
              <a:gd name="connsiteY2" fmla="*/ 1225800 h 1277324"/>
              <a:gd name="connsiteX3" fmla="*/ 2159541 w 2587557"/>
              <a:gd name="connsiteY3" fmla="*/ 165486 h 1277324"/>
              <a:gd name="connsiteX4" fmla="*/ 1731524 w 2587557"/>
              <a:gd name="connsiteY4" fmla="*/ 204397 h 1277324"/>
              <a:gd name="connsiteX5" fmla="*/ 1040860 w 2587557"/>
              <a:gd name="connsiteY5" fmla="*/ 116 h 1277324"/>
              <a:gd name="connsiteX6" fmla="*/ 0 w 2587557"/>
              <a:gd name="connsiteY6" fmla="*/ 291946 h 1277324"/>
              <a:gd name="connsiteX0" fmla="*/ 2587557 w 2587557"/>
              <a:gd name="connsiteY0" fmla="*/ 155757 h 1277324"/>
              <a:gd name="connsiteX1" fmla="*/ 2354095 w 2587557"/>
              <a:gd name="connsiteY1" fmla="*/ 1206344 h 1277324"/>
              <a:gd name="connsiteX2" fmla="*/ 2208179 w 2587557"/>
              <a:gd name="connsiteY2" fmla="*/ 1225800 h 1277324"/>
              <a:gd name="connsiteX3" fmla="*/ 2159541 w 2587557"/>
              <a:gd name="connsiteY3" fmla="*/ 165486 h 1277324"/>
              <a:gd name="connsiteX4" fmla="*/ 1731524 w 2587557"/>
              <a:gd name="connsiteY4" fmla="*/ 204397 h 1277324"/>
              <a:gd name="connsiteX5" fmla="*/ 1040860 w 2587557"/>
              <a:gd name="connsiteY5" fmla="*/ 116 h 1277324"/>
              <a:gd name="connsiteX6" fmla="*/ 0 w 2587557"/>
              <a:gd name="connsiteY6" fmla="*/ 291946 h 1277324"/>
              <a:gd name="connsiteX0" fmla="*/ 2587557 w 2587557"/>
              <a:gd name="connsiteY0" fmla="*/ 155757 h 1277324"/>
              <a:gd name="connsiteX1" fmla="*/ 2354095 w 2587557"/>
              <a:gd name="connsiteY1" fmla="*/ 1206344 h 1277324"/>
              <a:gd name="connsiteX2" fmla="*/ 2208179 w 2587557"/>
              <a:gd name="connsiteY2" fmla="*/ 1225800 h 1277324"/>
              <a:gd name="connsiteX3" fmla="*/ 2159541 w 2587557"/>
              <a:gd name="connsiteY3" fmla="*/ 165486 h 1277324"/>
              <a:gd name="connsiteX4" fmla="*/ 1731524 w 2587557"/>
              <a:gd name="connsiteY4" fmla="*/ 204397 h 1277324"/>
              <a:gd name="connsiteX5" fmla="*/ 1040860 w 2587557"/>
              <a:gd name="connsiteY5" fmla="*/ 116 h 1277324"/>
              <a:gd name="connsiteX6" fmla="*/ 0 w 2587557"/>
              <a:gd name="connsiteY6" fmla="*/ 291946 h 1277324"/>
              <a:gd name="connsiteX0" fmla="*/ 2587557 w 2587557"/>
              <a:gd name="connsiteY0" fmla="*/ 155757 h 1277324"/>
              <a:gd name="connsiteX1" fmla="*/ 2354095 w 2587557"/>
              <a:gd name="connsiteY1" fmla="*/ 1206344 h 1277324"/>
              <a:gd name="connsiteX2" fmla="*/ 2208179 w 2587557"/>
              <a:gd name="connsiteY2" fmla="*/ 1225800 h 1277324"/>
              <a:gd name="connsiteX3" fmla="*/ 2159541 w 2587557"/>
              <a:gd name="connsiteY3" fmla="*/ 165486 h 1277324"/>
              <a:gd name="connsiteX4" fmla="*/ 1731524 w 2587557"/>
              <a:gd name="connsiteY4" fmla="*/ 204397 h 1277324"/>
              <a:gd name="connsiteX5" fmla="*/ 1040860 w 2587557"/>
              <a:gd name="connsiteY5" fmla="*/ 116 h 1277324"/>
              <a:gd name="connsiteX6" fmla="*/ 0 w 2587557"/>
              <a:gd name="connsiteY6" fmla="*/ 291946 h 1277324"/>
              <a:gd name="connsiteX0" fmla="*/ 2587557 w 2587557"/>
              <a:gd name="connsiteY0" fmla="*/ 155757 h 1233741"/>
              <a:gd name="connsiteX1" fmla="*/ 2354095 w 2587557"/>
              <a:gd name="connsiteY1" fmla="*/ 1206344 h 1233741"/>
              <a:gd name="connsiteX2" fmla="*/ 2208179 w 2587557"/>
              <a:gd name="connsiteY2" fmla="*/ 1225800 h 1233741"/>
              <a:gd name="connsiteX3" fmla="*/ 2159541 w 2587557"/>
              <a:gd name="connsiteY3" fmla="*/ 165486 h 1233741"/>
              <a:gd name="connsiteX4" fmla="*/ 1731524 w 2587557"/>
              <a:gd name="connsiteY4" fmla="*/ 204397 h 1233741"/>
              <a:gd name="connsiteX5" fmla="*/ 1040860 w 2587557"/>
              <a:gd name="connsiteY5" fmla="*/ 116 h 1233741"/>
              <a:gd name="connsiteX6" fmla="*/ 0 w 2587557"/>
              <a:gd name="connsiteY6" fmla="*/ 291946 h 1233741"/>
              <a:gd name="connsiteX0" fmla="*/ 2587557 w 2587557"/>
              <a:gd name="connsiteY0" fmla="*/ 155757 h 1233741"/>
              <a:gd name="connsiteX1" fmla="*/ 2354095 w 2587557"/>
              <a:gd name="connsiteY1" fmla="*/ 1206344 h 1233741"/>
              <a:gd name="connsiteX2" fmla="*/ 2208179 w 2587557"/>
              <a:gd name="connsiteY2" fmla="*/ 1225800 h 1233741"/>
              <a:gd name="connsiteX3" fmla="*/ 2159541 w 2587557"/>
              <a:gd name="connsiteY3" fmla="*/ 165486 h 1233741"/>
              <a:gd name="connsiteX4" fmla="*/ 1731524 w 2587557"/>
              <a:gd name="connsiteY4" fmla="*/ 204397 h 1233741"/>
              <a:gd name="connsiteX5" fmla="*/ 1040860 w 2587557"/>
              <a:gd name="connsiteY5" fmla="*/ 116 h 1233741"/>
              <a:gd name="connsiteX6" fmla="*/ 0 w 2587557"/>
              <a:gd name="connsiteY6" fmla="*/ 291946 h 1233741"/>
              <a:gd name="connsiteX0" fmla="*/ 2587557 w 2587557"/>
              <a:gd name="connsiteY0" fmla="*/ 155757 h 1233741"/>
              <a:gd name="connsiteX1" fmla="*/ 2354095 w 2587557"/>
              <a:gd name="connsiteY1" fmla="*/ 1206344 h 1233741"/>
              <a:gd name="connsiteX2" fmla="*/ 2208179 w 2587557"/>
              <a:gd name="connsiteY2" fmla="*/ 1225800 h 1233741"/>
              <a:gd name="connsiteX3" fmla="*/ 2159541 w 2587557"/>
              <a:gd name="connsiteY3" fmla="*/ 165486 h 1233741"/>
              <a:gd name="connsiteX4" fmla="*/ 1731524 w 2587557"/>
              <a:gd name="connsiteY4" fmla="*/ 204397 h 1233741"/>
              <a:gd name="connsiteX5" fmla="*/ 1040860 w 2587557"/>
              <a:gd name="connsiteY5" fmla="*/ 116 h 1233741"/>
              <a:gd name="connsiteX6" fmla="*/ 0 w 2587557"/>
              <a:gd name="connsiteY6" fmla="*/ 291946 h 1233741"/>
              <a:gd name="connsiteX0" fmla="*/ 2587557 w 2587557"/>
              <a:gd name="connsiteY0" fmla="*/ 155757 h 1233741"/>
              <a:gd name="connsiteX1" fmla="*/ 2315185 w 2587557"/>
              <a:gd name="connsiteY1" fmla="*/ 1206344 h 1233741"/>
              <a:gd name="connsiteX2" fmla="*/ 2208179 w 2587557"/>
              <a:gd name="connsiteY2" fmla="*/ 1225800 h 1233741"/>
              <a:gd name="connsiteX3" fmla="*/ 2159541 w 2587557"/>
              <a:gd name="connsiteY3" fmla="*/ 165486 h 1233741"/>
              <a:gd name="connsiteX4" fmla="*/ 1731524 w 2587557"/>
              <a:gd name="connsiteY4" fmla="*/ 204397 h 1233741"/>
              <a:gd name="connsiteX5" fmla="*/ 1040860 w 2587557"/>
              <a:gd name="connsiteY5" fmla="*/ 116 h 1233741"/>
              <a:gd name="connsiteX6" fmla="*/ 0 w 2587557"/>
              <a:gd name="connsiteY6" fmla="*/ 291946 h 1233741"/>
              <a:gd name="connsiteX0" fmla="*/ 2587557 w 2587557"/>
              <a:gd name="connsiteY0" fmla="*/ 155757 h 1225800"/>
              <a:gd name="connsiteX1" fmla="*/ 2315185 w 2587557"/>
              <a:gd name="connsiteY1" fmla="*/ 1206344 h 1225800"/>
              <a:gd name="connsiteX2" fmla="*/ 2208179 w 2587557"/>
              <a:gd name="connsiteY2" fmla="*/ 1225800 h 1225800"/>
              <a:gd name="connsiteX3" fmla="*/ 2159541 w 2587557"/>
              <a:gd name="connsiteY3" fmla="*/ 165486 h 1225800"/>
              <a:gd name="connsiteX4" fmla="*/ 1731524 w 2587557"/>
              <a:gd name="connsiteY4" fmla="*/ 204397 h 1225800"/>
              <a:gd name="connsiteX5" fmla="*/ 1040860 w 2587557"/>
              <a:gd name="connsiteY5" fmla="*/ 116 h 1225800"/>
              <a:gd name="connsiteX6" fmla="*/ 0 w 2587557"/>
              <a:gd name="connsiteY6" fmla="*/ 291946 h 1225800"/>
              <a:gd name="connsiteX0" fmla="*/ 2587557 w 2587557"/>
              <a:gd name="connsiteY0" fmla="*/ 155757 h 1216779"/>
              <a:gd name="connsiteX1" fmla="*/ 2315185 w 2587557"/>
              <a:gd name="connsiteY1" fmla="*/ 1206344 h 1216779"/>
              <a:gd name="connsiteX2" fmla="*/ 2214156 w 2587557"/>
              <a:gd name="connsiteY2" fmla="*/ 1207870 h 1216779"/>
              <a:gd name="connsiteX3" fmla="*/ 2159541 w 2587557"/>
              <a:gd name="connsiteY3" fmla="*/ 165486 h 1216779"/>
              <a:gd name="connsiteX4" fmla="*/ 1731524 w 2587557"/>
              <a:gd name="connsiteY4" fmla="*/ 204397 h 1216779"/>
              <a:gd name="connsiteX5" fmla="*/ 1040860 w 2587557"/>
              <a:gd name="connsiteY5" fmla="*/ 116 h 1216779"/>
              <a:gd name="connsiteX6" fmla="*/ 0 w 2587557"/>
              <a:gd name="connsiteY6" fmla="*/ 291946 h 1216779"/>
              <a:gd name="connsiteX0" fmla="*/ 2587557 w 2587557"/>
              <a:gd name="connsiteY0" fmla="*/ 155757 h 1216779"/>
              <a:gd name="connsiteX1" fmla="*/ 2315185 w 2587557"/>
              <a:gd name="connsiteY1" fmla="*/ 1206344 h 1216779"/>
              <a:gd name="connsiteX2" fmla="*/ 2214156 w 2587557"/>
              <a:gd name="connsiteY2" fmla="*/ 1207870 h 1216779"/>
              <a:gd name="connsiteX3" fmla="*/ 2159541 w 2587557"/>
              <a:gd name="connsiteY3" fmla="*/ 165486 h 1216779"/>
              <a:gd name="connsiteX4" fmla="*/ 1731524 w 2587557"/>
              <a:gd name="connsiteY4" fmla="*/ 204397 h 1216779"/>
              <a:gd name="connsiteX5" fmla="*/ 1040860 w 2587557"/>
              <a:gd name="connsiteY5" fmla="*/ 116 h 1216779"/>
              <a:gd name="connsiteX6" fmla="*/ 0 w 2587557"/>
              <a:gd name="connsiteY6" fmla="*/ 291946 h 1216779"/>
              <a:gd name="connsiteX0" fmla="*/ 2587557 w 2587557"/>
              <a:gd name="connsiteY0" fmla="*/ 155757 h 1224412"/>
              <a:gd name="connsiteX1" fmla="*/ 2315185 w 2587557"/>
              <a:gd name="connsiteY1" fmla="*/ 1206344 h 1224412"/>
              <a:gd name="connsiteX2" fmla="*/ 2214156 w 2587557"/>
              <a:gd name="connsiteY2" fmla="*/ 1207870 h 1224412"/>
              <a:gd name="connsiteX3" fmla="*/ 2159541 w 2587557"/>
              <a:gd name="connsiteY3" fmla="*/ 165486 h 1224412"/>
              <a:gd name="connsiteX4" fmla="*/ 1731524 w 2587557"/>
              <a:gd name="connsiteY4" fmla="*/ 204397 h 1224412"/>
              <a:gd name="connsiteX5" fmla="*/ 1040860 w 2587557"/>
              <a:gd name="connsiteY5" fmla="*/ 116 h 1224412"/>
              <a:gd name="connsiteX6" fmla="*/ 0 w 2587557"/>
              <a:gd name="connsiteY6" fmla="*/ 291946 h 1224412"/>
              <a:gd name="connsiteX0" fmla="*/ 2587557 w 2587557"/>
              <a:gd name="connsiteY0" fmla="*/ 155757 h 1215865"/>
              <a:gd name="connsiteX1" fmla="*/ 2321162 w 2587557"/>
              <a:gd name="connsiteY1" fmla="*/ 1188415 h 1215865"/>
              <a:gd name="connsiteX2" fmla="*/ 2214156 w 2587557"/>
              <a:gd name="connsiteY2" fmla="*/ 1207870 h 1215865"/>
              <a:gd name="connsiteX3" fmla="*/ 2159541 w 2587557"/>
              <a:gd name="connsiteY3" fmla="*/ 165486 h 1215865"/>
              <a:gd name="connsiteX4" fmla="*/ 1731524 w 2587557"/>
              <a:gd name="connsiteY4" fmla="*/ 204397 h 1215865"/>
              <a:gd name="connsiteX5" fmla="*/ 1040860 w 2587557"/>
              <a:gd name="connsiteY5" fmla="*/ 116 h 1215865"/>
              <a:gd name="connsiteX6" fmla="*/ 0 w 2587557"/>
              <a:gd name="connsiteY6" fmla="*/ 291946 h 1215865"/>
              <a:gd name="connsiteX0" fmla="*/ 2587557 w 2587557"/>
              <a:gd name="connsiteY0" fmla="*/ 155757 h 1215865"/>
              <a:gd name="connsiteX1" fmla="*/ 2321162 w 2587557"/>
              <a:gd name="connsiteY1" fmla="*/ 1188415 h 1215865"/>
              <a:gd name="connsiteX2" fmla="*/ 2214156 w 2587557"/>
              <a:gd name="connsiteY2" fmla="*/ 1207870 h 1215865"/>
              <a:gd name="connsiteX3" fmla="*/ 2159541 w 2587557"/>
              <a:gd name="connsiteY3" fmla="*/ 165486 h 1215865"/>
              <a:gd name="connsiteX4" fmla="*/ 1731524 w 2587557"/>
              <a:gd name="connsiteY4" fmla="*/ 204397 h 1215865"/>
              <a:gd name="connsiteX5" fmla="*/ 1040860 w 2587557"/>
              <a:gd name="connsiteY5" fmla="*/ 116 h 1215865"/>
              <a:gd name="connsiteX6" fmla="*/ 0 w 2587557"/>
              <a:gd name="connsiteY6" fmla="*/ 291946 h 1215865"/>
              <a:gd name="connsiteX0" fmla="*/ 2318616 w 2318616"/>
              <a:gd name="connsiteY0" fmla="*/ 156889 h 1216997"/>
              <a:gd name="connsiteX1" fmla="*/ 2052221 w 2318616"/>
              <a:gd name="connsiteY1" fmla="*/ 1189547 h 1216997"/>
              <a:gd name="connsiteX2" fmla="*/ 1945215 w 2318616"/>
              <a:gd name="connsiteY2" fmla="*/ 1209002 h 1216997"/>
              <a:gd name="connsiteX3" fmla="*/ 1890600 w 2318616"/>
              <a:gd name="connsiteY3" fmla="*/ 166618 h 1216997"/>
              <a:gd name="connsiteX4" fmla="*/ 1462583 w 2318616"/>
              <a:gd name="connsiteY4" fmla="*/ 205529 h 1216997"/>
              <a:gd name="connsiteX5" fmla="*/ 771919 w 2318616"/>
              <a:gd name="connsiteY5" fmla="*/ 1248 h 1216997"/>
              <a:gd name="connsiteX6" fmla="*/ 0 w 2318616"/>
              <a:gd name="connsiteY6" fmla="*/ 299054 h 1216997"/>
              <a:gd name="connsiteX0" fmla="*/ 2318616 w 2318616"/>
              <a:gd name="connsiteY0" fmla="*/ 156889 h 1216997"/>
              <a:gd name="connsiteX1" fmla="*/ 2052221 w 2318616"/>
              <a:gd name="connsiteY1" fmla="*/ 1189547 h 1216997"/>
              <a:gd name="connsiteX2" fmla="*/ 1945215 w 2318616"/>
              <a:gd name="connsiteY2" fmla="*/ 1209002 h 1216997"/>
              <a:gd name="connsiteX3" fmla="*/ 1890600 w 2318616"/>
              <a:gd name="connsiteY3" fmla="*/ 166618 h 1216997"/>
              <a:gd name="connsiteX4" fmla="*/ 1462583 w 2318616"/>
              <a:gd name="connsiteY4" fmla="*/ 205529 h 1216997"/>
              <a:gd name="connsiteX5" fmla="*/ 771919 w 2318616"/>
              <a:gd name="connsiteY5" fmla="*/ 1248 h 1216997"/>
              <a:gd name="connsiteX6" fmla="*/ 0 w 2318616"/>
              <a:gd name="connsiteY6" fmla="*/ 299054 h 1216997"/>
              <a:gd name="connsiteX0" fmla="*/ 2318616 w 2318616"/>
              <a:gd name="connsiteY0" fmla="*/ 156889 h 1219245"/>
              <a:gd name="connsiteX1" fmla="*/ 2123939 w 2318616"/>
              <a:gd name="connsiteY1" fmla="*/ 1195524 h 1219245"/>
              <a:gd name="connsiteX2" fmla="*/ 1945215 w 2318616"/>
              <a:gd name="connsiteY2" fmla="*/ 1209002 h 1219245"/>
              <a:gd name="connsiteX3" fmla="*/ 1890600 w 2318616"/>
              <a:gd name="connsiteY3" fmla="*/ 166618 h 1219245"/>
              <a:gd name="connsiteX4" fmla="*/ 1462583 w 2318616"/>
              <a:gd name="connsiteY4" fmla="*/ 205529 h 1219245"/>
              <a:gd name="connsiteX5" fmla="*/ 771919 w 2318616"/>
              <a:gd name="connsiteY5" fmla="*/ 1248 h 1219245"/>
              <a:gd name="connsiteX6" fmla="*/ 0 w 2318616"/>
              <a:gd name="connsiteY6" fmla="*/ 299054 h 1219245"/>
              <a:gd name="connsiteX0" fmla="*/ 2318616 w 2318616"/>
              <a:gd name="connsiteY0" fmla="*/ 156889 h 1217360"/>
              <a:gd name="connsiteX1" fmla="*/ 2123939 w 2318616"/>
              <a:gd name="connsiteY1" fmla="*/ 1195524 h 1217360"/>
              <a:gd name="connsiteX2" fmla="*/ 1945215 w 2318616"/>
              <a:gd name="connsiteY2" fmla="*/ 1209002 h 1217360"/>
              <a:gd name="connsiteX3" fmla="*/ 1890600 w 2318616"/>
              <a:gd name="connsiteY3" fmla="*/ 166618 h 1217360"/>
              <a:gd name="connsiteX4" fmla="*/ 1462583 w 2318616"/>
              <a:gd name="connsiteY4" fmla="*/ 205529 h 1217360"/>
              <a:gd name="connsiteX5" fmla="*/ 771919 w 2318616"/>
              <a:gd name="connsiteY5" fmla="*/ 1248 h 1217360"/>
              <a:gd name="connsiteX6" fmla="*/ 0 w 2318616"/>
              <a:gd name="connsiteY6" fmla="*/ 299054 h 1217360"/>
              <a:gd name="connsiteX0" fmla="*/ 2318616 w 2318616"/>
              <a:gd name="connsiteY0" fmla="*/ 156889 h 1212298"/>
              <a:gd name="connsiteX1" fmla="*/ 2123939 w 2318616"/>
              <a:gd name="connsiteY1" fmla="*/ 1195524 h 1212298"/>
              <a:gd name="connsiteX2" fmla="*/ 1945215 w 2318616"/>
              <a:gd name="connsiteY2" fmla="*/ 1209002 h 1212298"/>
              <a:gd name="connsiteX3" fmla="*/ 1890600 w 2318616"/>
              <a:gd name="connsiteY3" fmla="*/ 166618 h 1212298"/>
              <a:gd name="connsiteX4" fmla="*/ 1462583 w 2318616"/>
              <a:gd name="connsiteY4" fmla="*/ 205529 h 1212298"/>
              <a:gd name="connsiteX5" fmla="*/ 771919 w 2318616"/>
              <a:gd name="connsiteY5" fmla="*/ 1248 h 1212298"/>
              <a:gd name="connsiteX6" fmla="*/ 0 w 2318616"/>
              <a:gd name="connsiteY6" fmla="*/ 299054 h 1212298"/>
              <a:gd name="connsiteX0" fmla="*/ 2318616 w 2318616"/>
              <a:gd name="connsiteY0" fmla="*/ 156889 h 1209057"/>
              <a:gd name="connsiteX1" fmla="*/ 2123939 w 2318616"/>
              <a:gd name="connsiteY1" fmla="*/ 1195524 h 1209057"/>
              <a:gd name="connsiteX2" fmla="*/ 1945215 w 2318616"/>
              <a:gd name="connsiteY2" fmla="*/ 1209002 h 1209057"/>
              <a:gd name="connsiteX3" fmla="*/ 1890600 w 2318616"/>
              <a:gd name="connsiteY3" fmla="*/ 166618 h 1209057"/>
              <a:gd name="connsiteX4" fmla="*/ 1462583 w 2318616"/>
              <a:gd name="connsiteY4" fmla="*/ 205529 h 1209057"/>
              <a:gd name="connsiteX5" fmla="*/ 771919 w 2318616"/>
              <a:gd name="connsiteY5" fmla="*/ 1248 h 1209057"/>
              <a:gd name="connsiteX6" fmla="*/ 0 w 2318616"/>
              <a:gd name="connsiteY6" fmla="*/ 299054 h 1209057"/>
              <a:gd name="connsiteX0" fmla="*/ 2318616 w 2318616"/>
              <a:gd name="connsiteY0" fmla="*/ 156889 h 1209057"/>
              <a:gd name="connsiteX1" fmla="*/ 2123939 w 2318616"/>
              <a:gd name="connsiteY1" fmla="*/ 1195524 h 1209057"/>
              <a:gd name="connsiteX2" fmla="*/ 1993027 w 2318616"/>
              <a:gd name="connsiteY2" fmla="*/ 1209002 h 1209057"/>
              <a:gd name="connsiteX3" fmla="*/ 1890600 w 2318616"/>
              <a:gd name="connsiteY3" fmla="*/ 166618 h 1209057"/>
              <a:gd name="connsiteX4" fmla="*/ 1462583 w 2318616"/>
              <a:gd name="connsiteY4" fmla="*/ 205529 h 1209057"/>
              <a:gd name="connsiteX5" fmla="*/ 771919 w 2318616"/>
              <a:gd name="connsiteY5" fmla="*/ 1248 h 1209057"/>
              <a:gd name="connsiteX6" fmla="*/ 0 w 2318616"/>
              <a:gd name="connsiteY6" fmla="*/ 299054 h 1209057"/>
              <a:gd name="connsiteX0" fmla="*/ 2318616 w 2318616"/>
              <a:gd name="connsiteY0" fmla="*/ 156889 h 1209057"/>
              <a:gd name="connsiteX1" fmla="*/ 2123939 w 2318616"/>
              <a:gd name="connsiteY1" fmla="*/ 1195524 h 1209057"/>
              <a:gd name="connsiteX2" fmla="*/ 2016933 w 2318616"/>
              <a:gd name="connsiteY2" fmla="*/ 1209002 h 1209057"/>
              <a:gd name="connsiteX3" fmla="*/ 1890600 w 2318616"/>
              <a:gd name="connsiteY3" fmla="*/ 166618 h 1209057"/>
              <a:gd name="connsiteX4" fmla="*/ 1462583 w 2318616"/>
              <a:gd name="connsiteY4" fmla="*/ 205529 h 1209057"/>
              <a:gd name="connsiteX5" fmla="*/ 771919 w 2318616"/>
              <a:gd name="connsiteY5" fmla="*/ 1248 h 1209057"/>
              <a:gd name="connsiteX6" fmla="*/ 0 w 2318616"/>
              <a:gd name="connsiteY6" fmla="*/ 299054 h 1209057"/>
              <a:gd name="connsiteX0" fmla="*/ 2318616 w 2318616"/>
              <a:gd name="connsiteY0" fmla="*/ 156889 h 1209057"/>
              <a:gd name="connsiteX1" fmla="*/ 2123939 w 2318616"/>
              <a:gd name="connsiteY1" fmla="*/ 1195524 h 1209057"/>
              <a:gd name="connsiteX2" fmla="*/ 2016933 w 2318616"/>
              <a:gd name="connsiteY2" fmla="*/ 1209002 h 1209057"/>
              <a:gd name="connsiteX3" fmla="*/ 1890600 w 2318616"/>
              <a:gd name="connsiteY3" fmla="*/ 166618 h 1209057"/>
              <a:gd name="connsiteX4" fmla="*/ 1462583 w 2318616"/>
              <a:gd name="connsiteY4" fmla="*/ 205529 h 1209057"/>
              <a:gd name="connsiteX5" fmla="*/ 771919 w 2318616"/>
              <a:gd name="connsiteY5" fmla="*/ 1248 h 1209057"/>
              <a:gd name="connsiteX6" fmla="*/ 0 w 2318616"/>
              <a:gd name="connsiteY6" fmla="*/ 299054 h 1209057"/>
              <a:gd name="connsiteX0" fmla="*/ 2318616 w 2318616"/>
              <a:gd name="connsiteY0" fmla="*/ 156889 h 1209057"/>
              <a:gd name="connsiteX1" fmla="*/ 2123939 w 2318616"/>
              <a:gd name="connsiteY1" fmla="*/ 1195524 h 1209057"/>
              <a:gd name="connsiteX2" fmla="*/ 2016933 w 2318616"/>
              <a:gd name="connsiteY2" fmla="*/ 1209002 h 1209057"/>
              <a:gd name="connsiteX3" fmla="*/ 1890600 w 2318616"/>
              <a:gd name="connsiteY3" fmla="*/ 166618 h 1209057"/>
              <a:gd name="connsiteX4" fmla="*/ 1462583 w 2318616"/>
              <a:gd name="connsiteY4" fmla="*/ 205529 h 1209057"/>
              <a:gd name="connsiteX5" fmla="*/ 771919 w 2318616"/>
              <a:gd name="connsiteY5" fmla="*/ 1248 h 1209057"/>
              <a:gd name="connsiteX6" fmla="*/ 0 w 2318616"/>
              <a:gd name="connsiteY6" fmla="*/ 299054 h 1209057"/>
              <a:gd name="connsiteX0" fmla="*/ 2318616 w 2318616"/>
              <a:gd name="connsiteY0" fmla="*/ 156889 h 1209114"/>
              <a:gd name="connsiteX1" fmla="*/ 2123939 w 2318616"/>
              <a:gd name="connsiteY1" fmla="*/ 1195524 h 1209114"/>
              <a:gd name="connsiteX2" fmla="*/ 2016933 w 2318616"/>
              <a:gd name="connsiteY2" fmla="*/ 1209002 h 1209114"/>
              <a:gd name="connsiteX3" fmla="*/ 1890600 w 2318616"/>
              <a:gd name="connsiteY3" fmla="*/ 166618 h 1209114"/>
              <a:gd name="connsiteX4" fmla="*/ 1462583 w 2318616"/>
              <a:gd name="connsiteY4" fmla="*/ 205529 h 1209114"/>
              <a:gd name="connsiteX5" fmla="*/ 771919 w 2318616"/>
              <a:gd name="connsiteY5" fmla="*/ 1248 h 1209114"/>
              <a:gd name="connsiteX6" fmla="*/ 0 w 2318616"/>
              <a:gd name="connsiteY6" fmla="*/ 299054 h 1209114"/>
              <a:gd name="connsiteX0" fmla="*/ 2318616 w 2318616"/>
              <a:gd name="connsiteY0" fmla="*/ 156889 h 1209002"/>
              <a:gd name="connsiteX1" fmla="*/ 2123939 w 2318616"/>
              <a:gd name="connsiteY1" fmla="*/ 1195524 h 1209002"/>
              <a:gd name="connsiteX2" fmla="*/ 2016933 w 2318616"/>
              <a:gd name="connsiteY2" fmla="*/ 1209002 h 1209002"/>
              <a:gd name="connsiteX3" fmla="*/ 1890600 w 2318616"/>
              <a:gd name="connsiteY3" fmla="*/ 166618 h 1209002"/>
              <a:gd name="connsiteX4" fmla="*/ 1462583 w 2318616"/>
              <a:gd name="connsiteY4" fmla="*/ 205529 h 1209002"/>
              <a:gd name="connsiteX5" fmla="*/ 771919 w 2318616"/>
              <a:gd name="connsiteY5" fmla="*/ 1248 h 1209002"/>
              <a:gd name="connsiteX6" fmla="*/ 0 w 2318616"/>
              <a:gd name="connsiteY6" fmla="*/ 299054 h 1209002"/>
              <a:gd name="connsiteX0" fmla="*/ 2318616 w 2318616"/>
              <a:gd name="connsiteY0" fmla="*/ 156889 h 1209002"/>
              <a:gd name="connsiteX1" fmla="*/ 2123939 w 2318616"/>
              <a:gd name="connsiteY1" fmla="*/ 1195524 h 1209002"/>
              <a:gd name="connsiteX2" fmla="*/ 2016933 w 2318616"/>
              <a:gd name="connsiteY2" fmla="*/ 1209002 h 1209002"/>
              <a:gd name="connsiteX3" fmla="*/ 1890600 w 2318616"/>
              <a:gd name="connsiteY3" fmla="*/ 166618 h 1209002"/>
              <a:gd name="connsiteX4" fmla="*/ 1462583 w 2318616"/>
              <a:gd name="connsiteY4" fmla="*/ 205529 h 1209002"/>
              <a:gd name="connsiteX5" fmla="*/ 771919 w 2318616"/>
              <a:gd name="connsiteY5" fmla="*/ 1248 h 1209002"/>
              <a:gd name="connsiteX6" fmla="*/ 0 w 2318616"/>
              <a:gd name="connsiteY6" fmla="*/ 299054 h 1209002"/>
              <a:gd name="connsiteX0" fmla="*/ 2318616 w 2318616"/>
              <a:gd name="connsiteY0" fmla="*/ 209112 h 1261225"/>
              <a:gd name="connsiteX1" fmla="*/ 2123939 w 2318616"/>
              <a:gd name="connsiteY1" fmla="*/ 1247747 h 1261225"/>
              <a:gd name="connsiteX2" fmla="*/ 2016933 w 2318616"/>
              <a:gd name="connsiteY2" fmla="*/ 1261225 h 1261225"/>
              <a:gd name="connsiteX3" fmla="*/ 1890600 w 2318616"/>
              <a:gd name="connsiteY3" fmla="*/ 218841 h 1261225"/>
              <a:gd name="connsiteX4" fmla="*/ 1462583 w 2318616"/>
              <a:gd name="connsiteY4" fmla="*/ 257752 h 1261225"/>
              <a:gd name="connsiteX5" fmla="*/ 792940 w 2318616"/>
              <a:gd name="connsiteY5" fmla="*/ 919 h 1261225"/>
              <a:gd name="connsiteX6" fmla="*/ 0 w 2318616"/>
              <a:gd name="connsiteY6" fmla="*/ 351277 h 1261225"/>
              <a:gd name="connsiteX0" fmla="*/ 2318616 w 2318616"/>
              <a:gd name="connsiteY0" fmla="*/ 208301 h 1260414"/>
              <a:gd name="connsiteX1" fmla="*/ 2123939 w 2318616"/>
              <a:gd name="connsiteY1" fmla="*/ 1246936 h 1260414"/>
              <a:gd name="connsiteX2" fmla="*/ 2016933 w 2318616"/>
              <a:gd name="connsiteY2" fmla="*/ 1260414 h 1260414"/>
              <a:gd name="connsiteX3" fmla="*/ 1890600 w 2318616"/>
              <a:gd name="connsiteY3" fmla="*/ 218030 h 1260414"/>
              <a:gd name="connsiteX4" fmla="*/ 1462583 w 2318616"/>
              <a:gd name="connsiteY4" fmla="*/ 256941 h 1260414"/>
              <a:gd name="connsiteX5" fmla="*/ 792940 w 2318616"/>
              <a:gd name="connsiteY5" fmla="*/ 108 h 1260414"/>
              <a:gd name="connsiteX6" fmla="*/ 0 w 2318616"/>
              <a:gd name="connsiteY6" fmla="*/ 350466 h 1260414"/>
              <a:gd name="connsiteX0" fmla="*/ 2318616 w 2318616"/>
              <a:gd name="connsiteY0" fmla="*/ 208301 h 1260414"/>
              <a:gd name="connsiteX1" fmla="*/ 2123939 w 2318616"/>
              <a:gd name="connsiteY1" fmla="*/ 1246936 h 1260414"/>
              <a:gd name="connsiteX2" fmla="*/ 2016933 w 2318616"/>
              <a:gd name="connsiteY2" fmla="*/ 1260414 h 1260414"/>
              <a:gd name="connsiteX3" fmla="*/ 1890600 w 2318616"/>
              <a:gd name="connsiteY3" fmla="*/ 218030 h 1260414"/>
              <a:gd name="connsiteX4" fmla="*/ 1462583 w 2318616"/>
              <a:gd name="connsiteY4" fmla="*/ 256941 h 1260414"/>
              <a:gd name="connsiteX5" fmla="*/ 792940 w 2318616"/>
              <a:gd name="connsiteY5" fmla="*/ 108 h 1260414"/>
              <a:gd name="connsiteX6" fmla="*/ 0 w 2318616"/>
              <a:gd name="connsiteY6" fmla="*/ 350466 h 1260414"/>
              <a:gd name="connsiteX0" fmla="*/ 2318616 w 2318616"/>
              <a:gd name="connsiteY0" fmla="*/ 209113 h 1261226"/>
              <a:gd name="connsiteX1" fmla="*/ 2123939 w 2318616"/>
              <a:gd name="connsiteY1" fmla="*/ 1247748 h 1261226"/>
              <a:gd name="connsiteX2" fmla="*/ 2016933 w 2318616"/>
              <a:gd name="connsiteY2" fmla="*/ 1261226 h 1261226"/>
              <a:gd name="connsiteX3" fmla="*/ 1890600 w 2318616"/>
              <a:gd name="connsiteY3" fmla="*/ 218842 h 1261226"/>
              <a:gd name="connsiteX4" fmla="*/ 1462583 w 2318616"/>
              <a:gd name="connsiteY4" fmla="*/ 257753 h 1261226"/>
              <a:gd name="connsiteX5" fmla="*/ 792940 w 2318616"/>
              <a:gd name="connsiteY5" fmla="*/ 920 h 1261226"/>
              <a:gd name="connsiteX6" fmla="*/ 0 w 2318616"/>
              <a:gd name="connsiteY6" fmla="*/ 351278 h 1261226"/>
              <a:gd name="connsiteX0" fmla="*/ 2318616 w 2318616"/>
              <a:gd name="connsiteY0" fmla="*/ 214784 h 1266897"/>
              <a:gd name="connsiteX1" fmla="*/ 2123939 w 2318616"/>
              <a:gd name="connsiteY1" fmla="*/ 1253419 h 1266897"/>
              <a:gd name="connsiteX2" fmla="*/ 2016933 w 2318616"/>
              <a:gd name="connsiteY2" fmla="*/ 1266897 h 1266897"/>
              <a:gd name="connsiteX3" fmla="*/ 1890600 w 2318616"/>
              <a:gd name="connsiteY3" fmla="*/ 224513 h 1266897"/>
              <a:gd name="connsiteX4" fmla="*/ 1462583 w 2318616"/>
              <a:gd name="connsiteY4" fmla="*/ 263424 h 1266897"/>
              <a:gd name="connsiteX5" fmla="*/ 792940 w 2318616"/>
              <a:gd name="connsiteY5" fmla="*/ 6591 h 1266897"/>
              <a:gd name="connsiteX6" fmla="*/ 0 w 2318616"/>
              <a:gd name="connsiteY6" fmla="*/ 356949 h 1266897"/>
              <a:gd name="connsiteX0" fmla="*/ 2318616 w 2318616"/>
              <a:gd name="connsiteY0" fmla="*/ 214784 h 1266897"/>
              <a:gd name="connsiteX1" fmla="*/ 2123939 w 2318616"/>
              <a:gd name="connsiteY1" fmla="*/ 1253419 h 1266897"/>
              <a:gd name="connsiteX2" fmla="*/ 2016933 w 2318616"/>
              <a:gd name="connsiteY2" fmla="*/ 1266897 h 1266897"/>
              <a:gd name="connsiteX3" fmla="*/ 1890600 w 2318616"/>
              <a:gd name="connsiteY3" fmla="*/ 224513 h 1266897"/>
              <a:gd name="connsiteX4" fmla="*/ 1462583 w 2318616"/>
              <a:gd name="connsiteY4" fmla="*/ 263424 h 1266897"/>
              <a:gd name="connsiteX5" fmla="*/ 792940 w 2318616"/>
              <a:gd name="connsiteY5" fmla="*/ 6591 h 1266897"/>
              <a:gd name="connsiteX6" fmla="*/ 0 w 2318616"/>
              <a:gd name="connsiteY6" fmla="*/ 356949 h 1266897"/>
              <a:gd name="connsiteX0" fmla="*/ 2318616 w 2318616"/>
              <a:gd name="connsiteY0" fmla="*/ 214784 h 1266897"/>
              <a:gd name="connsiteX1" fmla="*/ 2123939 w 2318616"/>
              <a:gd name="connsiteY1" fmla="*/ 1253419 h 1266897"/>
              <a:gd name="connsiteX2" fmla="*/ 2016933 w 2318616"/>
              <a:gd name="connsiteY2" fmla="*/ 1266897 h 1266897"/>
              <a:gd name="connsiteX3" fmla="*/ 1890600 w 2318616"/>
              <a:gd name="connsiteY3" fmla="*/ 224513 h 1266897"/>
              <a:gd name="connsiteX4" fmla="*/ 1462583 w 2318616"/>
              <a:gd name="connsiteY4" fmla="*/ 263424 h 1266897"/>
              <a:gd name="connsiteX5" fmla="*/ 792940 w 2318616"/>
              <a:gd name="connsiteY5" fmla="*/ 6591 h 1266897"/>
              <a:gd name="connsiteX6" fmla="*/ 0 w 2318616"/>
              <a:gd name="connsiteY6" fmla="*/ 356949 h 1266897"/>
              <a:gd name="connsiteX0" fmla="*/ 2318616 w 2318616"/>
              <a:gd name="connsiteY0" fmla="*/ 214784 h 1266897"/>
              <a:gd name="connsiteX1" fmla="*/ 2123939 w 2318616"/>
              <a:gd name="connsiteY1" fmla="*/ 1253419 h 1266897"/>
              <a:gd name="connsiteX2" fmla="*/ 2016933 w 2318616"/>
              <a:gd name="connsiteY2" fmla="*/ 1266897 h 1266897"/>
              <a:gd name="connsiteX3" fmla="*/ 1890600 w 2318616"/>
              <a:gd name="connsiteY3" fmla="*/ 224513 h 1266897"/>
              <a:gd name="connsiteX4" fmla="*/ 1462583 w 2318616"/>
              <a:gd name="connsiteY4" fmla="*/ 263424 h 1266897"/>
              <a:gd name="connsiteX5" fmla="*/ 792940 w 2318616"/>
              <a:gd name="connsiteY5" fmla="*/ 6591 h 1266897"/>
              <a:gd name="connsiteX6" fmla="*/ 0 w 2318616"/>
              <a:gd name="connsiteY6" fmla="*/ 356949 h 1266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18616" h="1266897">
                <a:moveTo>
                  <a:pt x="2318616" y="214784"/>
                </a:moveTo>
                <a:cubicBezTo>
                  <a:pt x="2130548" y="261800"/>
                  <a:pt x="2134579" y="364960"/>
                  <a:pt x="2123939" y="1253419"/>
                </a:cubicBezTo>
                <a:cubicBezTo>
                  <a:pt x="2068912" y="1259297"/>
                  <a:pt x="2082932" y="1258093"/>
                  <a:pt x="2016933" y="1266897"/>
                </a:cubicBezTo>
                <a:cubicBezTo>
                  <a:pt x="2020589" y="744846"/>
                  <a:pt x="1982992" y="391759"/>
                  <a:pt x="1890600" y="224513"/>
                </a:cubicBezTo>
                <a:cubicBezTo>
                  <a:pt x="1798208" y="57267"/>
                  <a:pt x="1590665" y="145071"/>
                  <a:pt x="1462583" y="263424"/>
                </a:cubicBezTo>
                <a:cubicBezTo>
                  <a:pt x="1266409" y="177497"/>
                  <a:pt x="1057724" y="-40529"/>
                  <a:pt x="792940" y="6591"/>
                </a:cubicBezTo>
                <a:cubicBezTo>
                  <a:pt x="528156" y="53711"/>
                  <a:pt x="240053" y="184697"/>
                  <a:pt x="0" y="356949"/>
                </a:cubicBezTo>
              </a:path>
            </a:pathLst>
          </a:cu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3" name="Aorta">
            <a:extLst>
              <a:ext uri="{FF2B5EF4-FFF2-40B4-BE49-F238E27FC236}">
                <a16:creationId xmlns:a16="http://schemas.microsoft.com/office/drawing/2014/main" id="{03E99302-7F74-4EB1-8E59-18E7125DECE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814" y="6330186"/>
            <a:ext cx="2526382" cy="3233769"/>
          </a:xfrm>
          <a:prstGeom prst="rect">
            <a:avLst/>
          </a:prstGeom>
        </p:spPr>
      </p:pic>
      <p:sp>
        <p:nvSpPr>
          <p:cNvPr id="9" name="oesophagus contour">
            <a:extLst>
              <a:ext uri="{FF2B5EF4-FFF2-40B4-BE49-F238E27FC236}">
                <a16:creationId xmlns:a16="http://schemas.microsoft.com/office/drawing/2014/main" id="{CBF4E196-6738-4FAE-8C72-DEEDCEAB4333}"/>
              </a:ext>
            </a:extLst>
          </p:cNvPr>
          <p:cNvSpPr/>
          <p:nvPr/>
        </p:nvSpPr>
        <p:spPr>
          <a:xfrm>
            <a:off x="7759258" y="2464346"/>
            <a:ext cx="928065" cy="3518262"/>
          </a:xfrm>
          <a:custGeom>
            <a:avLst/>
            <a:gdLst>
              <a:gd name="connsiteX0" fmla="*/ 23054 w 747952"/>
              <a:gd name="connsiteY0" fmla="*/ 135059 h 3683842"/>
              <a:gd name="connsiteX1" fmla="*/ 57888 w 747952"/>
              <a:gd name="connsiteY1" fmla="*/ 1153962 h 3683842"/>
              <a:gd name="connsiteX2" fmla="*/ 179808 w 747952"/>
              <a:gd name="connsiteY2" fmla="*/ 2050945 h 3683842"/>
              <a:gd name="connsiteX3" fmla="*/ 310436 w 747952"/>
              <a:gd name="connsiteY3" fmla="*/ 3409482 h 3683842"/>
              <a:gd name="connsiteX4" fmla="*/ 397522 w 747952"/>
              <a:gd name="connsiteY4" fmla="*/ 3644614 h 3683842"/>
              <a:gd name="connsiteX5" fmla="*/ 745865 w 747952"/>
              <a:gd name="connsiteY5" fmla="*/ 3592362 h 3683842"/>
              <a:gd name="connsiteX6" fmla="*/ 536859 w 747952"/>
              <a:gd name="connsiteY6" fmla="*/ 2782465 h 3683842"/>
              <a:gd name="connsiteX7" fmla="*/ 414939 w 747952"/>
              <a:gd name="connsiteY7" fmla="*/ 1362968 h 3683842"/>
              <a:gd name="connsiteX8" fmla="*/ 406231 w 747952"/>
              <a:gd name="connsiteY8" fmla="*/ 143768 h 3683842"/>
              <a:gd name="connsiteX9" fmla="*/ 23054 w 747952"/>
              <a:gd name="connsiteY9" fmla="*/ 135059 h 3683842"/>
              <a:gd name="connsiteX0" fmla="*/ 23054 w 747952"/>
              <a:gd name="connsiteY0" fmla="*/ 135059 h 3683842"/>
              <a:gd name="connsiteX1" fmla="*/ 57888 w 747952"/>
              <a:gd name="connsiteY1" fmla="*/ 1153962 h 3683842"/>
              <a:gd name="connsiteX2" fmla="*/ 179808 w 747952"/>
              <a:gd name="connsiteY2" fmla="*/ 2050945 h 3683842"/>
              <a:gd name="connsiteX3" fmla="*/ 310436 w 747952"/>
              <a:gd name="connsiteY3" fmla="*/ 3409482 h 3683842"/>
              <a:gd name="connsiteX4" fmla="*/ 397522 w 747952"/>
              <a:gd name="connsiteY4" fmla="*/ 3644614 h 3683842"/>
              <a:gd name="connsiteX5" fmla="*/ 745865 w 747952"/>
              <a:gd name="connsiteY5" fmla="*/ 3592362 h 3683842"/>
              <a:gd name="connsiteX6" fmla="*/ 536859 w 747952"/>
              <a:gd name="connsiteY6" fmla="*/ 2782465 h 3683842"/>
              <a:gd name="connsiteX7" fmla="*/ 414939 w 747952"/>
              <a:gd name="connsiteY7" fmla="*/ 1362968 h 3683842"/>
              <a:gd name="connsiteX8" fmla="*/ 406231 w 747952"/>
              <a:gd name="connsiteY8" fmla="*/ 143768 h 3683842"/>
              <a:gd name="connsiteX9" fmla="*/ 23054 w 747952"/>
              <a:gd name="connsiteY9" fmla="*/ 135059 h 3683842"/>
              <a:gd name="connsiteX0" fmla="*/ 23054 w 747952"/>
              <a:gd name="connsiteY0" fmla="*/ 91019 h 3639802"/>
              <a:gd name="connsiteX1" fmla="*/ 57888 w 747952"/>
              <a:gd name="connsiteY1" fmla="*/ 1109922 h 3639802"/>
              <a:gd name="connsiteX2" fmla="*/ 179808 w 747952"/>
              <a:gd name="connsiteY2" fmla="*/ 2006905 h 3639802"/>
              <a:gd name="connsiteX3" fmla="*/ 310436 w 747952"/>
              <a:gd name="connsiteY3" fmla="*/ 3365442 h 3639802"/>
              <a:gd name="connsiteX4" fmla="*/ 397522 w 747952"/>
              <a:gd name="connsiteY4" fmla="*/ 3600574 h 3639802"/>
              <a:gd name="connsiteX5" fmla="*/ 745865 w 747952"/>
              <a:gd name="connsiteY5" fmla="*/ 3548322 h 3639802"/>
              <a:gd name="connsiteX6" fmla="*/ 536859 w 747952"/>
              <a:gd name="connsiteY6" fmla="*/ 2738425 h 3639802"/>
              <a:gd name="connsiteX7" fmla="*/ 414939 w 747952"/>
              <a:gd name="connsiteY7" fmla="*/ 1318928 h 3639802"/>
              <a:gd name="connsiteX8" fmla="*/ 406231 w 747952"/>
              <a:gd name="connsiteY8" fmla="*/ 99728 h 3639802"/>
              <a:gd name="connsiteX9" fmla="*/ 23054 w 747952"/>
              <a:gd name="connsiteY9" fmla="*/ 91019 h 3639802"/>
              <a:gd name="connsiteX0" fmla="*/ 8034 w 732932"/>
              <a:gd name="connsiteY0" fmla="*/ 91019 h 3639802"/>
              <a:gd name="connsiteX1" fmla="*/ 42868 w 732932"/>
              <a:gd name="connsiteY1" fmla="*/ 1109922 h 3639802"/>
              <a:gd name="connsiteX2" fmla="*/ 164788 w 732932"/>
              <a:gd name="connsiteY2" fmla="*/ 2006905 h 3639802"/>
              <a:gd name="connsiteX3" fmla="*/ 295416 w 732932"/>
              <a:gd name="connsiteY3" fmla="*/ 3365442 h 3639802"/>
              <a:gd name="connsiteX4" fmla="*/ 382502 w 732932"/>
              <a:gd name="connsiteY4" fmla="*/ 3600574 h 3639802"/>
              <a:gd name="connsiteX5" fmla="*/ 730845 w 732932"/>
              <a:gd name="connsiteY5" fmla="*/ 3548322 h 3639802"/>
              <a:gd name="connsiteX6" fmla="*/ 521839 w 732932"/>
              <a:gd name="connsiteY6" fmla="*/ 2738425 h 3639802"/>
              <a:gd name="connsiteX7" fmla="*/ 399919 w 732932"/>
              <a:gd name="connsiteY7" fmla="*/ 1318928 h 3639802"/>
              <a:gd name="connsiteX8" fmla="*/ 391211 w 732932"/>
              <a:gd name="connsiteY8" fmla="*/ 99728 h 3639802"/>
              <a:gd name="connsiteX9" fmla="*/ 8034 w 732932"/>
              <a:gd name="connsiteY9" fmla="*/ 91019 h 3639802"/>
              <a:gd name="connsiteX0" fmla="*/ 8034 w 732932"/>
              <a:gd name="connsiteY0" fmla="*/ 91019 h 3639802"/>
              <a:gd name="connsiteX1" fmla="*/ 42868 w 732932"/>
              <a:gd name="connsiteY1" fmla="*/ 1109922 h 3639802"/>
              <a:gd name="connsiteX2" fmla="*/ 164788 w 732932"/>
              <a:gd name="connsiteY2" fmla="*/ 2006905 h 3639802"/>
              <a:gd name="connsiteX3" fmla="*/ 295416 w 732932"/>
              <a:gd name="connsiteY3" fmla="*/ 3365442 h 3639802"/>
              <a:gd name="connsiteX4" fmla="*/ 382502 w 732932"/>
              <a:gd name="connsiteY4" fmla="*/ 3600574 h 3639802"/>
              <a:gd name="connsiteX5" fmla="*/ 730845 w 732932"/>
              <a:gd name="connsiteY5" fmla="*/ 3548322 h 3639802"/>
              <a:gd name="connsiteX6" fmla="*/ 521839 w 732932"/>
              <a:gd name="connsiteY6" fmla="*/ 2738425 h 3639802"/>
              <a:gd name="connsiteX7" fmla="*/ 399919 w 732932"/>
              <a:gd name="connsiteY7" fmla="*/ 1318928 h 3639802"/>
              <a:gd name="connsiteX8" fmla="*/ 391211 w 732932"/>
              <a:gd name="connsiteY8" fmla="*/ 99728 h 3639802"/>
              <a:gd name="connsiteX9" fmla="*/ 8034 w 732932"/>
              <a:gd name="connsiteY9" fmla="*/ 91019 h 3639802"/>
              <a:gd name="connsiteX0" fmla="*/ 8034 w 732932"/>
              <a:gd name="connsiteY0" fmla="*/ 23949 h 3572732"/>
              <a:gd name="connsiteX1" fmla="*/ 42868 w 732932"/>
              <a:gd name="connsiteY1" fmla="*/ 1042852 h 3572732"/>
              <a:gd name="connsiteX2" fmla="*/ 164788 w 732932"/>
              <a:gd name="connsiteY2" fmla="*/ 1939835 h 3572732"/>
              <a:gd name="connsiteX3" fmla="*/ 295416 w 732932"/>
              <a:gd name="connsiteY3" fmla="*/ 3298372 h 3572732"/>
              <a:gd name="connsiteX4" fmla="*/ 382502 w 732932"/>
              <a:gd name="connsiteY4" fmla="*/ 3533504 h 3572732"/>
              <a:gd name="connsiteX5" fmla="*/ 730845 w 732932"/>
              <a:gd name="connsiteY5" fmla="*/ 3481252 h 3572732"/>
              <a:gd name="connsiteX6" fmla="*/ 521839 w 732932"/>
              <a:gd name="connsiteY6" fmla="*/ 2671355 h 3572732"/>
              <a:gd name="connsiteX7" fmla="*/ 399919 w 732932"/>
              <a:gd name="connsiteY7" fmla="*/ 1251858 h 3572732"/>
              <a:gd name="connsiteX8" fmla="*/ 391211 w 732932"/>
              <a:gd name="connsiteY8" fmla="*/ 32658 h 3572732"/>
              <a:gd name="connsiteX9" fmla="*/ 8034 w 732932"/>
              <a:gd name="connsiteY9" fmla="*/ 23949 h 3572732"/>
              <a:gd name="connsiteX0" fmla="*/ 8034 w 732932"/>
              <a:gd name="connsiteY0" fmla="*/ 23949 h 3572732"/>
              <a:gd name="connsiteX1" fmla="*/ 42868 w 732932"/>
              <a:gd name="connsiteY1" fmla="*/ 1042852 h 3572732"/>
              <a:gd name="connsiteX2" fmla="*/ 164788 w 732932"/>
              <a:gd name="connsiteY2" fmla="*/ 1939835 h 3572732"/>
              <a:gd name="connsiteX3" fmla="*/ 295416 w 732932"/>
              <a:gd name="connsiteY3" fmla="*/ 3298372 h 3572732"/>
              <a:gd name="connsiteX4" fmla="*/ 382502 w 732932"/>
              <a:gd name="connsiteY4" fmla="*/ 3533504 h 3572732"/>
              <a:gd name="connsiteX5" fmla="*/ 730845 w 732932"/>
              <a:gd name="connsiteY5" fmla="*/ 3481252 h 3572732"/>
              <a:gd name="connsiteX6" fmla="*/ 521839 w 732932"/>
              <a:gd name="connsiteY6" fmla="*/ 2671355 h 3572732"/>
              <a:gd name="connsiteX7" fmla="*/ 399919 w 732932"/>
              <a:gd name="connsiteY7" fmla="*/ 1251858 h 3572732"/>
              <a:gd name="connsiteX8" fmla="*/ 391211 w 732932"/>
              <a:gd name="connsiteY8" fmla="*/ 32658 h 3572732"/>
              <a:gd name="connsiteX9" fmla="*/ 8034 w 732932"/>
              <a:gd name="connsiteY9" fmla="*/ 23949 h 3572732"/>
              <a:gd name="connsiteX0" fmla="*/ 8034 w 732932"/>
              <a:gd name="connsiteY0" fmla="*/ 13225 h 3562008"/>
              <a:gd name="connsiteX1" fmla="*/ 42868 w 732932"/>
              <a:gd name="connsiteY1" fmla="*/ 1032128 h 3562008"/>
              <a:gd name="connsiteX2" fmla="*/ 164788 w 732932"/>
              <a:gd name="connsiteY2" fmla="*/ 1929111 h 3562008"/>
              <a:gd name="connsiteX3" fmla="*/ 295416 w 732932"/>
              <a:gd name="connsiteY3" fmla="*/ 3287648 h 3562008"/>
              <a:gd name="connsiteX4" fmla="*/ 382502 w 732932"/>
              <a:gd name="connsiteY4" fmla="*/ 3522780 h 3562008"/>
              <a:gd name="connsiteX5" fmla="*/ 730845 w 732932"/>
              <a:gd name="connsiteY5" fmla="*/ 3470528 h 3562008"/>
              <a:gd name="connsiteX6" fmla="*/ 521839 w 732932"/>
              <a:gd name="connsiteY6" fmla="*/ 2660631 h 3562008"/>
              <a:gd name="connsiteX7" fmla="*/ 399919 w 732932"/>
              <a:gd name="connsiteY7" fmla="*/ 1241134 h 3562008"/>
              <a:gd name="connsiteX8" fmla="*/ 391211 w 732932"/>
              <a:gd name="connsiteY8" fmla="*/ 21934 h 3562008"/>
              <a:gd name="connsiteX9" fmla="*/ 8034 w 732932"/>
              <a:gd name="connsiteY9" fmla="*/ 13225 h 3562008"/>
              <a:gd name="connsiteX0" fmla="*/ 8034 w 732932"/>
              <a:gd name="connsiteY0" fmla="*/ 13225 h 3562008"/>
              <a:gd name="connsiteX1" fmla="*/ 42868 w 732932"/>
              <a:gd name="connsiteY1" fmla="*/ 1032128 h 3562008"/>
              <a:gd name="connsiteX2" fmla="*/ 164788 w 732932"/>
              <a:gd name="connsiteY2" fmla="*/ 1929111 h 3562008"/>
              <a:gd name="connsiteX3" fmla="*/ 295416 w 732932"/>
              <a:gd name="connsiteY3" fmla="*/ 3287648 h 3562008"/>
              <a:gd name="connsiteX4" fmla="*/ 382502 w 732932"/>
              <a:gd name="connsiteY4" fmla="*/ 3522780 h 3562008"/>
              <a:gd name="connsiteX5" fmla="*/ 730845 w 732932"/>
              <a:gd name="connsiteY5" fmla="*/ 3470528 h 3562008"/>
              <a:gd name="connsiteX6" fmla="*/ 521839 w 732932"/>
              <a:gd name="connsiteY6" fmla="*/ 2660631 h 3562008"/>
              <a:gd name="connsiteX7" fmla="*/ 399919 w 732932"/>
              <a:gd name="connsiteY7" fmla="*/ 1241134 h 3562008"/>
              <a:gd name="connsiteX8" fmla="*/ 391211 w 732932"/>
              <a:gd name="connsiteY8" fmla="*/ 21934 h 3562008"/>
              <a:gd name="connsiteX9" fmla="*/ 8034 w 732932"/>
              <a:gd name="connsiteY9" fmla="*/ 13225 h 3562008"/>
              <a:gd name="connsiteX0" fmla="*/ 8034 w 732932"/>
              <a:gd name="connsiteY0" fmla="*/ 13225 h 3562008"/>
              <a:gd name="connsiteX1" fmla="*/ 42868 w 732932"/>
              <a:gd name="connsiteY1" fmla="*/ 1032128 h 3562008"/>
              <a:gd name="connsiteX2" fmla="*/ 164788 w 732932"/>
              <a:gd name="connsiteY2" fmla="*/ 1929111 h 3562008"/>
              <a:gd name="connsiteX3" fmla="*/ 295416 w 732932"/>
              <a:gd name="connsiteY3" fmla="*/ 3287648 h 3562008"/>
              <a:gd name="connsiteX4" fmla="*/ 382502 w 732932"/>
              <a:gd name="connsiteY4" fmla="*/ 3522780 h 3562008"/>
              <a:gd name="connsiteX5" fmla="*/ 730845 w 732932"/>
              <a:gd name="connsiteY5" fmla="*/ 3470528 h 3562008"/>
              <a:gd name="connsiteX6" fmla="*/ 521839 w 732932"/>
              <a:gd name="connsiteY6" fmla="*/ 2660631 h 3562008"/>
              <a:gd name="connsiteX7" fmla="*/ 399919 w 732932"/>
              <a:gd name="connsiteY7" fmla="*/ 1241134 h 3562008"/>
              <a:gd name="connsiteX8" fmla="*/ 391211 w 732932"/>
              <a:gd name="connsiteY8" fmla="*/ 21934 h 3562008"/>
              <a:gd name="connsiteX9" fmla="*/ 8034 w 732932"/>
              <a:gd name="connsiteY9" fmla="*/ 13225 h 3562008"/>
              <a:gd name="connsiteX0" fmla="*/ 8034 w 732932"/>
              <a:gd name="connsiteY0" fmla="*/ 13225 h 3531148"/>
              <a:gd name="connsiteX1" fmla="*/ 42868 w 732932"/>
              <a:gd name="connsiteY1" fmla="*/ 1032128 h 3531148"/>
              <a:gd name="connsiteX2" fmla="*/ 164788 w 732932"/>
              <a:gd name="connsiteY2" fmla="*/ 1929111 h 3531148"/>
              <a:gd name="connsiteX3" fmla="*/ 295416 w 732932"/>
              <a:gd name="connsiteY3" fmla="*/ 3287648 h 3531148"/>
              <a:gd name="connsiteX4" fmla="*/ 382502 w 732932"/>
              <a:gd name="connsiteY4" fmla="*/ 3522780 h 3531148"/>
              <a:gd name="connsiteX5" fmla="*/ 730845 w 732932"/>
              <a:gd name="connsiteY5" fmla="*/ 3470528 h 3531148"/>
              <a:gd name="connsiteX6" fmla="*/ 521839 w 732932"/>
              <a:gd name="connsiteY6" fmla="*/ 2660631 h 3531148"/>
              <a:gd name="connsiteX7" fmla="*/ 399919 w 732932"/>
              <a:gd name="connsiteY7" fmla="*/ 1241134 h 3531148"/>
              <a:gd name="connsiteX8" fmla="*/ 391211 w 732932"/>
              <a:gd name="connsiteY8" fmla="*/ 21934 h 3531148"/>
              <a:gd name="connsiteX9" fmla="*/ 8034 w 732932"/>
              <a:gd name="connsiteY9" fmla="*/ 13225 h 3531148"/>
              <a:gd name="connsiteX0" fmla="*/ 8034 w 730845"/>
              <a:gd name="connsiteY0" fmla="*/ 13225 h 3531148"/>
              <a:gd name="connsiteX1" fmla="*/ 42868 w 730845"/>
              <a:gd name="connsiteY1" fmla="*/ 1032128 h 3531148"/>
              <a:gd name="connsiteX2" fmla="*/ 164788 w 730845"/>
              <a:gd name="connsiteY2" fmla="*/ 1929111 h 3531148"/>
              <a:gd name="connsiteX3" fmla="*/ 295416 w 730845"/>
              <a:gd name="connsiteY3" fmla="*/ 3287648 h 3531148"/>
              <a:gd name="connsiteX4" fmla="*/ 382502 w 730845"/>
              <a:gd name="connsiteY4" fmla="*/ 3522780 h 3531148"/>
              <a:gd name="connsiteX5" fmla="*/ 730845 w 730845"/>
              <a:gd name="connsiteY5" fmla="*/ 3470528 h 3531148"/>
              <a:gd name="connsiteX6" fmla="*/ 521839 w 730845"/>
              <a:gd name="connsiteY6" fmla="*/ 2660631 h 3531148"/>
              <a:gd name="connsiteX7" fmla="*/ 399919 w 730845"/>
              <a:gd name="connsiteY7" fmla="*/ 1241134 h 3531148"/>
              <a:gd name="connsiteX8" fmla="*/ 391211 w 730845"/>
              <a:gd name="connsiteY8" fmla="*/ 21934 h 3531148"/>
              <a:gd name="connsiteX9" fmla="*/ 8034 w 730845"/>
              <a:gd name="connsiteY9" fmla="*/ 13225 h 3531148"/>
              <a:gd name="connsiteX0" fmla="*/ 8034 w 730845"/>
              <a:gd name="connsiteY0" fmla="*/ 13225 h 3531148"/>
              <a:gd name="connsiteX1" fmla="*/ 42868 w 730845"/>
              <a:gd name="connsiteY1" fmla="*/ 1032128 h 3531148"/>
              <a:gd name="connsiteX2" fmla="*/ 164788 w 730845"/>
              <a:gd name="connsiteY2" fmla="*/ 1929111 h 3531148"/>
              <a:gd name="connsiteX3" fmla="*/ 295416 w 730845"/>
              <a:gd name="connsiteY3" fmla="*/ 3287648 h 3531148"/>
              <a:gd name="connsiteX4" fmla="*/ 382502 w 730845"/>
              <a:gd name="connsiteY4" fmla="*/ 3522780 h 3531148"/>
              <a:gd name="connsiteX5" fmla="*/ 730845 w 730845"/>
              <a:gd name="connsiteY5" fmla="*/ 3470528 h 3531148"/>
              <a:gd name="connsiteX6" fmla="*/ 521839 w 730845"/>
              <a:gd name="connsiteY6" fmla="*/ 2660631 h 3531148"/>
              <a:gd name="connsiteX7" fmla="*/ 399919 w 730845"/>
              <a:gd name="connsiteY7" fmla="*/ 1241134 h 3531148"/>
              <a:gd name="connsiteX8" fmla="*/ 391211 w 730845"/>
              <a:gd name="connsiteY8" fmla="*/ 21934 h 3531148"/>
              <a:gd name="connsiteX9" fmla="*/ 8034 w 730845"/>
              <a:gd name="connsiteY9" fmla="*/ 13225 h 3531148"/>
              <a:gd name="connsiteX0" fmla="*/ 8034 w 730845"/>
              <a:gd name="connsiteY0" fmla="*/ 13225 h 3549583"/>
              <a:gd name="connsiteX1" fmla="*/ 42868 w 730845"/>
              <a:gd name="connsiteY1" fmla="*/ 1032128 h 3549583"/>
              <a:gd name="connsiteX2" fmla="*/ 164788 w 730845"/>
              <a:gd name="connsiteY2" fmla="*/ 1929111 h 3549583"/>
              <a:gd name="connsiteX3" fmla="*/ 295416 w 730845"/>
              <a:gd name="connsiteY3" fmla="*/ 3287648 h 3549583"/>
              <a:gd name="connsiteX4" fmla="*/ 382502 w 730845"/>
              <a:gd name="connsiteY4" fmla="*/ 3522780 h 3549583"/>
              <a:gd name="connsiteX5" fmla="*/ 730845 w 730845"/>
              <a:gd name="connsiteY5" fmla="*/ 3470528 h 3549583"/>
              <a:gd name="connsiteX6" fmla="*/ 521839 w 730845"/>
              <a:gd name="connsiteY6" fmla="*/ 2660631 h 3549583"/>
              <a:gd name="connsiteX7" fmla="*/ 399919 w 730845"/>
              <a:gd name="connsiteY7" fmla="*/ 1241134 h 3549583"/>
              <a:gd name="connsiteX8" fmla="*/ 391211 w 730845"/>
              <a:gd name="connsiteY8" fmla="*/ 21934 h 3549583"/>
              <a:gd name="connsiteX9" fmla="*/ 8034 w 730845"/>
              <a:gd name="connsiteY9" fmla="*/ 13225 h 3549583"/>
              <a:gd name="connsiteX0" fmla="*/ 8034 w 730845"/>
              <a:gd name="connsiteY0" fmla="*/ 13225 h 3549583"/>
              <a:gd name="connsiteX1" fmla="*/ 42868 w 730845"/>
              <a:gd name="connsiteY1" fmla="*/ 1032128 h 3549583"/>
              <a:gd name="connsiteX2" fmla="*/ 164788 w 730845"/>
              <a:gd name="connsiteY2" fmla="*/ 1929111 h 3549583"/>
              <a:gd name="connsiteX3" fmla="*/ 295416 w 730845"/>
              <a:gd name="connsiteY3" fmla="*/ 3287648 h 3549583"/>
              <a:gd name="connsiteX4" fmla="*/ 382502 w 730845"/>
              <a:gd name="connsiteY4" fmla="*/ 3522780 h 3549583"/>
              <a:gd name="connsiteX5" fmla="*/ 730845 w 730845"/>
              <a:gd name="connsiteY5" fmla="*/ 3470528 h 3549583"/>
              <a:gd name="connsiteX6" fmla="*/ 521839 w 730845"/>
              <a:gd name="connsiteY6" fmla="*/ 2660631 h 3549583"/>
              <a:gd name="connsiteX7" fmla="*/ 399919 w 730845"/>
              <a:gd name="connsiteY7" fmla="*/ 1241134 h 3549583"/>
              <a:gd name="connsiteX8" fmla="*/ 391211 w 730845"/>
              <a:gd name="connsiteY8" fmla="*/ 21934 h 3549583"/>
              <a:gd name="connsiteX9" fmla="*/ 8034 w 730845"/>
              <a:gd name="connsiteY9" fmla="*/ 13225 h 3549583"/>
              <a:gd name="connsiteX0" fmla="*/ 8034 w 730845"/>
              <a:gd name="connsiteY0" fmla="*/ 13225 h 3549583"/>
              <a:gd name="connsiteX1" fmla="*/ 42868 w 730845"/>
              <a:gd name="connsiteY1" fmla="*/ 1032128 h 3549583"/>
              <a:gd name="connsiteX2" fmla="*/ 164788 w 730845"/>
              <a:gd name="connsiteY2" fmla="*/ 1929111 h 3549583"/>
              <a:gd name="connsiteX3" fmla="*/ 295416 w 730845"/>
              <a:gd name="connsiteY3" fmla="*/ 3287648 h 3549583"/>
              <a:gd name="connsiteX4" fmla="*/ 382502 w 730845"/>
              <a:gd name="connsiteY4" fmla="*/ 3522780 h 3549583"/>
              <a:gd name="connsiteX5" fmla="*/ 730845 w 730845"/>
              <a:gd name="connsiteY5" fmla="*/ 3470528 h 3549583"/>
              <a:gd name="connsiteX6" fmla="*/ 521839 w 730845"/>
              <a:gd name="connsiteY6" fmla="*/ 2660631 h 3549583"/>
              <a:gd name="connsiteX7" fmla="*/ 399919 w 730845"/>
              <a:gd name="connsiteY7" fmla="*/ 1241134 h 3549583"/>
              <a:gd name="connsiteX8" fmla="*/ 391211 w 730845"/>
              <a:gd name="connsiteY8" fmla="*/ 21934 h 3549583"/>
              <a:gd name="connsiteX9" fmla="*/ 8034 w 730845"/>
              <a:gd name="connsiteY9" fmla="*/ 13225 h 3549583"/>
              <a:gd name="connsiteX0" fmla="*/ 8034 w 730845"/>
              <a:gd name="connsiteY0" fmla="*/ 13225 h 3549583"/>
              <a:gd name="connsiteX1" fmla="*/ 42868 w 730845"/>
              <a:gd name="connsiteY1" fmla="*/ 1032128 h 3549583"/>
              <a:gd name="connsiteX2" fmla="*/ 164788 w 730845"/>
              <a:gd name="connsiteY2" fmla="*/ 1929111 h 3549583"/>
              <a:gd name="connsiteX3" fmla="*/ 295416 w 730845"/>
              <a:gd name="connsiteY3" fmla="*/ 3287648 h 3549583"/>
              <a:gd name="connsiteX4" fmla="*/ 382502 w 730845"/>
              <a:gd name="connsiteY4" fmla="*/ 3522780 h 3549583"/>
              <a:gd name="connsiteX5" fmla="*/ 730845 w 730845"/>
              <a:gd name="connsiteY5" fmla="*/ 3470528 h 3549583"/>
              <a:gd name="connsiteX6" fmla="*/ 521839 w 730845"/>
              <a:gd name="connsiteY6" fmla="*/ 2660631 h 3549583"/>
              <a:gd name="connsiteX7" fmla="*/ 399919 w 730845"/>
              <a:gd name="connsiteY7" fmla="*/ 1241134 h 3549583"/>
              <a:gd name="connsiteX8" fmla="*/ 391211 w 730845"/>
              <a:gd name="connsiteY8" fmla="*/ 21934 h 3549583"/>
              <a:gd name="connsiteX9" fmla="*/ 8034 w 730845"/>
              <a:gd name="connsiteY9" fmla="*/ 13225 h 3549583"/>
              <a:gd name="connsiteX0" fmla="*/ 8034 w 730845"/>
              <a:gd name="connsiteY0" fmla="*/ 13225 h 3522780"/>
              <a:gd name="connsiteX1" fmla="*/ 42868 w 730845"/>
              <a:gd name="connsiteY1" fmla="*/ 1032128 h 3522780"/>
              <a:gd name="connsiteX2" fmla="*/ 164788 w 730845"/>
              <a:gd name="connsiteY2" fmla="*/ 1929111 h 3522780"/>
              <a:gd name="connsiteX3" fmla="*/ 295416 w 730845"/>
              <a:gd name="connsiteY3" fmla="*/ 3287648 h 3522780"/>
              <a:gd name="connsiteX4" fmla="*/ 382502 w 730845"/>
              <a:gd name="connsiteY4" fmla="*/ 3522780 h 3522780"/>
              <a:gd name="connsiteX5" fmla="*/ 730845 w 730845"/>
              <a:gd name="connsiteY5" fmla="*/ 3470528 h 3522780"/>
              <a:gd name="connsiteX6" fmla="*/ 521839 w 730845"/>
              <a:gd name="connsiteY6" fmla="*/ 2660631 h 3522780"/>
              <a:gd name="connsiteX7" fmla="*/ 399919 w 730845"/>
              <a:gd name="connsiteY7" fmla="*/ 1241134 h 3522780"/>
              <a:gd name="connsiteX8" fmla="*/ 391211 w 730845"/>
              <a:gd name="connsiteY8" fmla="*/ 21934 h 3522780"/>
              <a:gd name="connsiteX9" fmla="*/ 8034 w 730845"/>
              <a:gd name="connsiteY9" fmla="*/ 13225 h 3522780"/>
              <a:gd name="connsiteX0" fmla="*/ 8034 w 739554"/>
              <a:gd name="connsiteY0" fmla="*/ 13225 h 3522780"/>
              <a:gd name="connsiteX1" fmla="*/ 42868 w 739554"/>
              <a:gd name="connsiteY1" fmla="*/ 1032128 h 3522780"/>
              <a:gd name="connsiteX2" fmla="*/ 164788 w 739554"/>
              <a:gd name="connsiteY2" fmla="*/ 1929111 h 3522780"/>
              <a:gd name="connsiteX3" fmla="*/ 295416 w 739554"/>
              <a:gd name="connsiteY3" fmla="*/ 3287648 h 3522780"/>
              <a:gd name="connsiteX4" fmla="*/ 382502 w 739554"/>
              <a:gd name="connsiteY4" fmla="*/ 3522780 h 3522780"/>
              <a:gd name="connsiteX5" fmla="*/ 739554 w 739554"/>
              <a:gd name="connsiteY5" fmla="*/ 3435694 h 3522780"/>
              <a:gd name="connsiteX6" fmla="*/ 521839 w 739554"/>
              <a:gd name="connsiteY6" fmla="*/ 2660631 h 3522780"/>
              <a:gd name="connsiteX7" fmla="*/ 399919 w 739554"/>
              <a:gd name="connsiteY7" fmla="*/ 1241134 h 3522780"/>
              <a:gd name="connsiteX8" fmla="*/ 391211 w 739554"/>
              <a:gd name="connsiteY8" fmla="*/ 21934 h 3522780"/>
              <a:gd name="connsiteX9" fmla="*/ 8034 w 739554"/>
              <a:gd name="connsiteY9" fmla="*/ 13225 h 3522780"/>
              <a:gd name="connsiteX0" fmla="*/ 7311 w 738831"/>
              <a:gd name="connsiteY0" fmla="*/ 13225 h 3522780"/>
              <a:gd name="connsiteX1" fmla="*/ 42145 w 738831"/>
              <a:gd name="connsiteY1" fmla="*/ 1032128 h 3522780"/>
              <a:gd name="connsiteX2" fmla="*/ 129231 w 738831"/>
              <a:gd name="connsiteY2" fmla="*/ 2155534 h 3522780"/>
              <a:gd name="connsiteX3" fmla="*/ 294693 w 738831"/>
              <a:gd name="connsiteY3" fmla="*/ 3287648 h 3522780"/>
              <a:gd name="connsiteX4" fmla="*/ 381779 w 738831"/>
              <a:gd name="connsiteY4" fmla="*/ 3522780 h 3522780"/>
              <a:gd name="connsiteX5" fmla="*/ 738831 w 738831"/>
              <a:gd name="connsiteY5" fmla="*/ 3435694 h 3522780"/>
              <a:gd name="connsiteX6" fmla="*/ 521116 w 738831"/>
              <a:gd name="connsiteY6" fmla="*/ 2660631 h 3522780"/>
              <a:gd name="connsiteX7" fmla="*/ 399196 w 738831"/>
              <a:gd name="connsiteY7" fmla="*/ 1241134 h 3522780"/>
              <a:gd name="connsiteX8" fmla="*/ 390488 w 738831"/>
              <a:gd name="connsiteY8" fmla="*/ 21934 h 3522780"/>
              <a:gd name="connsiteX9" fmla="*/ 7311 w 738831"/>
              <a:gd name="connsiteY9" fmla="*/ 13225 h 3522780"/>
              <a:gd name="connsiteX0" fmla="*/ 7311 w 738831"/>
              <a:gd name="connsiteY0" fmla="*/ 24670 h 3534225"/>
              <a:gd name="connsiteX1" fmla="*/ 42145 w 738831"/>
              <a:gd name="connsiteY1" fmla="*/ 1043573 h 3534225"/>
              <a:gd name="connsiteX2" fmla="*/ 129231 w 738831"/>
              <a:gd name="connsiteY2" fmla="*/ 2166979 h 3534225"/>
              <a:gd name="connsiteX3" fmla="*/ 294693 w 738831"/>
              <a:gd name="connsiteY3" fmla="*/ 3299093 h 3534225"/>
              <a:gd name="connsiteX4" fmla="*/ 381779 w 738831"/>
              <a:gd name="connsiteY4" fmla="*/ 3534225 h 3534225"/>
              <a:gd name="connsiteX5" fmla="*/ 738831 w 738831"/>
              <a:gd name="connsiteY5" fmla="*/ 3447139 h 3534225"/>
              <a:gd name="connsiteX6" fmla="*/ 521116 w 738831"/>
              <a:gd name="connsiteY6" fmla="*/ 2672076 h 3534225"/>
              <a:gd name="connsiteX7" fmla="*/ 399196 w 738831"/>
              <a:gd name="connsiteY7" fmla="*/ 1252579 h 3534225"/>
              <a:gd name="connsiteX8" fmla="*/ 355654 w 738831"/>
              <a:gd name="connsiteY8" fmla="*/ 7254 h 3534225"/>
              <a:gd name="connsiteX9" fmla="*/ 7311 w 738831"/>
              <a:gd name="connsiteY9" fmla="*/ 24670 h 3534225"/>
              <a:gd name="connsiteX0" fmla="*/ 7311 w 738831"/>
              <a:gd name="connsiteY0" fmla="*/ 24670 h 3534225"/>
              <a:gd name="connsiteX1" fmla="*/ 42145 w 738831"/>
              <a:gd name="connsiteY1" fmla="*/ 1043573 h 3534225"/>
              <a:gd name="connsiteX2" fmla="*/ 129231 w 738831"/>
              <a:gd name="connsiteY2" fmla="*/ 2166979 h 3534225"/>
              <a:gd name="connsiteX3" fmla="*/ 294693 w 738831"/>
              <a:gd name="connsiteY3" fmla="*/ 3299093 h 3534225"/>
              <a:gd name="connsiteX4" fmla="*/ 381779 w 738831"/>
              <a:gd name="connsiteY4" fmla="*/ 3534225 h 3534225"/>
              <a:gd name="connsiteX5" fmla="*/ 738831 w 738831"/>
              <a:gd name="connsiteY5" fmla="*/ 3447139 h 3534225"/>
              <a:gd name="connsiteX6" fmla="*/ 521116 w 738831"/>
              <a:gd name="connsiteY6" fmla="*/ 2672076 h 3534225"/>
              <a:gd name="connsiteX7" fmla="*/ 425322 w 738831"/>
              <a:gd name="connsiteY7" fmla="*/ 1583505 h 3534225"/>
              <a:gd name="connsiteX8" fmla="*/ 355654 w 738831"/>
              <a:gd name="connsiteY8" fmla="*/ 7254 h 3534225"/>
              <a:gd name="connsiteX9" fmla="*/ 7311 w 738831"/>
              <a:gd name="connsiteY9" fmla="*/ 24670 h 3534225"/>
              <a:gd name="connsiteX0" fmla="*/ 7311 w 738831"/>
              <a:gd name="connsiteY0" fmla="*/ 24670 h 3534225"/>
              <a:gd name="connsiteX1" fmla="*/ 42145 w 738831"/>
              <a:gd name="connsiteY1" fmla="*/ 1043573 h 3534225"/>
              <a:gd name="connsiteX2" fmla="*/ 129231 w 738831"/>
              <a:gd name="connsiteY2" fmla="*/ 2166979 h 3534225"/>
              <a:gd name="connsiteX3" fmla="*/ 381779 w 738831"/>
              <a:gd name="connsiteY3" fmla="*/ 3534225 h 3534225"/>
              <a:gd name="connsiteX4" fmla="*/ 738831 w 738831"/>
              <a:gd name="connsiteY4" fmla="*/ 3447139 h 3534225"/>
              <a:gd name="connsiteX5" fmla="*/ 521116 w 738831"/>
              <a:gd name="connsiteY5" fmla="*/ 2672076 h 3534225"/>
              <a:gd name="connsiteX6" fmla="*/ 425322 w 738831"/>
              <a:gd name="connsiteY6" fmla="*/ 1583505 h 3534225"/>
              <a:gd name="connsiteX7" fmla="*/ 355654 w 738831"/>
              <a:gd name="connsiteY7" fmla="*/ 7254 h 3534225"/>
              <a:gd name="connsiteX8" fmla="*/ 7311 w 738831"/>
              <a:gd name="connsiteY8" fmla="*/ 24670 h 3534225"/>
              <a:gd name="connsiteX0" fmla="*/ 7311 w 738831"/>
              <a:gd name="connsiteY0" fmla="*/ 24670 h 3534225"/>
              <a:gd name="connsiteX1" fmla="*/ 42145 w 738831"/>
              <a:gd name="connsiteY1" fmla="*/ 1043573 h 3534225"/>
              <a:gd name="connsiteX2" fmla="*/ 129231 w 738831"/>
              <a:gd name="connsiteY2" fmla="*/ 2166979 h 3534225"/>
              <a:gd name="connsiteX3" fmla="*/ 381779 w 738831"/>
              <a:gd name="connsiteY3" fmla="*/ 3534225 h 3534225"/>
              <a:gd name="connsiteX4" fmla="*/ 738831 w 738831"/>
              <a:gd name="connsiteY4" fmla="*/ 3447139 h 3534225"/>
              <a:gd name="connsiteX5" fmla="*/ 451447 w 738831"/>
              <a:gd name="connsiteY5" fmla="*/ 2123436 h 3534225"/>
              <a:gd name="connsiteX6" fmla="*/ 425322 w 738831"/>
              <a:gd name="connsiteY6" fmla="*/ 1583505 h 3534225"/>
              <a:gd name="connsiteX7" fmla="*/ 355654 w 738831"/>
              <a:gd name="connsiteY7" fmla="*/ 7254 h 3534225"/>
              <a:gd name="connsiteX8" fmla="*/ 7311 w 738831"/>
              <a:gd name="connsiteY8" fmla="*/ 24670 h 3534225"/>
              <a:gd name="connsiteX0" fmla="*/ 7311 w 738831"/>
              <a:gd name="connsiteY0" fmla="*/ 24670 h 3534225"/>
              <a:gd name="connsiteX1" fmla="*/ 42145 w 738831"/>
              <a:gd name="connsiteY1" fmla="*/ 1043573 h 3534225"/>
              <a:gd name="connsiteX2" fmla="*/ 129231 w 738831"/>
              <a:gd name="connsiteY2" fmla="*/ 2166979 h 3534225"/>
              <a:gd name="connsiteX3" fmla="*/ 381779 w 738831"/>
              <a:gd name="connsiteY3" fmla="*/ 3534225 h 3534225"/>
              <a:gd name="connsiteX4" fmla="*/ 738831 w 738831"/>
              <a:gd name="connsiteY4" fmla="*/ 3447139 h 3534225"/>
              <a:gd name="connsiteX5" fmla="*/ 451447 w 738831"/>
              <a:gd name="connsiteY5" fmla="*/ 2123436 h 3534225"/>
              <a:gd name="connsiteX6" fmla="*/ 390487 w 738831"/>
              <a:gd name="connsiteY6" fmla="*/ 1060991 h 3534225"/>
              <a:gd name="connsiteX7" fmla="*/ 355654 w 738831"/>
              <a:gd name="connsiteY7" fmla="*/ 7254 h 3534225"/>
              <a:gd name="connsiteX8" fmla="*/ 7311 w 738831"/>
              <a:gd name="connsiteY8" fmla="*/ 24670 h 3534225"/>
              <a:gd name="connsiteX0" fmla="*/ 7311 w 738831"/>
              <a:gd name="connsiteY0" fmla="*/ 24670 h 3534225"/>
              <a:gd name="connsiteX1" fmla="*/ 42145 w 738831"/>
              <a:gd name="connsiteY1" fmla="*/ 1043573 h 3534225"/>
              <a:gd name="connsiteX2" fmla="*/ 129231 w 738831"/>
              <a:gd name="connsiteY2" fmla="*/ 2166979 h 3534225"/>
              <a:gd name="connsiteX3" fmla="*/ 381779 w 738831"/>
              <a:gd name="connsiteY3" fmla="*/ 3534225 h 3534225"/>
              <a:gd name="connsiteX4" fmla="*/ 738831 w 738831"/>
              <a:gd name="connsiteY4" fmla="*/ 3447139 h 3534225"/>
              <a:gd name="connsiteX5" fmla="*/ 460156 w 738831"/>
              <a:gd name="connsiteY5" fmla="*/ 2123436 h 3534225"/>
              <a:gd name="connsiteX6" fmla="*/ 390487 w 738831"/>
              <a:gd name="connsiteY6" fmla="*/ 1060991 h 3534225"/>
              <a:gd name="connsiteX7" fmla="*/ 355654 w 738831"/>
              <a:gd name="connsiteY7" fmla="*/ 7254 h 3534225"/>
              <a:gd name="connsiteX8" fmla="*/ 7311 w 738831"/>
              <a:gd name="connsiteY8" fmla="*/ 24670 h 3534225"/>
              <a:gd name="connsiteX0" fmla="*/ 7311 w 738831"/>
              <a:gd name="connsiteY0" fmla="*/ 24670 h 3525516"/>
              <a:gd name="connsiteX1" fmla="*/ 42145 w 738831"/>
              <a:gd name="connsiteY1" fmla="*/ 1043573 h 3525516"/>
              <a:gd name="connsiteX2" fmla="*/ 129231 w 738831"/>
              <a:gd name="connsiteY2" fmla="*/ 2166979 h 3525516"/>
              <a:gd name="connsiteX3" fmla="*/ 416613 w 738831"/>
              <a:gd name="connsiteY3" fmla="*/ 3525516 h 3525516"/>
              <a:gd name="connsiteX4" fmla="*/ 738831 w 738831"/>
              <a:gd name="connsiteY4" fmla="*/ 3447139 h 3525516"/>
              <a:gd name="connsiteX5" fmla="*/ 460156 w 738831"/>
              <a:gd name="connsiteY5" fmla="*/ 2123436 h 3525516"/>
              <a:gd name="connsiteX6" fmla="*/ 390487 w 738831"/>
              <a:gd name="connsiteY6" fmla="*/ 1060991 h 3525516"/>
              <a:gd name="connsiteX7" fmla="*/ 355654 w 738831"/>
              <a:gd name="connsiteY7" fmla="*/ 7254 h 3525516"/>
              <a:gd name="connsiteX8" fmla="*/ 7311 w 738831"/>
              <a:gd name="connsiteY8" fmla="*/ 24670 h 3525516"/>
              <a:gd name="connsiteX0" fmla="*/ 7311 w 738831"/>
              <a:gd name="connsiteY0" fmla="*/ 24670 h 3525516"/>
              <a:gd name="connsiteX1" fmla="*/ 42145 w 738831"/>
              <a:gd name="connsiteY1" fmla="*/ 1043573 h 3525516"/>
              <a:gd name="connsiteX2" fmla="*/ 129231 w 738831"/>
              <a:gd name="connsiteY2" fmla="*/ 2166979 h 3525516"/>
              <a:gd name="connsiteX3" fmla="*/ 416613 w 738831"/>
              <a:gd name="connsiteY3" fmla="*/ 3525516 h 3525516"/>
              <a:gd name="connsiteX4" fmla="*/ 738831 w 738831"/>
              <a:gd name="connsiteY4" fmla="*/ 3447139 h 3525516"/>
              <a:gd name="connsiteX5" fmla="*/ 460156 w 738831"/>
              <a:gd name="connsiteY5" fmla="*/ 2123436 h 3525516"/>
              <a:gd name="connsiteX6" fmla="*/ 390487 w 738831"/>
              <a:gd name="connsiteY6" fmla="*/ 1060991 h 3525516"/>
              <a:gd name="connsiteX7" fmla="*/ 355654 w 738831"/>
              <a:gd name="connsiteY7" fmla="*/ 7254 h 3525516"/>
              <a:gd name="connsiteX8" fmla="*/ 7311 w 738831"/>
              <a:gd name="connsiteY8" fmla="*/ 24670 h 3525516"/>
              <a:gd name="connsiteX0" fmla="*/ 7311 w 738831"/>
              <a:gd name="connsiteY0" fmla="*/ 17416 h 3518262"/>
              <a:gd name="connsiteX1" fmla="*/ 42145 w 738831"/>
              <a:gd name="connsiteY1" fmla="*/ 1036319 h 3518262"/>
              <a:gd name="connsiteX2" fmla="*/ 129231 w 738831"/>
              <a:gd name="connsiteY2" fmla="*/ 2159725 h 3518262"/>
              <a:gd name="connsiteX3" fmla="*/ 416613 w 738831"/>
              <a:gd name="connsiteY3" fmla="*/ 3518262 h 3518262"/>
              <a:gd name="connsiteX4" fmla="*/ 738831 w 738831"/>
              <a:gd name="connsiteY4" fmla="*/ 3439885 h 3518262"/>
              <a:gd name="connsiteX5" fmla="*/ 460156 w 738831"/>
              <a:gd name="connsiteY5" fmla="*/ 2116182 h 3518262"/>
              <a:gd name="connsiteX6" fmla="*/ 390487 w 738831"/>
              <a:gd name="connsiteY6" fmla="*/ 1053737 h 3518262"/>
              <a:gd name="connsiteX7" fmla="*/ 355654 w 738831"/>
              <a:gd name="connsiteY7" fmla="*/ 0 h 3518262"/>
              <a:gd name="connsiteX8" fmla="*/ 7311 w 738831"/>
              <a:gd name="connsiteY8" fmla="*/ 17416 h 3518262"/>
              <a:gd name="connsiteX0" fmla="*/ 7311 w 738831"/>
              <a:gd name="connsiteY0" fmla="*/ 17416 h 3518262"/>
              <a:gd name="connsiteX1" fmla="*/ 42145 w 738831"/>
              <a:gd name="connsiteY1" fmla="*/ 1036319 h 3518262"/>
              <a:gd name="connsiteX2" fmla="*/ 129231 w 738831"/>
              <a:gd name="connsiteY2" fmla="*/ 2159725 h 3518262"/>
              <a:gd name="connsiteX3" fmla="*/ 416613 w 738831"/>
              <a:gd name="connsiteY3" fmla="*/ 3518262 h 3518262"/>
              <a:gd name="connsiteX4" fmla="*/ 738831 w 738831"/>
              <a:gd name="connsiteY4" fmla="*/ 3439885 h 3518262"/>
              <a:gd name="connsiteX5" fmla="*/ 460156 w 738831"/>
              <a:gd name="connsiteY5" fmla="*/ 2116182 h 3518262"/>
              <a:gd name="connsiteX6" fmla="*/ 390487 w 738831"/>
              <a:gd name="connsiteY6" fmla="*/ 1053737 h 3518262"/>
              <a:gd name="connsiteX7" fmla="*/ 355654 w 738831"/>
              <a:gd name="connsiteY7" fmla="*/ 0 h 3518262"/>
              <a:gd name="connsiteX8" fmla="*/ 7311 w 738831"/>
              <a:gd name="connsiteY8" fmla="*/ 17416 h 3518262"/>
              <a:gd name="connsiteX0" fmla="*/ 7311 w 738831"/>
              <a:gd name="connsiteY0" fmla="*/ 17416 h 3518262"/>
              <a:gd name="connsiteX1" fmla="*/ 42145 w 738831"/>
              <a:gd name="connsiteY1" fmla="*/ 1036319 h 3518262"/>
              <a:gd name="connsiteX2" fmla="*/ 129231 w 738831"/>
              <a:gd name="connsiteY2" fmla="*/ 2159725 h 3518262"/>
              <a:gd name="connsiteX3" fmla="*/ 416613 w 738831"/>
              <a:gd name="connsiteY3" fmla="*/ 3518262 h 3518262"/>
              <a:gd name="connsiteX4" fmla="*/ 738831 w 738831"/>
              <a:gd name="connsiteY4" fmla="*/ 3439885 h 3518262"/>
              <a:gd name="connsiteX5" fmla="*/ 460156 w 738831"/>
              <a:gd name="connsiteY5" fmla="*/ 2116182 h 3518262"/>
              <a:gd name="connsiteX6" fmla="*/ 390487 w 738831"/>
              <a:gd name="connsiteY6" fmla="*/ 1053737 h 3518262"/>
              <a:gd name="connsiteX7" fmla="*/ 355654 w 738831"/>
              <a:gd name="connsiteY7" fmla="*/ 0 h 3518262"/>
              <a:gd name="connsiteX8" fmla="*/ 7311 w 738831"/>
              <a:gd name="connsiteY8" fmla="*/ 17416 h 3518262"/>
              <a:gd name="connsiteX0" fmla="*/ 7311 w 738831"/>
              <a:gd name="connsiteY0" fmla="*/ 17416 h 3518262"/>
              <a:gd name="connsiteX1" fmla="*/ 42145 w 738831"/>
              <a:gd name="connsiteY1" fmla="*/ 1036319 h 3518262"/>
              <a:gd name="connsiteX2" fmla="*/ 129231 w 738831"/>
              <a:gd name="connsiteY2" fmla="*/ 2159725 h 3518262"/>
              <a:gd name="connsiteX3" fmla="*/ 416613 w 738831"/>
              <a:gd name="connsiteY3" fmla="*/ 3518262 h 3518262"/>
              <a:gd name="connsiteX4" fmla="*/ 738831 w 738831"/>
              <a:gd name="connsiteY4" fmla="*/ 3439885 h 3518262"/>
              <a:gd name="connsiteX5" fmla="*/ 460156 w 738831"/>
              <a:gd name="connsiteY5" fmla="*/ 2116182 h 3518262"/>
              <a:gd name="connsiteX6" fmla="*/ 390487 w 738831"/>
              <a:gd name="connsiteY6" fmla="*/ 1053737 h 3518262"/>
              <a:gd name="connsiteX7" fmla="*/ 355654 w 738831"/>
              <a:gd name="connsiteY7" fmla="*/ 0 h 3518262"/>
              <a:gd name="connsiteX8" fmla="*/ 7311 w 738831"/>
              <a:gd name="connsiteY8" fmla="*/ 17416 h 3518262"/>
              <a:gd name="connsiteX0" fmla="*/ 0 w 731520"/>
              <a:gd name="connsiteY0" fmla="*/ 17416 h 3518262"/>
              <a:gd name="connsiteX1" fmla="*/ 34834 w 731520"/>
              <a:gd name="connsiteY1" fmla="*/ 1036319 h 3518262"/>
              <a:gd name="connsiteX2" fmla="*/ 121920 w 731520"/>
              <a:gd name="connsiteY2" fmla="*/ 2159725 h 3518262"/>
              <a:gd name="connsiteX3" fmla="*/ 409302 w 731520"/>
              <a:gd name="connsiteY3" fmla="*/ 3518262 h 3518262"/>
              <a:gd name="connsiteX4" fmla="*/ 731520 w 731520"/>
              <a:gd name="connsiteY4" fmla="*/ 3439885 h 3518262"/>
              <a:gd name="connsiteX5" fmla="*/ 452845 w 731520"/>
              <a:gd name="connsiteY5" fmla="*/ 2116182 h 3518262"/>
              <a:gd name="connsiteX6" fmla="*/ 383176 w 731520"/>
              <a:gd name="connsiteY6" fmla="*/ 1053737 h 3518262"/>
              <a:gd name="connsiteX7" fmla="*/ 348343 w 731520"/>
              <a:gd name="connsiteY7" fmla="*/ 0 h 3518262"/>
              <a:gd name="connsiteX8" fmla="*/ 0 w 731520"/>
              <a:gd name="connsiteY8" fmla="*/ 17416 h 35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1520" h="3518262">
                <a:moveTo>
                  <a:pt x="0" y="17416"/>
                </a:moveTo>
                <a:cubicBezTo>
                  <a:pt x="2903" y="194490"/>
                  <a:pt x="14514" y="679268"/>
                  <a:pt x="34834" y="1036319"/>
                </a:cubicBezTo>
                <a:cubicBezTo>
                  <a:pt x="55154" y="1393370"/>
                  <a:pt x="59509" y="1746068"/>
                  <a:pt x="121920" y="2159725"/>
                </a:cubicBezTo>
                <a:cubicBezTo>
                  <a:pt x="184331" y="2573382"/>
                  <a:pt x="307702" y="3304902"/>
                  <a:pt x="409302" y="3518262"/>
                </a:cubicBezTo>
                <a:cubicBezTo>
                  <a:pt x="561844" y="3480651"/>
                  <a:pt x="568960" y="3461656"/>
                  <a:pt x="731520" y="3439885"/>
                </a:cubicBezTo>
                <a:cubicBezTo>
                  <a:pt x="658948" y="3252651"/>
                  <a:pt x="510902" y="2513873"/>
                  <a:pt x="452845" y="2116182"/>
                </a:cubicBezTo>
                <a:cubicBezTo>
                  <a:pt x="394788" y="1718491"/>
                  <a:pt x="404947" y="1493520"/>
                  <a:pt x="383176" y="1053737"/>
                </a:cubicBezTo>
                <a:cubicBezTo>
                  <a:pt x="361405" y="613954"/>
                  <a:pt x="364308" y="229325"/>
                  <a:pt x="348343" y="0"/>
                </a:cubicBezTo>
                <a:cubicBezTo>
                  <a:pt x="184331" y="31932"/>
                  <a:pt x="188686" y="14512"/>
                  <a:pt x="0" y="17416"/>
                </a:cubicBezTo>
                <a:close/>
              </a:path>
            </a:pathLst>
          </a:cu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vagus around oesophagus">
            <a:extLst>
              <a:ext uri="{FF2B5EF4-FFF2-40B4-BE49-F238E27FC236}">
                <a16:creationId xmlns:a16="http://schemas.microsoft.com/office/drawing/2014/main" id="{657141C0-6DD6-4191-A9D7-FE18D0AC1C79}"/>
              </a:ext>
            </a:extLst>
          </p:cNvPr>
          <p:cNvGrpSpPr/>
          <p:nvPr/>
        </p:nvGrpSpPr>
        <p:grpSpPr>
          <a:xfrm>
            <a:off x="7740378" y="2490269"/>
            <a:ext cx="777049" cy="3378248"/>
            <a:chOff x="3167673" y="1846216"/>
            <a:chExt cx="612486" cy="3378248"/>
          </a:xfrm>
        </p:grpSpPr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40BFB47A-6B89-42EB-8AB9-3E5C8136866A}"/>
                </a:ext>
              </a:extLst>
            </p:cNvPr>
            <p:cNvSpPr/>
            <p:nvPr/>
          </p:nvSpPr>
          <p:spPr>
            <a:xfrm>
              <a:off x="3513725" y="1846216"/>
              <a:ext cx="48082" cy="1089232"/>
            </a:xfrm>
            <a:custGeom>
              <a:avLst/>
              <a:gdLst>
                <a:gd name="connsiteX0" fmla="*/ 87114 w 287411"/>
                <a:gd name="connsiteY0" fmla="*/ 0 h 3361509"/>
                <a:gd name="connsiteX1" fmla="*/ 28 w 287411"/>
                <a:gd name="connsiteY1" fmla="*/ 1227909 h 3361509"/>
                <a:gd name="connsiteX2" fmla="*/ 78405 w 287411"/>
                <a:gd name="connsiteY2" fmla="*/ 2029097 h 3361509"/>
                <a:gd name="connsiteX3" fmla="*/ 156782 w 287411"/>
                <a:gd name="connsiteY3" fmla="*/ 2717074 h 3361509"/>
                <a:gd name="connsiteX4" fmla="*/ 287411 w 287411"/>
                <a:gd name="connsiteY4" fmla="*/ 3361509 h 3361509"/>
                <a:gd name="connsiteX0" fmla="*/ 94730 w 295027"/>
                <a:gd name="connsiteY0" fmla="*/ 0 h 3361509"/>
                <a:gd name="connsiteX1" fmla="*/ 12844 w 295027"/>
                <a:gd name="connsiteY1" fmla="*/ 801643 h 3361509"/>
                <a:gd name="connsiteX2" fmla="*/ 7644 w 295027"/>
                <a:gd name="connsiteY2" fmla="*/ 1227909 h 3361509"/>
                <a:gd name="connsiteX3" fmla="*/ 86021 w 295027"/>
                <a:gd name="connsiteY3" fmla="*/ 2029097 h 3361509"/>
                <a:gd name="connsiteX4" fmla="*/ 164398 w 295027"/>
                <a:gd name="connsiteY4" fmla="*/ 2717074 h 3361509"/>
                <a:gd name="connsiteX5" fmla="*/ 295027 w 295027"/>
                <a:gd name="connsiteY5" fmla="*/ 3361509 h 3361509"/>
                <a:gd name="connsiteX0" fmla="*/ 87146 w 287443"/>
                <a:gd name="connsiteY0" fmla="*/ 0 h 3361509"/>
                <a:gd name="connsiteX1" fmla="*/ 65931 w 287443"/>
                <a:gd name="connsiteY1" fmla="*/ 619630 h 3361509"/>
                <a:gd name="connsiteX2" fmla="*/ 60 w 287443"/>
                <a:gd name="connsiteY2" fmla="*/ 1227909 h 3361509"/>
                <a:gd name="connsiteX3" fmla="*/ 78437 w 287443"/>
                <a:gd name="connsiteY3" fmla="*/ 2029097 h 3361509"/>
                <a:gd name="connsiteX4" fmla="*/ 156814 w 287443"/>
                <a:gd name="connsiteY4" fmla="*/ 2717074 h 3361509"/>
                <a:gd name="connsiteX5" fmla="*/ 287443 w 287443"/>
                <a:gd name="connsiteY5" fmla="*/ 3361509 h 3361509"/>
                <a:gd name="connsiteX0" fmla="*/ 44022 w 244319"/>
                <a:gd name="connsiteY0" fmla="*/ 0 h 3361509"/>
                <a:gd name="connsiteX1" fmla="*/ 22807 w 244319"/>
                <a:gd name="connsiteY1" fmla="*/ 619630 h 3361509"/>
                <a:gd name="connsiteX2" fmla="*/ 273 w 244319"/>
                <a:gd name="connsiteY2" fmla="*/ 1314582 h 3361509"/>
                <a:gd name="connsiteX3" fmla="*/ 35313 w 244319"/>
                <a:gd name="connsiteY3" fmla="*/ 2029097 h 3361509"/>
                <a:gd name="connsiteX4" fmla="*/ 113690 w 244319"/>
                <a:gd name="connsiteY4" fmla="*/ 2717074 h 3361509"/>
                <a:gd name="connsiteX5" fmla="*/ 244319 w 244319"/>
                <a:gd name="connsiteY5" fmla="*/ 3361509 h 3361509"/>
                <a:gd name="connsiteX0" fmla="*/ 44022 w 244319"/>
                <a:gd name="connsiteY0" fmla="*/ 0 h 3361509"/>
                <a:gd name="connsiteX1" fmla="*/ 22807 w 244319"/>
                <a:gd name="connsiteY1" fmla="*/ 619630 h 3361509"/>
                <a:gd name="connsiteX2" fmla="*/ 273 w 244319"/>
                <a:gd name="connsiteY2" fmla="*/ 1314582 h 3361509"/>
                <a:gd name="connsiteX3" fmla="*/ 35313 w 244319"/>
                <a:gd name="connsiteY3" fmla="*/ 2029097 h 3361509"/>
                <a:gd name="connsiteX4" fmla="*/ 113690 w 244319"/>
                <a:gd name="connsiteY4" fmla="*/ 2717074 h 3361509"/>
                <a:gd name="connsiteX5" fmla="*/ 244319 w 244319"/>
                <a:gd name="connsiteY5" fmla="*/ 3361509 h 3361509"/>
                <a:gd name="connsiteX0" fmla="*/ 44022 w 113690"/>
                <a:gd name="connsiteY0" fmla="*/ 0 h 2717074"/>
                <a:gd name="connsiteX1" fmla="*/ 22807 w 113690"/>
                <a:gd name="connsiteY1" fmla="*/ 619630 h 2717074"/>
                <a:gd name="connsiteX2" fmla="*/ 273 w 113690"/>
                <a:gd name="connsiteY2" fmla="*/ 1314582 h 2717074"/>
                <a:gd name="connsiteX3" fmla="*/ 35313 w 113690"/>
                <a:gd name="connsiteY3" fmla="*/ 2029097 h 2717074"/>
                <a:gd name="connsiteX4" fmla="*/ 113690 w 113690"/>
                <a:gd name="connsiteY4" fmla="*/ 2717074 h 2717074"/>
                <a:gd name="connsiteX0" fmla="*/ 44022 w 44022"/>
                <a:gd name="connsiteY0" fmla="*/ 0 h 2029097"/>
                <a:gd name="connsiteX1" fmla="*/ 22807 w 44022"/>
                <a:gd name="connsiteY1" fmla="*/ 619630 h 2029097"/>
                <a:gd name="connsiteX2" fmla="*/ 273 w 44022"/>
                <a:gd name="connsiteY2" fmla="*/ 1314582 h 2029097"/>
                <a:gd name="connsiteX3" fmla="*/ 35313 w 44022"/>
                <a:gd name="connsiteY3" fmla="*/ 2029097 h 2029097"/>
                <a:gd name="connsiteX0" fmla="*/ 44022 w 44022"/>
                <a:gd name="connsiteY0" fmla="*/ 0 h 1314582"/>
                <a:gd name="connsiteX1" fmla="*/ 22807 w 44022"/>
                <a:gd name="connsiteY1" fmla="*/ 619630 h 1314582"/>
                <a:gd name="connsiteX2" fmla="*/ 273 w 44022"/>
                <a:gd name="connsiteY2" fmla="*/ 1314582 h 1314582"/>
                <a:gd name="connsiteX0" fmla="*/ 35845 w 35845"/>
                <a:gd name="connsiteY0" fmla="*/ 0 h 1089232"/>
                <a:gd name="connsiteX1" fmla="*/ 14630 w 35845"/>
                <a:gd name="connsiteY1" fmla="*/ 619630 h 1089232"/>
                <a:gd name="connsiteX2" fmla="*/ 764 w 35845"/>
                <a:gd name="connsiteY2" fmla="*/ 1089232 h 1089232"/>
                <a:gd name="connsiteX0" fmla="*/ 48283 w 48283"/>
                <a:gd name="connsiteY0" fmla="*/ 0 h 1089232"/>
                <a:gd name="connsiteX1" fmla="*/ 27068 w 48283"/>
                <a:gd name="connsiteY1" fmla="*/ 619630 h 1089232"/>
                <a:gd name="connsiteX2" fmla="*/ 201 w 48283"/>
                <a:gd name="connsiteY2" fmla="*/ 1089232 h 1089232"/>
                <a:gd name="connsiteX0" fmla="*/ 48082 w 48082"/>
                <a:gd name="connsiteY0" fmla="*/ 0 h 1089232"/>
                <a:gd name="connsiteX1" fmla="*/ 26867 w 48082"/>
                <a:gd name="connsiteY1" fmla="*/ 619630 h 1089232"/>
                <a:gd name="connsiteX2" fmla="*/ 0 w 48082"/>
                <a:gd name="connsiteY2" fmla="*/ 1089232 h 108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082" h="1089232">
                  <a:moveTo>
                    <a:pt x="48082" y="0"/>
                  </a:moveTo>
                  <a:cubicBezTo>
                    <a:pt x="34434" y="133607"/>
                    <a:pt x="41381" y="414979"/>
                    <a:pt x="26867" y="619630"/>
                  </a:cubicBezTo>
                  <a:cubicBezTo>
                    <a:pt x="12353" y="824282"/>
                    <a:pt x="28251" y="910658"/>
                    <a:pt x="0" y="1089232"/>
                  </a:cubicBezTo>
                </a:path>
              </a:pathLst>
            </a:custGeom>
            <a:noFill/>
            <a:ln w="571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id="{16721428-1F47-40E1-981B-747060BB29E0}"/>
                </a:ext>
              </a:extLst>
            </p:cNvPr>
            <p:cNvSpPr/>
            <p:nvPr/>
          </p:nvSpPr>
          <p:spPr>
            <a:xfrm rot="21278170">
              <a:off x="3167673" y="1879608"/>
              <a:ext cx="30345" cy="1229099"/>
            </a:xfrm>
            <a:custGeom>
              <a:avLst/>
              <a:gdLst>
                <a:gd name="connsiteX0" fmla="*/ 87114 w 287411"/>
                <a:gd name="connsiteY0" fmla="*/ 0 h 3361509"/>
                <a:gd name="connsiteX1" fmla="*/ 28 w 287411"/>
                <a:gd name="connsiteY1" fmla="*/ 1227909 h 3361509"/>
                <a:gd name="connsiteX2" fmla="*/ 78405 w 287411"/>
                <a:gd name="connsiteY2" fmla="*/ 2029097 h 3361509"/>
                <a:gd name="connsiteX3" fmla="*/ 156782 w 287411"/>
                <a:gd name="connsiteY3" fmla="*/ 2717074 h 3361509"/>
                <a:gd name="connsiteX4" fmla="*/ 287411 w 287411"/>
                <a:gd name="connsiteY4" fmla="*/ 3361509 h 3361509"/>
                <a:gd name="connsiteX0" fmla="*/ 94730 w 295027"/>
                <a:gd name="connsiteY0" fmla="*/ 0 h 3361509"/>
                <a:gd name="connsiteX1" fmla="*/ 12844 w 295027"/>
                <a:gd name="connsiteY1" fmla="*/ 801643 h 3361509"/>
                <a:gd name="connsiteX2" fmla="*/ 7644 w 295027"/>
                <a:gd name="connsiteY2" fmla="*/ 1227909 h 3361509"/>
                <a:gd name="connsiteX3" fmla="*/ 86021 w 295027"/>
                <a:gd name="connsiteY3" fmla="*/ 2029097 h 3361509"/>
                <a:gd name="connsiteX4" fmla="*/ 164398 w 295027"/>
                <a:gd name="connsiteY4" fmla="*/ 2717074 h 3361509"/>
                <a:gd name="connsiteX5" fmla="*/ 295027 w 295027"/>
                <a:gd name="connsiteY5" fmla="*/ 3361509 h 3361509"/>
                <a:gd name="connsiteX0" fmla="*/ 87146 w 287443"/>
                <a:gd name="connsiteY0" fmla="*/ 0 h 3361509"/>
                <a:gd name="connsiteX1" fmla="*/ 65931 w 287443"/>
                <a:gd name="connsiteY1" fmla="*/ 619630 h 3361509"/>
                <a:gd name="connsiteX2" fmla="*/ 60 w 287443"/>
                <a:gd name="connsiteY2" fmla="*/ 1227909 h 3361509"/>
                <a:gd name="connsiteX3" fmla="*/ 78437 w 287443"/>
                <a:gd name="connsiteY3" fmla="*/ 2029097 h 3361509"/>
                <a:gd name="connsiteX4" fmla="*/ 156814 w 287443"/>
                <a:gd name="connsiteY4" fmla="*/ 2717074 h 3361509"/>
                <a:gd name="connsiteX5" fmla="*/ 287443 w 287443"/>
                <a:gd name="connsiteY5" fmla="*/ 3361509 h 3361509"/>
                <a:gd name="connsiteX0" fmla="*/ 44022 w 244319"/>
                <a:gd name="connsiteY0" fmla="*/ 0 h 3361509"/>
                <a:gd name="connsiteX1" fmla="*/ 22807 w 244319"/>
                <a:gd name="connsiteY1" fmla="*/ 619630 h 3361509"/>
                <a:gd name="connsiteX2" fmla="*/ 273 w 244319"/>
                <a:gd name="connsiteY2" fmla="*/ 1314582 h 3361509"/>
                <a:gd name="connsiteX3" fmla="*/ 35313 w 244319"/>
                <a:gd name="connsiteY3" fmla="*/ 2029097 h 3361509"/>
                <a:gd name="connsiteX4" fmla="*/ 113690 w 244319"/>
                <a:gd name="connsiteY4" fmla="*/ 2717074 h 3361509"/>
                <a:gd name="connsiteX5" fmla="*/ 244319 w 244319"/>
                <a:gd name="connsiteY5" fmla="*/ 3361509 h 3361509"/>
                <a:gd name="connsiteX0" fmla="*/ 44022 w 244319"/>
                <a:gd name="connsiteY0" fmla="*/ 0 h 3361509"/>
                <a:gd name="connsiteX1" fmla="*/ 22807 w 244319"/>
                <a:gd name="connsiteY1" fmla="*/ 619630 h 3361509"/>
                <a:gd name="connsiteX2" fmla="*/ 273 w 244319"/>
                <a:gd name="connsiteY2" fmla="*/ 1314582 h 3361509"/>
                <a:gd name="connsiteX3" fmla="*/ 35313 w 244319"/>
                <a:gd name="connsiteY3" fmla="*/ 2029097 h 3361509"/>
                <a:gd name="connsiteX4" fmla="*/ 113690 w 244319"/>
                <a:gd name="connsiteY4" fmla="*/ 2717074 h 3361509"/>
                <a:gd name="connsiteX5" fmla="*/ 244319 w 244319"/>
                <a:gd name="connsiteY5" fmla="*/ 3361509 h 3361509"/>
                <a:gd name="connsiteX0" fmla="*/ 44022 w 113690"/>
                <a:gd name="connsiteY0" fmla="*/ 0 h 2717074"/>
                <a:gd name="connsiteX1" fmla="*/ 22807 w 113690"/>
                <a:gd name="connsiteY1" fmla="*/ 619630 h 2717074"/>
                <a:gd name="connsiteX2" fmla="*/ 273 w 113690"/>
                <a:gd name="connsiteY2" fmla="*/ 1314582 h 2717074"/>
                <a:gd name="connsiteX3" fmla="*/ 35313 w 113690"/>
                <a:gd name="connsiteY3" fmla="*/ 2029097 h 2717074"/>
                <a:gd name="connsiteX4" fmla="*/ 113690 w 113690"/>
                <a:gd name="connsiteY4" fmla="*/ 2717074 h 2717074"/>
                <a:gd name="connsiteX0" fmla="*/ 44022 w 113690"/>
                <a:gd name="connsiteY0" fmla="*/ 0 h 2717074"/>
                <a:gd name="connsiteX1" fmla="*/ 22807 w 113690"/>
                <a:gd name="connsiteY1" fmla="*/ 619630 h 2717074"/>
                <a:gd name="connsiteX2" fmla="*/ 273 w 113690"/>
                <a:gd name="connsiteY2" fmla="*/ 1314582 h 2717074"/>
                <a:gd name="connsiteX3" fmla="*/ 35313 w 113690"/>
                <a:gd name="connsiteY3" fmla="*/ 2029097 h 2717074"/>
                <a:gd name="connsiteX4" fmla="*/ 113690 w 113690"/>
                <a:gd name="connsiteY4" fmla="*/ 2717074 h 2717074"/>
                <a:gd name="connsiteX0" fmla="*/ 44022 w 44022"/>
                <a:gd name="connsiteY0" fmla="*/ 0 h 2029097"/>
                <a:gd name="connsiteX1" fmla="*/ 22807 w 44022"/>
                <a:gd name="connsiteY1" fmla="*/ 619630 h 2029097"/>
                <a:gd name="connsiteX2" fmla="*/ 273 w 44022"/>
                <a:gd name="connsiteY2" fmla="*/ 1314582 h 2029097"/>
                <a:gd name="connsiteX3" fmla="*/ 35313 w 44022"/>
                <a:gd name="connsiteY3" fmla="*/ 2029097 h 2029097"/>
                <a:gd name="connsiteX0" fmla="*/ 44022 w 44022"/>
                <a:gd name="connsiteY0" fmla="*/ 0 h 1314582"/>
                <a:gd name="connsiteX1" fmla="*/ 22807 w 44022"/>
                <a:gd name="connsiteY1" fmla="*/ 619630 h 1314582"/>
                <a:gd name="connsiteX2" fmla="*/ 273 w 44022"/>
                <a:gd name="connsiteY2" fmla="*/ 1314582 h 1314582"/>
                <a:gd name="connsiteX0" fmla="*/ 30345 w 30345"/>
                <a:gd name="connsiteY0" fmla="*/ 0 h 1229099"/>
                <a:gd name="connsiteX1" fmla="*/ 9130 w 30345"/>
                <a:gd name="connsiteY1" fmla="*/ 619630 h 1229099"/>
                <a:gd name="connsiteX2" fmla="*/ 3327 w 30345"/>
                <a:gd name="connsiteY2" fmla="*/ 1229099 h 1229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345" h="1229099">
                  <a:moveTo>
                    <a:pt x="30345" y="0"/>
                  </a:moveTo>
                  <a:cubicBezTo>
                    <a:pt x="16697" y="133607"/>
                    <a:pt x="23644" y="414979"/>
                    <a:pt x="9130" y="619630"/>
                  </a:cubicBezTo>
                  <a:cubicBezTo>
                    <a:pt x="-5384" y="824282"/>
                    <a:pt x="1243" y="994188"/>
                    <a:pt x="3327" y="1229099"/>
                  </a:cubicBezTo>
                </a:path>
              </a:pathLst>
            </a:custGeom>
            <a:noFill/>
            <a:ln w="571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F5B976EC-83F2-46BA-85AF-08A3A3BC69CE}"/>
                </a:ext>
              </a:extLst>
            </p:cNvPr>
            <p:cNvSpPr/>
            <p:nvPr/>
          </p:nvSpPr>
          <p:spPr>
            <a:xfrm rot="21278170">
              <a:off x="3453346" y="4361103"/>
              <a:ext cx="160807" cy="863361"/>
            </a:xfrm>
            <a:custGeom>
              <a:avLst/>
              <a:gdLst>
                <a:gd name="connsiteX0" fmla="*/ 87114 w 287411"/>
                <a:gd name="connsiteY0" fmla="*/ 0 h 3361509"/>
                <a:gd name="connsiteX1" fmla="*/ 28 w 287411"/>
                <a:gd name="connsiteY1" fmla="*/ 1227909 h 3361509"/>
                <a:gd name="connsiteX2" fmla="*/ 78405 w 287411"/>
                <a:gd name="connsiteY2" fmla="*/ 2029097 h 3361509"/>
                <a:gd name="connsiteX3" fmla="*/ 156782 w 287411"/>
                <a:gd name="connsiteY3" fmla="*/ 2717074 h 3361509"/>
                <a:gd name="connsiteX4" fmla="*/ 287411 w 287411"/>
                <a:gd name="connsiteY4" fmla="*/ 3361509 h 3361509"/>
                <a:gd name="connsiteX0" fmla="*/ 94730 w 295027"/>
                <a:gd name="connsiteY0" fmla="*/ 0 h 3361509"/>
                <a:gd name="connsiteX1" fmla="*/ 12844 w 295027"/>
                <a:gd name="connsiteY1" fmla="*/ 801643 h 3361509"/>
                <a:gd name="connsiteX2" fmla="*/ 7644 w 295027"/>
                <a:gd name="connsiteY2" fmla="*/ 1227909 h 3361509"/>
                <a:gd name="connsiteX3" fmla="*/ 86021 w 295027"/>
                <a:gd name="connsiteY3" fmla="*/ 2029097 h 3361509"/>
                <a:gd name="connsiteX4" fmla="*/ 164398 w 295027"/>
                <a:gd name="connsiteY4" fmla="*/ 2717074 h 3361509"/>
                <a:gd name="connsiteX5" fmla="*/ 295027 w 295027"/>
                <a:gd name="connsiteY5" fmla="*/ 3361509 h 3361509"/>
                <a:gd name="connsiteX0" fmla="*/ 87146 w 287443"/>
                <a:gd name="connsiteY0" fmla="*/ 0 h 3361509"/>
                <a:gd name="connsiteX1" fmla="*/ 65931 w 287443"/>
                <a:gd name="connsiteY1" fmla="*/ 619630 h 3361509"/>
                <a:gd name="connsiteX2" fmla="*/ 60 w 287443"/>
                <a:gd name="connsiteY2" fmla="*/ 1227909 h 3361509"/>
                <a:gd name="connsiteX3" fmla="*/ 78437 w 287443"/>
                <a:gd name="connsiteY3" fmla="*/ 2029097 h 3361509"/>
                <a:gd name="connsiteX4" fmla="*/ 156814 w 287443"/>
                <a:gd name="connsiteY4" fmla="*/ 2717074 h 3361509"/>
                <a:gd name="connsiteX5" fmla="*/ 287443 w 287443"/>
                <a:gd name="connsiteY5" fmla="*/ 3361509 h 3361509"/>
                <a:gd name="connsiteX0" fmla="*/ 44022 w 244319"/>
                <a:gd name="connsiteY0" fmla="*/ 0 h 3361509"/>
                <a:gd name="connsiteX1" fmla="*/ 22807 w 244319"/>
                <a:gd name="connsiteY1" fmla="*/ 619630 h 3361509"/>
                <a:gd name="connsiteX2" fmla="*/ 273 w 244319"/>
                <a:gd name="connsiteY2" fmla="*/ 1314582 h 3361509"/>
                <a:gd name="connsiteX3" fmla="*/ 35313 w 244319"/>
                <a:gd name="connsiteY3" fmla="*/ 2029097 h 3361509"/>
                <a:gd name="connsiteX4" fmla="*/ 113690 w 244319"/>
                <a:gd name="connsiteY4" fmla="*/ 2717074 h 3361509"/>
                <a:gd name="connsiteX5" fmla="*/ 244319 w 244319"/>
                <a:gd name="connsiteY5" fmla="*/ 3361509 h 3361509"/>
                <a:gd name="connsiteX0" fmla="*/ 22807 w 244319"/>
                <a:gd name="connsiteY0" fmla="*/ 0 h 2741879"/>
                <a:gd name="connsiteX1" fmla="*/ 273 w 244319"/>
                <a:gd name="connsiteY1" fmla="*/ 694952 h 2741879"/>
                <a:gd name="connsiteX2" fmla="*/ 35313 w 244319"/>
                <a:gd name="connsiteY2" fmla="*/ 1409467 h 2741879"/>
                <a:gd name="connsiteX3" fmla="*/ 113690 w 244319"/>
                <a:gd name="connsiteY3" fmla="*/ 2097444 h 2741879"/>
                <a:gd name="connsiteX4" fmla="*/ 244319 w 244319"/>
                <a:gd name="connsiteY4" fmla="*/ 2741879 h 2741879"/>
                <a:gd name="connsiteX0" fmla="*/ 0 w 244046"/>
                <a:gd name="connsiteY0" fmla="*/ 0 h 2046927"/>
                <a:gd name="connsiteX1" fmla="*/ 35040 w 244046"/>
                <a:gd name="connsiteY1" fmla="*/ 714515 h 2046927"/>
                <a:gd name="connsiteX2" fmla="*/ 113417 w 244046"/>
                <a:gd name="connsiteY2" fmla="*/ 1402492 h 2046927"/>
                <a:gd name="connsiteX3" fmla="*/ 244046 w 244046"/>
                <a:gd name="connsiteY3" fmla="*/ 2046927 h 2046927"/>
                <a:gd name="connsiteX0" fmla="*/ 0 w 209006"/>
                <a:gd name="connsiteY0" fmla="*/ 0 h 1332412"/>
                <a:gd name="connsiteX1" fmla="*/ 78377 w 209006"/>
                <a:gd name="connsiteY1" fmla="*/ 687977 h 1332412"/>
                <a:gd name="connsiteX2" fmla="*/ 209006 w 209006"/>
                <a:gd name="connsiteY2" fmla="*/ 1332412 h 1332412"/>
                <a:gd name="connsiteX0" fmla="*/ 0 w 187329"/>
                <a:gd name="connsiteY0" fmla="*/ 0 h 1099683"/>
                <a:gd name="connsiteX1" fmla="*/ 56700 w 187329"/>
                <a:gd name="connsiteY1" fmla="*/ 455248 h 1099683"/>
                <a:gd name="connsiteX2" fmla="*/ 187329 w 187329"/>
                <a:gd name="connsiteY2" fmla="*/ 1099683 h 1099683"/>
                <a:gd name="connsiteX0" fmla="*/ 724 w 188053"/>
                <a:gd name="connsiteY0" fmla="*/ 0 h 1099683"/>
                <a:gd name="connsiteX1" fmla="*/ 8939 w 188053"/>
                <a:gd name="connsiteY1" fmla="*/ 123585 h 1099683"/>
                <a:gd name="connsiteX2" fmla="*/ 57424 w 188053"/>
                <a:gd name="connsiteY2" fmla="*/ 455248 h 1099683"/>
                <a:gd name="connsiteX3" fmla="*/ 188053 w 188053"/>
                <a:gd name="connsiteY3" fmla="*/ 1099683 h 1099683"/>
                <a:gd name="connsiteX0" fmla="*/ 16145 w 181496"/>
                <a:gd name="connsiteY0" fmla="*/ 0 h 1101972"/>
                <a:gd name="connsiteX1" fmla="*/ 2382 w 181496"/>
                <a:gd name="connsiteY1" fmla="*/ 125874 h 1101972"/>
                <a:gd name="connsiteX2" fmla="*/ 50867 w 181496"/>
                <a:gd name="connsiteY2" fmla="*/ 457537 h 1101972"/>
                <a:gd name="connsiteX3" fmla="*/ 181496 w 181496"/>
                <a:gd name="connsiteY3" fmla="*/ 1101972 h 1101972"/>
                <a:gd name="connsiteX0" fmla="*/ 8549 w 173900"/>
                <a:gd name="connsiteY0" fmla="*/ 0 h 1101972"/>
                <a:gd name="connsiteX1" fmla="*/ 3416 w 173900"/>
                <a:gd name="connsiteY1" fmla="*/ 126685 h 1101972"/>
                <a:gd name="connsiteX2" fmla="*/ 43271 w 173900"/>
                <a:gd name="connsiteY2" fmla="*/ 457537 h 1101972"/>
                <a:gd name="connsiteX3" fmla="*/ 173900 w 173900"/>
                <a:gd name="connsiteY3" fmla="*/ 1101972 h 1101972"/>
                <a:gd name="connsiteX0" fmla="*/ 0 w 170484"/>
                <a:gd name="connsiteY0" fmla="*/ 0 h 975287"/>
                <a:gd name="connsiteX1" fmla="*/ 39855 w 170484"/>
                <a:gd name="connsiteY1" fmla="*/ 330852 h 975287"/>
                <a:gd name="connsiteX2" fmla="*/ 170484 w 170484"/>
                <a:gd name="connsiteY2" fmla="*/ 975287 h 975287"/>
                <a:gd name="connsiteX0" fmla="*/ 0 w 169403"/>
                <a:gd name="connsiteY0" fmla="*/ 0 h 879307"/>
                <a:gd name="connsiteX1" fmla="*/ 38774 w 169403"/>
                <a:gd name="connsiteY1" fmla="*/ 234872 h 879307"/>
                <a:gd name="connsiteX2" fmla="*/ 169403 w 169403"/>
                <a:gd name="connsiteY2" fmla="*/ 879307 h 879307"/>
                <a:gd name="connsiteX0" fmla="*/ 0 w 170812"/>
                <a:gd name="connsiteY0" fmla="*/ 0 h 864300"/>
                <a:gd name="connsiteX1" fmla="*/ 40183 w 170812"/>
                <a:gd name="connsiteY1" fmla="*/ 219865 h 864300"/>
                <a:gd name="connsiteX2" fmla="*/ 170812 w 170812"/>
                <a:gd name="connsiteY2" fmla="*/ 864300 h 864300"/>
                <a:gd name="connsiteX0" fmla="*/ 0 w 160807"/>
                <a:gd name="connsiteY0" fmla="*/ 0 h 863361"/>
                <a:gd name="connsiteX1" fmla="*/ 30178 w 160807"/>
                <a:gd name="connsiteY1" fmla="*/ 218926 h 863361"/>
                <a:gd name="connsiteX2" fmla="*/ 160807 w 160807"/>
                <a:gd name="connsiteY2" fmla="*/ 863361 h 863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807" h="863361">
                  <a:moveTo>
                    <a:pt x="0" y="0"/>
                  </a:moveTo>
                  <a:cubicBezTo>
                    <a:pt x="9450" y="75875"/>
                    <a:pt x="-2639" y="41456"/>
                    <a:pt x="30178" y="218926"/>
                  </a:cubicBezTo>
                  <a:cubicBezTo>
                    <a:pt x="65012" y="440995"/>
                    <a:pt x="112909" y="652178"/>
                    <a:pt x="160807" y="863361"/>
                  </a:cubicBezTo>
                </a:path>
              </a:pathLst>
            </a:custGeom>
            <a:noFill/>
            <a:ln w="57150">
              <a:solidFill>
                <a:srgbClr val="00206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3" name="Group 342">
              <a:extLst>
                <a:ext uri="{FF2B5EF4-FFF2-40B4-BE49-F238E27FC236}">
                  <a16:creationId xmlns:a16="http://schemas.microsoft.com/office/drawing/2014/main" id="{AAE851E6-7F34-4519-B5F7-600AFF727BF2}"/>
                </a:ext>
              </a:extLst>
            </p:cNvPr>
            <p:cNvGrpSpPr/>
            <p:nvPr/>
          </p:nvGrpSpPr>
          <p:grpSpPr>
            <a:xfrm>
              <a:off x="3206900" y="2730199"/>
              <a:ext cx="381362" cy="1711792"/>
              <a:chOff x="3206900" y="2730199"/>
              <a:chExt cx="381362" cy="1711792"/>
            </a:xfrm>
          </p:grpSpPr>
          <p:sp>
            <p:nvSpPr>
              <p:cNvPr id="347" name="Freeform: Shape 346">
                <a:extLst>
                  <a:ext uri="{FF2B5EF4-FFF2-40B4-BE49-F238E27FC236}">
                    <a16:creationId xmlns:a16="http://schemas.microsoft.com/office/drawing/2014/main" id="{71F1F84F-747E-4134-986B-F1B430B7C9B8}"/>
                  </a:ext>
                </a:extLst>
              </p:cNvPr>
              <p:cNvSpPr/>
              <p:nvPr/>
            </p:nvSpPr>
            <p:spPr>
              <a:xfrm>
                <a:off x="3326486" y="2730199"/>
                <a:ext cx="179436" cy="1703124"/>
              </a:xfrm>
              <a:custGeom>
                <a:avLst/>
                <a:gdLst>
                  <a:gd name="connsiteX0" fmla="*/ 179436 w 179436"/>
                  <a:gd name="connsiteY0" fmla="*/ 0 h 1703124"/>
                  <a:gd name="connsiteX1" fmla="*/ 118765 w 179436"/>
                  <a:gd name="connsiteY1" fmla="*/ 229683 h 1703124"/>
                  <a:gd name="connsiteX2" fmla="*/ 131766 w 179436"/>
                  <a:gd name="connsiteY2" fmla="*/ 576375 h 1703124"/>
                  <a:gd name="connsiteX3" fmla="*/ 1757 w 179436"/>
                  <a:gd name="connsiteY3" fmla="*/ 719386 h 1703124"/>
                  <a:gd name="connsiteX4" fmla="*/ 58094 w 179436"/>
                  <a:gd name="connsiteY4" fmla="*/ 836394 h 1703124"/>
                  <a:gd name="connsiteX5" fmla="*/ 79762 w 179436"/>
                  <a:gd name="connsiteY5" fmla="*/ 996739 h 1703124"/>
                  <a:gd name="connsiteX6" fmla="*/ 36426 w 179436"/>
                  <a:gd name="connsiteY6" fmla="*/ 1144083 h 1703124"/>
                  <a:gd name="connsiteX7" fmla="*/ 32092 w 179436"/>
                  <a:gd name="connsiteY7" fmla="*/ 1334764 h 1703124"/>
                  <a:gd name="connsiteX8" fmla="*/ 105764 w 179436"/>
                  <a:gd name="connsiteY8" fmla="*/ 1703124 h 1703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9436" h="1703124">
                    <a:moveTo>
                      <a:pt x="179436" y="0"/>
                    </a:moveTo>
                    <a:cubicBezTo>
                      <a:pt x="153073" y="66810"/>
                      <a:pt x="126710" y="133621"/>
                      <a:pt x="118765" y="229683"/>
                    </a:cubicBezTo>
                    <a:cubicBezTo>
                      <a:pt x="110820" y="325745"/>
                      <a:pt x="151267" y="494758"/>
                      <a:pt x="131766" y="576375"/>
                    </a:cubicBezTo>
                    <a:cubicBezTo>
                      <a:pt x="112265" y="657992"/>
                      <a:pt x="14036" y="676050"/>
                      <a:pt x="1757" y="719386"/>
                    </a:cubicBezTo>
                    <a:cubicBezTo>
                      <a:pt x="-10522" y="762723"/>
                      <a:pt x="45093" y="790169"/>
                      <a:pt x="58094" y="836394"/>
                    </a:cubicBezTo>
                    <a:cubicBezTo>
                      <a:pt x="71095" y="882619"/>
                      <a:pt x="83373" y="945458"/>
                      <a:pt x="79762" y="996739"/>
                    </a:cubicBezTo>
                    <a:cubicBezTo>
                      <a:pt x="76151" y="1048020"/>
                      <a:pt x="44371" y="1087746"/>
                      <a:pt x="36426" y="1144083"/>
                    </a:cubicBezTo>
                    <a:cubicBezTo>
                      <a:pt x="28481" y="1200420"/>
                      <a:pt x="20536" y="1241591"/>
                      <a:pt x="32092" y="1334764"/>
                    </a:cubicBezTo>
                    <a:cubicBezTo>
                      <a:pt x="43648" y="1427937"/>
                      <a:pt x="74706" y="1565530"/>
                      <a:pt x="105764" y="1703124"/>
                    </a:cubicBezTo>
                  </a:path>
                </a:pathLst>
              </a:custGeom>
              <a:noFill/>
              <a:ln w="5715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8" name="Freeform: Shape 347">
                <a:extLst>
                  <a:ext uri="{FF2B5EF4-FFF2-40B4-BE49-F238E27FC236}">
                    <a16:creationId xmlns:a16="http://schemas.microsoft.com/office/drawing/2014/main" id="{CE92B809-BB40-44B4-8392-6406C0D8086C}"/>
                  </a:ext>
                </a:extLst>
              </p:cNvPr>
              <p:cNvSpPr/>
              <p:nvPr/>
            </p:nvSpPr>
            <p:spPr>
              <a:xfrm>
                <a:off x="3206900" y="2803871"/>
                <a:ext cx="381362" cy="1638120"/>
              </a:xfrm>
              <a:custGeom>
                <a:avLst/>
                <a:gdLst>
                  <a:gd name="connsiteX0" fmla="*/ 0 w 390029"/>
                  <a:gd name="connsiteY0" fmla="*/ 0 h 1638120"/>
                  <a:gd name="connsiteX1" fmla="*/ 78006 w 390029"/>
                  <a:gd name="connsiteY1" fmla="*/ 138677 h 1638120"/>
                  <a:gd name="connsiteX2" fmla="*/ 117009 w 390029"/>
                  <a:gd name="connsiteY2" fmla="*/ 329357 h 1638120"/>
                  <a:gd name="connsiteX3" fmla="*/ 177680 w 390029"/>
                  <a:gd name="connsiteY3" fmla="*/ 429031 h 1638120"/>
                  <a:gd name="connsiteX4" fmla="*/ 281688 w 390029"/>
                  <a:gd name="connsiteY4" fmla="*/ 619712 h 1638120"/>
                  <a:gd name="connsiteX5" fmla="*/ 221017 w 390029"/>
                  <a:gd name="connsiteY5" fmla="*/ 767056 h 1638120"/>
                  <a:gd name="connsiteX6" fmla="*/ 147345 w 390029"/>
                  <a:gd name="connsiteY6" fmla="*/ 866730 h 1638120"/>
                  <a:gd name="connsiteX7" fmla="*/ 216683 w 390029"/>
                  <a:gd name="connsiteY7" fmla="*/ 1022741 h 1638120"/>
                  <a:gd name="connsiteX8" fmla="*/ 290355 w 390029"/>
                  <a:gd name="connsiteY8" fmla="*/ 1087746 h 1638120"/>
                  <a:gd name="connsiteX9" fmla="*/ 355360 w 390029"/>
                  <a:gd name="connsiteY9" fmla="*/ 1291428 h 1638120"/>
                  <a:gd name="connsiteX10" fmla="*/ 338025 w 390029"/>
                  <a:gd name="connsiteY10" fmla="*/ 1551447 h 1638120"/>
                  <a:gd name="connsiteX11" fmla="*/ 390029 w 390029"/>
                  <a:gd name="connsiteY11" fmla="*/ 1638120 h 1638120"/>
                  <a:gd name="connsiteX0" fmla="*/ 0 w 381362"/>
                  <a:gd name="connsiteY0" fmla="*/ 0 h 1638120"/>
                  <a:gd name="connsiteX1" fmla="*/ 78006 w 381362"/>
                  <a:gd name="connsiteY1" fmla="*/ 138677 h 1638120"/>
                  <a:gd name="connsiteX2" fmla="*/ 117009 w 381362"/>
                  <a:gd name="connsiteY2" fmla="*/ 329357 h 1638120"/>
                  <a:gd name="connsiteX3" fmla="*/ 177680 w 381362"/>
                  <a:gd name="connsiteY3" fmla="*/ 429031 h 1638120"/>
                  <a:gd name="connsiteX4" fmla="*/ 281688 w 381362"/>
                  <a:gd name="connsiteY4" fmla="*/ 619712 h 1638120"/>
                  <a:gd name="connsiteX5" fmla="*/ 221017 w 381362"/>
                  <a:gd name="connsiteY5" fmla="*/ 767056 h 1638120"/>
                  <a:gd name="connsiteX6" fmla="*/ 147345 w 381362"/>
                  <a:gd name="connsiteY6" fmla="*/ 866730 h 1638120"/>
                  <a:gd name="connsiteX7" fmla="*/ 216683 w 381362"/>
                  <a:gd name="connsiteY7" fmla="*/ 1022741 h 1638120"/>
                  <a:gd name="connsiteX8" fmla="*/ 290355 w 381362"/>
                  <a:gd name="connsiteY8" fmla="*/ 1087746 h 1638120"/>
                  <a:gd name="connsiteX9" fmla="*/ 355360 w 381362"/>
                  <a:gd name="connsiteY9" fmla="*/ 1291428 h 1638120"/>
                  <a:gd name="connsiteX10" fmla="*/ 338025 w 381362"/>
                  <a:gd name="connsiteY10" fmla="*/ 1551447 h 1638120"/>
                  <a:gd name="connsiteX11" fmla="*/ 381362 w 381362"/>
                  <a:gd name="connsiteY11" fmla="*/ 1638120 h 1638120"/>
                  <a:gd name="connsiteX0" fmla="*/ 0 w 381362"/>
                  <a:gd name="connsiteY0" fmla="*/ 0 h 1638120"/>
                  <a:gd name="connsiteX1" fmla="*/ 78006 w 381362"/>
                  <a:gd name="connsiteY1" fmla="*/ 138677 h 1638120"/>
                  <a:gd name="connsiteX2" fmla="*/ 117009 w 381362"/>
                  <a:gd name="connsiteY2" fmla="*/ 329357 h 1638120"/>
                  <a:gd name="connsiteX3" fmla="*/ 177680 w 381362"/>
                  <a:gd name="connsiteY3" fmla="*/ 429031 h 1638120"/>
                  <a:gd name="connsiteX4" fmla="*/ 281688 w 381362"/>
                  <a:gd name="connsiteY4" fmla="*/ 619712 h 1638120"/>
                  <a:gd name="connsiteX5" fmla="*/ 221017 w 381362"/>
                  <a:gd name="connsiteY5" fmla="*/ 767056 h 1638120"/>
                  <a:gd name="connsiteX6" fmla="*/ 147345 w 381362"/>
                  <a:gd name="connsiteY6" fmla="*/ 866730 h 1638120"/>
                  <a:gd name="connsiteX7" fmla="*/ 216683 w 381362"/>
                  <a:gd name="connsiteY7" fmla="*/ 1022741 h 1638120"/>
                  <a:gd name="connsiteX8" fmla="*/ 290355 w 381362"/>
                  <a:gd name="connsiteY8" fmla="*/ 1087746 h 1638120"/>
                  <a:gd name="connsiteX9" fmla="*/ 355360 w 381362"/>
                  <a:gd name="connsiteY9" fmla="*/ 1291428 h 1638120"/>
                  <a:gd name="connsiteX10" fmla="*/ 333692 w 381362"/>
                  <a:gd name="connsiteY10" fmla="*/ 1534113 h 1638120"/>
                  <a:gd name="connsiteX11" fmla="*/ 381362 w 381362"/>
                  <a:gd name="connsiteY11" fmla="*/ 1638120 h 1638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81362" h="1638120">
                    <a:moveTo>
                      <a:pt x="0" y="0"/>
                    </a:moveTo>
                    <a:cubicBezTo>
                      <a:pt x="29252" y="41892"/>
                      <a:pt x="58504" y="83784"/>
                      <a:pt x="78006" y="138677"/>
                    </a:cubicBezTo>
                    <a:cubicBezTo>
                      <a:pt x="97508" y="193570"/>
                      <a:pt x="100397" y="280965"/>
                      <a:pt x="117009" y="329357"/>
                    </a:cubicBezTo>
                    <a:cubicBezTo>
                      <a:pt x="133621" y="377749"/>
                      <a:pt x="150234" y="380639"/>
                      <a:pt x="177680" y="429031"/>
                    </a:cubicBezTo>
                    <a:cubicBezTo>
                      <a:pt x="205126" y="477423"/>
                      <a:pt x="274465" y="563375"/>
                      <a:pt x="281688" y="619712"/>
                    </a:cubicBezTo>
                    <a:cubicBezTo>
                      <a:pt x="288911" y="676049"/>
                      <a:pt x="243408" y="725886"/>
                      <a:pt x="221017" y="767056"/>
                    </a:cubicBezTo>
                    <a:cubicBezTo>
                      <a:pt x="198627" y="808226"/>
                      <a:pt x="148067" y="824116"/>
                      <a:pt x="147345" y="866730"/>
                    </a:cubicBezTo>
                    <a:cubicBezTo>
                      <a:pt x="146623" y="909344"/>
                      <a:pt x="192848" y="985905"/>
                      <a:pt x="216683" y="1022741"/>
                    </a:cubicBezTo>
                    <a:cubicBezTo>
                      <a:pt x="240518" y="1059577"/>
                      <a:pt x="267242" y="1042965"/>
                      <a:pt x="290355" y="1087746"/>
                    </a:cubicBezTo>
                    <a:cubicBezTo>
                      <a:pt x="313468" y="1132527"/>
                      <a:pt x="348137" y="1217033"/>
                      <a:pt x="355360" y="1291428"/>
                    </a:cubicBezTo>
                    <a:cubicBezTo>
                      <a:pt x="362583" y="1365823"/>
                      <a:pt x="327914" y="1476331"/>
                      <a:pt x="333692" y="1534113"/>
                    </a:cubicBezTo>
                    <a:cubicBezTo>
                      <a:pt x="339470" y="1591895"/>
                      <a:pt x="358249" y="1623674"/>
                      <a:pt x="381362" y="1638120"/>
                    </a:cubicBezTo>
                  </a:path>
                </a:pathLst>
              </a:custGeom>
              <a:noFill/>
              <a:ln w="5715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9" name="Freeform: Shape 348">
                <a:extLst>
                  <a:ext uri="{FF2B5EF4-FFF2-40B4-BE49-F238E27FC236}">
                    <a16:creationId xmlns:a16="http://schemas.microsoft.com/office/drawing/2014/main" id="{27D60891-5AE3-4C36-B8C0-5558870E58D3}"/>
                  </a:ext>
                </a:extLst>
              </p:cNvPr>
              <p:cNvSpPr/>
              <p:nvPr/>
            </p:nvSpPr>
            <p:spPr>
              <a:xfrm>
                <a:off x="3377779" y="2890544"/>
                <a:ext cx="149812" cy="1499443"/>
              </a:xfrm>
              <a:custGeom>
                <a:avLst/>
                <a:gdLst>
                  <a:gd name="connsiteX0" fmla="*/ 149812 w 149812"/>
                  <a:gd name="connsiteY0" fmla="*/ 0 h 1499443"/>
                  <a:gd name="connsiteX1" fmla="*/ 15468 w 149812"/>
                  <a:gd name="connsiteY1" fmla="*/ 299022 h 1499443"/>
                  <a:gd name="connsiteX2" fmla="*/ 15468 w 149812"/>
                  <a:gd name="connsiteY2" fmla="*/ 572042 h 1499443"/>
                  <a:gd name="connsiteX3" fmla="*/ 128143 w 149812"/>
                  <a:gd name="connsiteY3" fmla="*/ 814726 h 1499443"/>
                  <a:gd name="connsiteX4" fmla="*/ 97808 w 149812"/>
                  <a:gd name="connsiteY4" fmla="*/ 1070411 h 1499443"/>
                  <a:gd name="connsiteX5" fmla="*/ 45804 w 149812"/>
                  <a:gd name="connsiteY5" fmla="*/ 1213422 h 1499443"/>
                  <a:gd name="connsiteX6" fmla="*/ 63139 w 149812"/>
                  <a:gd name="connsiteY6" fmla="*/ 1382434 h 1499443"/>
                  <a:gd name="connsiteX7" fmla="*/ 45804 w 149812"/>
                  <a:gd name="connsiteY7" fmla="*/ 1499443 h 1499443"/>
                  <a:gd name="connsiteX8" fmla="*/ 45804 w 149812"/>
                  <a:gd name="connsiteY8" fmla="*/ 1499443 h 1499443"/>
                  <a:gd name="connsiteX9" fmla="*/ 45804 w 149812"/>
                  <a:gd name="connsiteY9" fmla="*/ 1499443 h 1499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9812" h="1499443">
                    <a:moveTo>
                      <a:pt x="149812" y="0"/>
                    </a:moveTo>
                    <a:cubicBezTo>
                      <a:pt x="93835" y="101841"/>
                      <a:pt x="37859" y="203682"/>
                      <a:pt x="15468" y="299022"/>
                    </a:cubicBezTo>
                    <a:cubicBezTo>
                      <a:pt x="-6923" y="394362"/>
                      <a:pt x="-3311" y="486091"/>
                      <a:pt x="15468" y="572042"/>
                    </a:cubicBezTo>
                    <a:cubicBezTo>
                      <a:pt x="34247" y="657993"/>
                      <a:pt x="114420" y="731665"/>
                      <a:pt x="128143" y="814726"/>
                    </a:cubicBezTo>
                    <a:cubicBezTo>
                      <a:pt x="141866" y="897788"/>
                      <a:pt x="111531" y="1003962"/>
                      <a:pt x="97808" y="1070411"/>
                    </a:cubicBezTo>
                    <a:cubicBezTo>
                      <a:pt x="84085" y="1136860"/>
                      <a:pt x="51582" y="1161418"/>
                      <a:pt x="45804" y="1213422"/>
                    </a:cubicBezTo>
                    <a:cubicBezTo>
                      <a:pt x="40026" y="1265426"/>
                      <a:pt x="63139" y="1334764"/>
                      <a:pt x="63139" y="1382434"/>
                    </a:cubicBezTo>
                    <a:cubicBezTo>
                      <a:pt x="63139" y="1430104"/>
                      <a:pt x="45804" y="1499443"/>
                      <a:pt x="45804" y="1499443"/>
                    </a:cubicBezTo>
                    <a:lnTo>
                      <a:pt x="45804" y="1499443"/>
                    </a:lnTo>
                    <a:lnTo>
                      <a:pt x="45804" y="1499443"/>
                    </a:lnTo>
                  </a:path>
                </a:pathLst>
              </a:custGeom>
              <a:noFill/>
              <a:ln w="5715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0" name="Freeform: Shape 349">
                <a:extLst>
                  <a:ext uri="{FF2B5EF4-FFF2-40B4-BE49-F238E27FC236}">
                    <a16:creationId xmlns:a16="http://schemas.microsoft.com/office/drawing/2014/main" id="{E165DBEE-AB00-4205-B731-CC514DFC01A6}"/>
                  </a:ext>
                </a:extLst>
              </p:cNvPr>
              <p:cNvSpPr/>
              <p:nvPr/>
            </p:nvSpPr>
            <p:spPr>
              <a:xfrm>
                <a:off x="3206900" y="3055223"/>
                <a:ext cx="381362" cy="1343431"/>
              </a:xfrm>
              <a:custGeom>
                <a:avLst/>
                <a:gdLst>
                  <a:gd name="connsiteX0" fmla="*/ 0 w 398696"/>
                  <a:gd name="connsiteY0" fmla="*/ 0 h 1326096"/>
                  <a:gd name="connsiteX1" fmla="*/ 130010 w 398696"/>
                  <a:gd name="connsiteY1" fmla="*/ 238350 h 1326096"/>
                  <a:gd name="connsiteX2" fmla="*/ 138677 w 398696"/>
                  <a:gd name="connsiteY2" fmla="*/ 563374 h 1326096"/>
                  <a:gd name="connsiteX3" fmla="*/ 268687 w 398696"/>
                  <a:gd name="connsiteY3" fmla="*/ 723719 h 1326096"/>
                  <a:gd name="connsiteX4" fmla="*/ 212349 w 398696"/>
                  <a:gd name="connsiteY4" fmla="*/ 931734 h 1326096"/>
                  <a:gd name="connsiteX5" fmla="*/ 281688 w 398696"/>
                  <a:gd name="connsiteY5" fmla="*/ 1061744 h 1326096"/>
                  <a:gd name="connsiteX6" fmla="*/ 286021 w 398696"/>
                  <a:gd name="connsiteY6" fmla="*/ 1200421 h 1326096"/>
                  <a:gd name="connsiteX7" fmla="*/ 398696 w 398696"/>
                  <a:gd name="connsiteY7" fmla="*/ 1326096 h 1326096"/>
                  <a:gd name="connsiteX0" fmla="*/ 0 w 381362"/>
                  <a:gd name="connsiteY0" fmla="*/ 0 h 1343431"/>
                  <a:gd name="connsiteX1" fmla="*/ 130010 w 381362"/>
                  <a:gd name="connsiteY1" fmla="*/ 238350 h 1343431"/>
                  <a:gd name="connsiteX2" fmla="*/ 138677 w 381362"/>
                  <a:gd name="connsiteY2" fmla="*/ 563374 h 1343431"/>
                  <a:gd name="connsiteX3" fmla="*/ 268687 w 381362"/>
                  <a:gd name="connsiteY3" fmla="*/ 723719 h 1343431"/>
                  <a:gd name="connsiteX4" fmla="*/ 212349 w 381362"/>
                  <a:gd name="connsiteY4" fmla="*/ 931734 h 1343431"/>
                  <a:gd name="connsiteX5" fmla="*/ 281688 w 381362"/>
                  <a:gd name="connsiteY5" fmla="*/ 1061744 h 1343431"/>
                  <a:gd name="connsiteX6" fmla="*/ 286021 w 381362"/>
                  <a:gd name="connsiteY6" fmla="*/ 1200421 h 1343431"/>
                  <a:gd name="connsiteX7" fmla="*/ 381362 w 381362"/>
                  <a:gd name="connsiteY7" fmla="*/ 1343431 h 13434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1362" h="1343431">
                    <a:moveTo>
                      <a:pt x="0" y="0"/>
                    </a:moveTo>
                    <a:cubicBezTo>
                      <a:pt x="53448" y="72227"/>
                      <a:pt x="106897" y="144454"/>
                      <a:pt x="130010" y="238350"/>
                    </a:cubicBezTo>
                    <a:cubicBezTo>
                      <a:pt x="153123" y="332246"/>
                      <a:pt x="115564" y="482479"/>
                      <a:pt x="138677" y="563374"/>
                    </a:cubicBezTo>
                    <a:cubicBezTo>
                      <a:pt x="161790" y="644269"/>
                      <a:pt x="256408" y="662326"/>
                      <a:pt x="268687" y="723719"/>
                    </a:cubicBezTo>
                    <a:cubicBezTo>
                      <a:pt x="280966" y="785112"/>
                      <a:pt x="210182" y="875397"/>
                      <a:pt x="212349" y="931734"/>
                    </a:cubicBezTo>
                    <a:cubicBezTo>
                      <a:pt x="214516" y="988071"/>
                      <a:pt x="269409" y="1016963"/>
                      <a:pt x="281688" y="1061744"/>
                    </a:cubicBezTo>
                    <a:cubicBezTo>
                      <a:pt x="293967" y="1106525"/>
                      <a:pt x="266520" y="1156362"/>
                      <a:pt x="286021" y="1200421"/>
                    </a:cubicBezTo>
                    <a:cubicBezTo>
                      <a:pt x="305522" y="1244480"/>
                      <a:pt x="334775" y="1302623"/>
                      <a:pt x="381362" y="1343431"/>
                    </a:cubicBezTo>
                  </a:path>
                </a:pathLst>
              </a:custGeom>
              <a:noFill/>
              <a:ln w="5715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id="{ACEF472E-BB98-4356-B58C-CC3D00156363}"/>
                </a:ext>
              </a:extLst>
            </p:cNvPr>
            <p:cNvSpPr/>
            <p:nvPr/>
          </p:nvSpPr>
          <p:spPr>
            <a:xfrm>
              <a:off x="3583273" y="4392348"/>
              <a:ext cx="196886" cy="785754"/>
            </a:xfrm>
            <a:custGeom>
              <a:avLst/>
              <a:gdLst>
                <a:gd name="connsiteX0" fmla="*/ 87114 w 287411"/>
                <a:gd name="connsiteY0" fmla="*/ 0 h 3361509"/>
                <a:gd name="connsiteX1" fmla="*/ 28 w 287411"/>
                <a:gd name="connsiteY1" fmla="*/ 1227909 h 3361509"/>
                <a:gd name="connsiteX2" fmla="*/ 78405 w 287411"/>
                <a:gd name="connsiteY2" fmla="*/ 2029097 h 3361509"/>
                <a:gd name="connsiteX3" fmla="*/ 156782 w 287411"/>
                <a:gd name="connsiteY3" fmla="*/ 2717074 h 3361509"/>
                <a:gd name="connsiteX4" fmla="*/ 287411 w 287411"/>
                <a:gd name="connsiteY4" fmla="*/ 3361509 h 3361509"/>
                <a:gd name="connsiteX0" fmla="*/ 94730 w 295027"/>
                <a:gd name="connsiteY0" fmla="*/ 0 h 3361509"/>
                <a:gd name="connsiteX1" fmla="*/ 12844 w 295027"/>
                <a:gd name="connsiteY1" fmla="*/ 801643 h 3361509"/>
                <a:gd name="connsiteX2" fmla="*/ 7644 w 295027"/>
                <a:gd name="connsiteY2" fmla="*/ 1227909 h 3361509"/>
                <a:gd name="connsiteX3" fmla="*/ 86021 w 295027"/>
                <a:gd name="connsiteY3" fmla="*/ 2029097 h 3361509"/>
                <a:gd name="connsiteX4" fmla="*/ 164398 w 295027"/>
                <a:gd name="connsiteY4" fmla="*/ 2717074 h 3361509"/>
                <a:gd name="connsiteX5" fmla="*/ 295027 w 295027"/>
                <a:gd name="connsiteY5" fmla="*/ 3361509 h 3361509"/>
                <a:gd name="connsiteX0" fmla="*/ 87146 w 287443"/>
                <a:gd name="connsiteY0" fmla="*/ 0 h 3361509"/>
                <a:gd name="connsiteX1" fmla="*/ 65931 w 287443"/>
                <a:gd name="connsiteY1" fmla="*/ 619630 h 3361509"/>
                <a:gd name="connsiteX2" fmla="*/ 60 w 287443"/>
                <a:gd name="connsiteY2" fmla="*/ 1227909 h 3361509"/>
                <a:gd name="connsiteX3" fmla="*/ 78437 w 287443"/>
                <a:gd name="connsiteY3" fmla="*/ 2029097 h 3361509"/>
                <a:gd name="connsiteX4" fmla="*/ 156814 w 287443"/>
                <a:gd name="connsiteY4" fmla="*/ 2717074 h 3361509"/>
                <a:gd name="connsiteX5" fmla="*/ 287443 w 287443"/>
                <a:gd name="connsiteY5" fmla="*/ 3361509 h 3361509"/>
                <a:gd name="connsiteX0" fmla="*/ 44022 w 244319"/>
                <a:gd name="connsiteY0" fmla="*/ 0 h 3361509"/>
                <a:gd name="connsiteX1" fmla="*/ 22807 w 244319"/>
                <a:gd name="connsiteY1" fmla="*/ 619630 h 3361509"/>
                <a:gd name="connsiteX2" fmla="*/ 273 w 244319"/>
                <a:gd name="connsiteY2" fmla="*/ 1314582 h 3361509"/>
                <a:gd name="connsiteX3" fmla="*/ 35313 w 244319"/>
                <a:gd name="connsiteY3" fmla="*/ 2029097 h 3361509"/>
                <a:gd name="connsiteX4" fmla="*/ 113690 w 244319"/>
                <a:gd name="connsiteY4" fmla="*/ 2717074 h 3361509"/>
                <a:gd name="connsiteX5" fmla="*/ 244319 w 244319"/>
                <a:gd name="connsiteY5" fmla="*/ 3361509 h 3361509"/>
                <a:gd name="connsiteX0" fmla="*/ 22807 w 244319"/>
                <a:gd name="connsiteY0" fmla="*/ 0 h 2741879"/>
                <a:gd name="connsiteX1" fmla="*/ 273 w 244319"/>
                <a:gd name="connsiteY1" fmla="*/ 694952 h 2741879"/>
                <a:gd name="connsiteX2" fmla="*/ 35313 w 244319"/>
                <a:gd name="connsiteY2" fmla="*/ 1409467 h 2741879"/>
                <a:gd name="connsiteX3" fmla="*/ 113690 w 244319"/>
                <a:gd name="connsiteY3" fmla="*/ 2097444 h 2741879"/>
                <a:gd name="connsiteX4" fmla="*/ 244319 w 244319"/>
                <a:gd name="connsiteY4" fmla="*/ 2741879 h 2741879"/>
                <a:gd name="connsiteX0" fmla="*/ 0 w 244046"/>
                <a:gd name="connsiteY0" fmla="*/ 0 h 2046927"/>
                <a:gd name="connsiteX1" fmla="*/ 35040 w 244046"/>
                <a:gd name="connsiteY1" fmla="*/ 714515 h 2046927"/>
                <a:gd name="connsiteX2" fmla="*/ 113417 w 244046"/>
                <a:gd name="connsiteY2" fmla="*/ 1402492 h 2046927"/>
                <a:gd name="connsiteX3" fmla="*/ 244046 w 244046"/>
                <a:gd name="connsiteY3" fmla="*/ 2046927 h 2046927"/>
                <a:gd name="connsiteX0" fmla="*/ 0 w 209006"/>
                <a:gd name="connsiteY0" fmla="*/ 0 h 1332412"/>
                <a:gd name="connsiteX1" fmla="*/ 78377 w 209006"/>
                <a:gd name="connsiteY1" fmla="*/ 687977 h 1332412"/>
                <a:gd name="connsiteX2" fmla="*/ 209006 w 209006"/>
                <a:gd name="connsiteY2" fmla="*/ 1332412 h 1332412"/>
                <a:gd name="connsiteX0" fmla="*/ 0 w 209006"/>
                <a:gd name="connsiteY0" fmla="*/ 0 h 1332412"/>
                <a:gd name="connsiteX1" fmla="*/ 104379 w 209006"/>
                <a:gd name="connsiteY1" fmla="*/ 843989 h 1332412"/>
                <a:gd name="connsiteX2" fmla="*/ 209006 w 209006"/>
                <a:gd name="connsiteY2" fmla="*/ 1332412 h 1332412"/>
                <a:gd name="connsiteX0" fmla="*/ 0 w 209006"/>
                <a:gd name="connsiteY0" fmla="*/ 0 h 1029057"/>
                <a:gd name="connsiteX1" fmla="*/ 104379 w 209006"/>
                <a:gd name="connsiteY1" fmla="*/ 540634 h 1029057"/>
                <a:gd name="connsiteX2" fmla="*/ 209006 w 209006"/>
                <a:gd name="connsiteY2" fmla="*/ 1029057 h 1029057"/>
                <a:gd name="connsiteX0" fmla="*/ 0 w 209006"/>
                <a:gd name="connsiteY0" fmla="*/ 0 h 1029057"/>
                <a:gd name="connsiteX1" fmla="*/ 104379 w 209006"/>
                <a:gd name="connsiteY1" fmla="*/ 540634 h 1029057"/>
                <a:gd name="connsiteX2" fmla="*/ 209006 w 209006"/>
                <a:gd name="connsiteY2" fmla="*/ 1029057 h 1029057"/>
                <a:gd name="connsiteX0" fmla="*/ 0 w 209006"/>
                <a:gd name="connsiteY0" fmla="*/ 0 h 1029057"/>
                <a:gd name="connsiteX1" fmla="*/ 104379 w 209006"/>
                <a:gd name="connsiteY1" fmla="*/ 540634 h 1029057"/>
                <a:gd name="connsiteX2" fmla="*/ 209006 w 209006"/>
                <a:gd name="connsiteY2" fmla="*/ 1029057 h 1029057"/>
                <a:gd name="connsiteX0" fmla="*/ 0 w 209006"/>
                <a:gd name="connsiteY0" fmla="*/ 0 h 1029057"/>
                <a:gd name="connsiteX1" fmla="*/ 104379 w 209006"/>
                <a:gd name="connsiteY1" fmla="*/ 540634 h 1029057"/>
                <a:gd name="connsiteX2" fmla="*/ 209006 w 209006"/>
                <a:gd name="connsiteY2" fmla="*/ 1029057 h 1029057"/>
                <a:gd name="connsiteX0" fmla="*/ 0 w 209006"/>
                <a:gd name="connsiteY0" fmla="*/ 0 h 1029057"/>
                <a:gd name="connsiteX1" fmla="*/ 104379 w 209006"/>
                <a:gd name="connsiteY1" fmla="*/ 540634 h 1029057"/>
                <a:gd name="connsiteX2" fmla="*/ 209006 w 209006"/>
                <a:gd name="connsiteY2" fmla="*/ 1029057 h 1029057"/>
                <a:gd name="connsiteX0" fmla="*/ 0 w 209006"/>
                <a:gd name="connsiteY0" fmla="*/ 0 h 1029057"/>
                <a:gd name="connsiteX1" fmla="*/ 104379 w 209006"/>
                <a:gd name="connsiteY1" fmla="*/ 540634 h 1029057"/>
                <a:gd name="connsiteX2" fmla="*/ 209006 w 209006"/>
                <a:gd name="connsiteY2" fmla="*/ 1029057 h 1029057"/>
                <a:gd name="connsiteX0" fmla="*/ 0 w 209006"/>
                <a:gd name="connsiteY0" fmla="*/ 0 h 1029057"/>
                <a:gd name="connsiteX1" fmla="*/ 104379 w 209006"/>
                <a:gd name="connsiteY1" fmla="*/ 540634 h 1029057"/>
                <a:gd name="connsiteX2" fmla="*/ 209006 w 209006"/>
                <a:gd name="connsiteY2" fmla="*/ 1029057 h 1029057"/>
                <a:gd name="connsiteX0" fmla="*/ 0 w 209006"/>
                <a:gd name="connsiteY0" fmla="*/ 0 h 1029057"/>
                <a:gd name="connsiteX1" fmla="*/ 74044 w 209006"/>
                <a:gd name="connsiteY1" fmla="*/ 540634 h 1029057"/>
                <a:gd name="connsiteX2" fmla="*/ 209006 w 209006"/>
                <a:gd name="connsiteY2" fmla="*/ 1029057 h 1029057"/>
                <a:gd name="connsiteX0" fmla="*/ 0 w 209006"/>
                <a:gd name="connsiteY0" fmla="*/ 0 h 1029057"/>
                <a:gd name="connsiteX1" fmla="*/ 74044 w 209006"/>
                <a:gd name="connsiteY1" fmla="*/ 540634 h 1029057"/>
                <a:gd name="connsiteX2" fmla="*/ 209006 w 209006"/>
                <a:gd name="connsiteY2" fmla="*/ 1029057 h 1029057"/>
                <a:gd name="connsiteX0" fmla="*/ 0 w 209006"/>
                <a:gd name="connsiteY0" fmla="*/ 0 h 1029057"/>
                <a:gd name="connsiteX1" fmla="*/ 74044 w 209006"/>
                <a:gd name="connsiteY1" fmla="*/ 540634 h 1029057"/>
                <a:gd name="connsiteX2" fmla="*/ 209006 w 209006"/>
                <a:gd name="connsiteY2" fmla="*/ 1029057 h 1029057"/>
                <a:gd name="connsiteX0" fmla="*/ 0 w 209006"/>
                <a:gd name="connsiteY0" fmla="*/ 0 h 1011722"/>
                <a:gd name="connsiteX1" fmla="*/ 74044 w 209006"/>
                <a:gd name="connsiteY1" fmla="*/ 540634 h 1011722"/>
                <a:gd name="connsiteX2" fmla="*/ 209006 w 209006"/>
                <a:gd name="connsiteY2" fmla="*/ 1011722 h 1011722"/>
                <a:gd name="connsiteX0" fmla="*/ 0 w 209006"/>
                <a:gd name="connsiteY0" fmla="*/ 0 h 1011722"/>
                <a:gd name="connsiteX1" fmla="*/ 74044 w 209006"/>
                <a:gd name="connsiteY1" fmla="*/ 540634 h 1011722"/>
                <a:gd name="connsiteX2" fmla="*/ 209006 w 209006"/>
                <a:gd name="connsiteY2" fmla="*/ 1011722 h 1011722"/>
                <a:gd name="connsiteX0" fmla="*/ 0 w 209006"/>
                <a:gd name="connsiteY0" fmla="*/ 0 h 1011722"/>
                <a:gd name="connsiteX1" fmla="*/ 209006 w 209006"/>
                <a:gd name="connsiteY1" fmla="*/ 1011722 h 1011722"/>
                <a:gd name="connsiteX0" fmla="*/ 0 w 209006"/>
                <a:gd name="connsiteY0" fmla="*/ 0 h 1011722"/>
                <a:gd name="connsiteX1" fmla="*/ 209006 w 209006"/>
                <a:gd name="connsiteY1" fmla="*/ 1011722 h 1011722"/>
                <a:gd name="connsiteX0" fmla="*/ 0 w 209006"/>
                <a:gd name="connsiteY0" fmla="*/ 0 h 1011722"/>
                <a:gd name="connsiteX1" fmla="*/ 209006 w 209006"/>
                <a:gd name="connsiteY1" fmla="*/ 1011722 h 1011722"/>
                <a:gd name="connsiteX0" fmla="*/ 0 w 222007"/>
                <a:gd name="connsiteY0" fmla="*/ 0 h 916382"/>
                <a:gd name="connsiteX1" fmla="*/ 222007 w 222007"/>
                <a:gd name="connsiteY1" fmla="*/ 916382 h 916382"/>
                <a:gd name="connsiteX0" fmla="*/ 0 w 222007"/>
                <a:gd name="connsiteY0" fmla="*/ 0 h 916382"/>
                <a:gd name="connsiteX1" fmla="*/ 222007 w 222007"/>
                <a:gd name="connsiteY1" fmla="*/ 916382 h 916382"/>
                <a:gd name="connsiteX0" fmla="*/ 0 w 222007"/>
                <a:gd name="connsiteY0" fmla="*/ 0 h 916382"/>
                <a:gd name="connsiteX1" fmla="*/ 222007 w 222007"/>
                <a:gd name="connsiteY1" fmla="*/ 916382 h 916382"/>
                <a:gd name="connsiteX0" fmla="*/ 0 w 201911"/>
                <a:gd name="connsiteY0" fmla="*/ 0 h 841020"/>
                <a:gd name="connsiteX1" fmla="*/ 201911 w 201911"/>
                <a:gd name="connsiteY1" fmla="*/ 841020 h 841020"/>
                <a:gd name="connsiteX0" fmla="*/ 0 w 196886"/>
                <a:gd name="connsiteY0" fmla="*/ 0 h 785754"/>
                <a:gd name="connsiteX1" fmla="*/ 196886 w 196886"/>
                <a:gd name="connsiteY1" fmla="*/ 785754 h 78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86" h="785754">
                  <a:moveTo>
                    <a:pt x="0" y="0"/>
                  </a:moveTo>
                  <a:cubicBezTo>
                    <a:pt x="65336" y="367576"/>
                    <a:pt x="109882" y="457181"/>
                    <a:pt x="196886" y="785754"/>
                  </a:cubicBezTo>
                </a:path>
              </a:pathLst>
            </a:custGeom>
            <a:noFill/>
            <a:ln w="571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6" name="sacral splanchn right">
            <a:extLst>
              <a:ext uri="{FF2B5EF4-FFF2-40B4-BE49-F238E27FC236}">
                <a16:creationId xmlns:a16="http://schemas.microsoft.com/office/drawing/2014/main" id="{2CBA4459-BBD7-4D6F-9D96-A7C6C167AEB0}"/>
              </a:ext>
            </a:extLst>
          </p:cNvPr>
          <p:cNvGrpSpPr/>
          <p:nvPr/>
        </p:nvGrpSpPr>
        <p:grpSpPr>
          <a:xfrm>
            <a:off x="6159491" y="9878946"/>
            <a:ext cx="693974" cy="1116003"/>
            <a:chOff x="6173646" y="9606183"/>
            <a:chExt cx="693974" cy="1116003"/>
          </a:xfrm>
        </p:grpSpPr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65057C85-96B7-4171-B613-1D42ED49F336}"/>
                </a:ext>
              </a:extLst>
            </p:cNvPr>
            <p:cNvSpPr/>
            <p:nvPr/>
          </p:nvSpPr>
          <p:spPr>
            <a:xfrm>
              <a:off x="6173646" y="9606183"/>
              <a:ext cx="561915" cy="70620"/>
            </a:xfrm>
            <a:custGeom>
              <a:avLst/>
              <a:gdLst>
                <a:gd name="connsiteX0" fmla="*/ 442913 w 442913"/>
                <a:gd name="connsiteY0" fmla="*/ 0 h 70620"/>
                <a:gd name="connsiteX1" fmla="*/ 176213 w 442913"/>
                <a:gd name="connsiteY1" fmla="*/ 66675 h 70620"/>
                <a:gd name="connsiteX2" fmla="*/ 0 w 442913"/>
                <a:gd name="connsiteY2" fmla="*/ 57150 h 70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2913" h="70620">
                  <a:moveTo>
                    <a:pt x="442913" y="0"/>
                  </a:moveTo>
                  <a:cubicBezTo>
                    <a:pt x="346472" y="28575"/>
                    <a:pt x="250032" y="57150"/>
                    <a:pt x="176213" y="66675"/>
                  </a:cubicBezTo>
                  <a:cubicBezTo>
                    <a:pt x="102394" y="76200"/>
                    <a:pt x="51197" y="66675"/>
                    <a:pt x="0" y="57150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E031976A-42E1-41A4-A821-F46E3C1FD175}"/>
                </a:ext>
              </a:extLst>
            </p:cNvPr>
            <p:cNvSpPr/>
            <p:nvPr/>
          </p:nvSpPr>
          <p:spPr>
            <a:xfrm>
              <a:off x="6324699" y="9958608"/>
              <a:ext cx="459199" cy="82702"/>
            </a:xfrm>
            <a:custGeom>
              <a:avLst/>
              <a:gdLst>
                <a:gd name="connsiteX0" fmla="*/ 361950 w 361950"/>
                <a:gd name="connsiteY0" fmla="*/ 0 h 82702"/>
                <a:gd name="connsiteX1" fmla="*/ 142875 w 361950"/>
                <a:gd name="connsiteY1" fmla="*/ 80963 h 82702"/>
                <a:gd name="connsiteX2" fmla="*/ 0 w 361950"/>
                <a:gd name="connsiteY2" fmla="*/ 47625 h 8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1950" h="82702">
                  <a:moveTo>
                    <a:pt x="361950" y="0"/>
                  </a:moveTo>
                  <a:cubicBezTo>
                    <a:pt x="282575" y="36513"/>
                    <a:pt x="203200" y="73026"/>
                    <a:pt x="142875" y="80963"/>
                  </a:cubicBezTo>
                  <a:cubicBezTo>
                    <a:pt x="82550" y="88900"/>
                    <a:pt x="41275" y="68262"/>
                    <a:pt x="0" y="47625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3E9A4CFD-90F0-4CA1-93B3-BC1C4D47AB56}"/>
                </a:ext>
              </a:extLst>
            </p:cNvPr>
            <p:cNvSpPr/>
            <p:nvPr/>
          </p:nvSpPr>
          <p:spPr>
            <a:xfrm>
              <a:off x="6324697" y="10296749"/>
              <a:ext cx="507535" cy="95569"/>
            </a:xfrm>
            <a:custGeom>
              <a:avLst/>
              <a:gdLst>
                <a:gd name="connsiteX0" fmla="*/ 400050 w 400050"/>
                <a:gd name="connsiteY0" fmla="*/ 0 h 95569"/>
                <a:gd name="connsiteX1" fmla="*/ 204787 w 400050"/>
                <a:gd name="connsiteY1" fmla="*/ 90487 h 95569"/>
                <a:gd name="connsiteX2" fmla="*/ 0 w 400050"/>
                <a:gd name="connsiteY2" fmla="*/ 76200 h 95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0050" h="95569">
                  <a:moveTo>
                    <a:pt x="400050" y="0"/>
                  </a:moveTo>
                  <a:cubicBezTo>
                    <a:pt x="335756" y="38893"/>
                    <a:pt x="271462" y="77787"/>
                    <a:pt x="204787" y="90487"/>
                  </a:cubicBezTo>
                  <a:cubicBezTo>
                    <a:pt x="138112" y="103187"/>
                    <a:pt x="69056" y="89693"/>
                    <a:pt x="0" y="76200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A3184173-7542-406B-B4DD-5A3635C1032B}"/>
                </a:ext>
              </a:extLst>
            </p:cNvPr>
            <p:cNvSpPr/>
            <p:nvPr/>
          </p:nvSpPr>
          <p:spPr>
            <a:xfrm>
              <a:off x="6336780" y="10631246"/>
              <a:ext cx="530840" cy="90940"/>
            </a:xfrm>
            <a:custGeom>
              <a:avLst/>
              <a:gdLst>
                <a:gd name="connsiteX0" fmla="*/ 438150 w 438150"/>
                <a:gd name="connsiteY0" fmla="*/ 0 h 111115"/>
                <a:gd name="connsiteX1" fmla="*/ 190500 w 438150"/>
                <a:gd name="connsiteY1" fmla="*/ 104775 h 111115"/>
                <a:gd name="connsiteX2" fmla="*/ 0 w 438150"/>
                <a:gd name="connsiteY2" fmla="*/ 90487 h 111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8150" h="111115">
                  <a:moveTo>
                    <a:pt x="438150" y="0"/>
                  </a:moveTo>
                  <a:cubicBezTo>
                    <a:pt x="350837" y="44847"/>
                    <a:pt x="263525" y="89694"/>
                    <a:pt x="190500" y="104775"/>
                  </a:cubicBezTo>
                  <a:cubicBezTo>
                    <a:pt x="117475" y="119856"/>
                    <a:pt x="58737" y="105171"/>
                    <a:pt x="0" y="90487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7" name="sacral splanchn left">
            <a:extLst>
              <a:ext uri="{FF2B5EF4-FFF2-40B4-BE49-F238E27FC236}">
                <a16:creationId xmlns:a16="http://schemas.microsoft.com/office/drawing/2014/main" id="{BCF99F2A-177C-41CA-A9F5-3799BA8912B0}"/>
              </a:ext>
            </a:extLst>
          </p:cNvPr>
          <p:cNvGrpSpPr/>
          <p:nvPr/>
        </p:nvGrpSpPr>
        <p:grpSpPr>
          <a:xfrm>
            <a:off x="7152780" y="9846960"/>
            <a:ext cx="667938" cy="1077013"/>
            <a:chOff x="7166935" y="9574197"/>
            <a:chExt cx="667938" cy="1077013"/>
          </a:xfrm>
        </p:grpSpPr>
        <p:sp>
          <p:nvSpPr>
            <p:cNvPr id="450" name="Freeform: Shape 449">
              <a:extLst>
                <a:ext uri="{FF2B5EF4-FFF2-40B4-BE49-F238E27FC236}">
                  <a16:creationId xmlns:a16="http://schemas.microsoft.com/office/drawing/2014/main" id="{69B9E0A1-DEDF-4964-BB39-3FA9087D3C85}"/>
                </a:ext>
              </a:extLst>
            </p:cNvPr>
            <p:cNvSpPr/>
            <p:nvPr/>
          </p:nvSpPr>
          <p:spPr>
            <a:xfrm flipH="1">
              <a:off x="7280310" y="9574197"/>
              <a:ext cx="448901" cy="45719"/>
            </a:xfrm>
            <a:custGeom>
              <a:avLst/>
              <a:gdLst>
                <a:gd name="connsiteX0" fmla="*/ 442913 w 442913"/>
                <a:gd name="connsiteY0" fmla="*/ 0 h 70620"/>
                <a:gd name="connsiteX1" fmla="*/ 176213 w 442913"/>
                <a:gd name="connsiteY1" fmla="*/ 66675 h 70620"/>
                <a:gd name="connsiteX2" fmla="*/ 0 w 442913"/>
                <a:gd name="connsiteY2" fmla="*/ 57150 h 70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2913" h="70620">
                  <a:moveTo>
                    <a:pt x="442913" y="0"/>
                  </a:moveTo>
                  <a:cubicBezTo>
                    <a:pt x="346472" y="28575"/>
                    <a:pt x="250032" y="57150"/>
                    <a:pt x="176213" y="66675"/>
                  </a:cubicBezTo>
                  <a:cubicBezTo>
                    <a:pt x="102394" y="76200"/>
                    <a:pt x="51197" y="66675"/>
                    <a:pt x="0" y="57150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Freeform: Shape 450">
              <a:extLst>
                <a:ext uri="{FF2B5EF4-FFF2-40B4-BE49-F238E27FC236}">
                  <a16:creationId xmlns:a16="http://schemas.microsoft.com/office/drawing/2014/main" id="{AE854590-3298-46B8-86A6-97D2440A99A9}"/>
                </a:ext>
              </a:extLst>
            </p:cNvPr>
            <p:cNvSpPr/>
            <p:nvPr/>
          </p:nvSpPr>
          <p:spPr>
            <a:xfrm flipH="1">
              <a:off x="7244577" y="9895342"/>
              <a:ext cx="495633" cy="104093"/>
            </a:xfrm>
            <a:custGeom>
              <a:avLst/>
              <a:gdLst>
                <a:gd name="connsiteX0" fmla="*/ 361950 w 361950"/>
                <a:gd name="connsiteY0" fmla="*/ 0 h 82702"/>
                <a:gd name="connsiteX1" fmla="*/ 142875 w 361950"/>
                <a:gd name="connsiteY1" fmla="*/ 80963 h 82702"/>
                <a:gd name="connsiteX2" fmla="*/ 0 w 361950"/>
                <a:gd name="connsiteY2" fmla="*/ 47625 h 8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1950" h="82702">
                  <a:moveTo>
                    <a:pt x="361950" y="0"/>
                  </a:moveTo>
                  <a:cubicBezTo>
                    <a:pt x="282575" y="36513"/>
                    <a:pt x="203200" y="73026"/>
                    <a:pt x="142875" y="80963"/>
                  </a:cubicBezTo>
                  <a:cubicBezTo>
                    <a:pt x="82550" y="88900"/>
                    <a:pt x="41275" y="68262"/>
                    <a:pt x="0" y="47625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Freeform: Shape 451">
              <a:extLst>
                <a:ext uri="{FF2B5EF4-FFF2-40B4-BE49-F238E27FC236}">
                  <a16:creationId xmlns:a16="http://schemas.microsoft.com/office/drawing/2014/main" id="{414CA2A9-9DDD-4219-B4C8-B05C4FD39732}"/>
                </a:ext>
              </a:extLst>
            </p:cNvPr>
            <p:cNvSpPr/>
            <p:nvPr/>
          </p:nvSpPr>
          <p:spPr>
            <a:xfrm rot="20481628" flipH="1">
              <a:off x="7221277" y="10192366"/>
              <a:ext cx="613596" cy="124485"/>
            </a:xfrm>
            <a:custGeom>
              <a:avLst/>
              <a:gdLst>
                <a:gd name="connsiteX0" fmla="*/ 400050 w 400050"/>
                <a:gd name="connsiteY0" fmla="*/ 0 h 95569"/>
                <a:gd name="connsiteX1" fmla="*/ 204787 w 400050"/>
                <a:gd name="connsiteY1" fmla="*/ 90487 h 95569"/>
                <a:gd name="connsiteX2" fmla="*/ 0 w 400050"/>
                <a:gd name="connsiteY2" fmla="*/ 76200 h 95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0050" h="95569">
                  <a:moveTo>
                    <a:pt x="400050" y="0"/>
                  </a:moveTo>
                  <a:cubicBezTo>
                    <a:pt x="335756" y="38893"/>
                    <a:pt x="271462" y="77787"/>
                    <a:pt x="204787" y="90487"/>
                  </a:cubicBezTo>
                  <a:cubicBezTo>
                    <a:pt x="138112" y="103187"/>
                    <a:pt x="69056" y="89693"/>
                    <a:pt x="0" y="76200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Freeform: Shape 452">
              <a:extLst>
                <a:ext uri="{FF2B5EF4-FFF2-40B4-BE49-F238E27FC236}">
                  <a16:creationId xmlns:a16="http://schemas.microsoft.com/office/drawing/2014/main" id="{0FFC95FF-AA56-4ECE-947A-B6650A466E8B}"/>
                </a:ext>
              </a:extLst>
            </p:cNvPr>
            <p:cNvSpPr/>
            <p:nvPr/>
          </p:nvSpPr>
          <p:spPr>
            <a:xfrm rot="20909407" flipH="1">
              <a:off x="7166935" y="10579187"/>
              <a:ext cx="645347" cy="72023"/>
            </a:xfrm>
            <a:custGeom>
              <a:avLst/>
              <a:gdLst>
                <a:gd name="connsiteX0" fmla="*/ 438150 w 438150"/>
                <a:gd name="connsiteY0" fmla="*/ 0 h 111115"/>
                <a:gd name="connsiteX1" fmla="*/ 190500 w 438150"/>
                <a:gd name="connsiteY1" fmla="*/ 104775 h 111115"/>
                <a:gd name="connsiteX2" fmla="*/ 0 w 438150"/>
                <a:gd name="connsiteY2" fmla="*/ 90487 h 111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8150" h="111115">
                  <a:moveTo>
                    <a:pt x="438150" y="0"/>
                  </a:moveTo>
                  <a:cubicBezTo>
                    <a:pt x="350837" y="44847"/>
                    <a:pt x="263525" y="89694"/>
                    <a:pt x="190500" y="104775"/>
                  </a:cubicBezTo>
                  <a:cubicBezTo>
                    <a:pt x="117475" y="119856"/>
                    <a:pt x="58737" y="105171"/>
                    <a:pt x="0" y="90487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5" name="thor splanchn nerves left">
            <a:extLst>
              <a:ext uri="{FF2B5EF4-FFF2-40B4-BE49-F238E27FC236}">
                <a16:creationId xmlns:a16="http://schemas.microsoft.com/office/drawing/2014/main" id="{DD5E9598-75A8-43FC-9100-AA9C97FB5601}"/>
              </a:ext>
            </a:extLst>
          </p:cNvPr>
          <p:cNvGrpSpPr/>
          <p:nvPr/>
        </p:nvGrpSpPr>
        <p:grpSpPr>
          <a:xfrm flipH="1">
            <a:off x="6999352" y="4260264"/>
            <a:ext cx="403412" cy="2842138"/>
            <a:chOff x="3022189" y="3539612"/>
            <a:chExt cx="317978" cy="2842138"/>
          </a:xfrm>
        </p:grpSpPr>
        <p:sp>
          <p:nvSpPr>
            <p:cNvPr id="436" name="Freeform: Shape 435">
              <a:extLst>
                <a:ext uri="{FF2B5EF4-FFF2-40B4-BE49-F238E27FC236}">
                  <a16:creationId xmlns:a16="http://schemas.microsoft.com/office/drawing/2014/main" id="{CD9DF666-0EBD-466F-BC16-085D65A000C2}"/>
                </a:ext>
              </a:extLst>
            </p:cNvPr>
            <p:cNvSpPr/>
            <p:nvPr/>
          </p:nvSpPr>
          <p:spPr>
            <a:xfrm>
              <a:off x="3035660" y="3539612"/>
              <a:ext cx="304507" cy="2624297"/>
            </a:xfrm>
            <a:custGeom>
              <a:avLst/>
              <a:gdLst>
                <a:gd name="connsiteX0" fmla="*/ 0 w 312697"/>
                <a:gd name="connsiteY0" fmla="*/ 0 h 2629492"/>
                <a:gd name="connsiteX1" fmla="*/ 142135 w 312697"/>
                <a:gd name="connsiteY1" fmla="*/ 298482 h 2629492"/>
                <a:gd name="connsiteX2" fmla="*/ 208465 w 312697"/>
                <a:gd name="connsiteY2" fmla="*/ 1099175 h 2629492"/>
                <a:gd name="connsiteX3" fmla="*/ 194251 w 312697"/>
                <a:gd name="connsiteY3" fmla="*/ 1951983 h 2629492"/>
                <a:gd name="connsiteX4" fmla="*/ 213203 w 312697"/>
                <a:gd name="connsiteY4" fmla="*/ 2487357 h 2629492"/>
                <a:gd name="connsiteX5" fmla="*/ 312697 w 312697"/>
                <a:gd name="connsiteY5" fmla="*/ 2629492 h 2629492"/>
                <a:gd name="connsiteX0" fmla="*/ 0 w 288126"/>
                <a:gd name="connsiteY0" fmla="*/ 0 h 2619101"/>
                <a:gd name="connsiteX1" fmla="*/ 117564 w 288126"/>
                <a:gd name="connsiteY1" fmla="*/ 288091 h 2619101"/>
                <a:gd name="connsiteX2" fmla="*/ 183894 w 288126"/>
                <a:gd name="connsiteY2" fmla="*/ 1088784 h 2619101"/>
                <a:gd name="connsiteX3" fmla="*/ 169680 w 288126"/>
                <a:gd name="connsiteY3" fmla="*/ 1941592 h 2619101"/>
                <a:gd name="connsiteX4" fmla="*/ 188632 w 288126"/>
                <a:gd name="connsiteY4" fmla="*/ 2476966 h 2619101"/>
                <a:gd name="connsiteX5" fmla="*/ 288126 w 288126"/>
                <a:gd name="connsiteY5" fmla="*/ 2619101 h 2619101"/>
                <a:gd name="connsiteX0" fmla="*/ 0 w 304507"/>
                <a:gd name="connsiteY0" fmla="*/ 0 h 2624297"/>
                <a:gd name="connsiteX1" fmla="*/ 133945 w 304507"/>
                <a:gd name="connsiteY1" fmla="*/ 293287 h 2624297"/>
                <a:gd name="connsiteX2" fmla="*/ 200275 w 304507"/>
                <a:gd name="connsiteY2" fmla="*/ 1093980 h 2624297"/>
                <a:gd name="connsiteX3" fmla="*/ 186061 w 304507"/>
                <a:gd name="connsiteY3" fmla="*/ 1946788 h 2624297"/>
                <a:gd name="connsiteX4" fmla="*/ 205013 w 304507"/>
                <a:gd name="connsiteY4" fmla="*/ 2482162 h 2624297"/>
                <a:gd name="connsiteX5" fmla="*/ 304507 w 304507"/>
                <a:gd name="connsiteY5" fmla="*/ 2624297 h 262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507" h="2624297">
                  <a:moveTo>
                    <a:pt x="0" y="0"/>
                  </a:moveTo>
                  <a:cubicBezTo>
                    <a:pt x="53695" y="57643"/>
                    <a:pt x="100566" y="110957"/>
                    <a:pt x="133945" y="293287"/>
                  </a:cubicBezTo>
                  <a:cubicBezTo>
                    <a:pt x="167324" y="475617"/>
                    <a:pt x="191589" y="818397"/>
                    <a:pt x="200275" y="1093980"/>
                  </a:cubicBezTo>
                  <a:cubicBezTo>
                    <a:pt x="208961" y="1369563"/>
                    <a:pt x="185271" y="1715424"/>
                    <a:pt x="186061" y="1946788"/>
                  </a:cubicBezTo>
                  <a:cubicBezTo>
                    <a:pt x="186851" y="2178152"/>
                    <a:pt x="185272" y="2369244"/>
                    <a:pt x="205013" y="2482162"/>
                  </a:cubicBezTo>
                  <a:cubicBezTo>
                    <a:pt x="224754" y="2595080"/>
                    <a:pt x="264630" y="2609688"/>
                    <a:pt x="304507" y="2624297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Freeform: Shape 436">
              <a:extLst>
                <a:ext uri="{FF2B5EF4-FFF2-40B4-BE49-F238E27FC236}">
                  <a16:creationId xmlns:a16="http://schemas.microsoft.com/office/drawing/2014/main" id="{B44B0B59-D22E-46B5-BBC8-BAD0749234B0}"/>
                </a:ext>
              </a:extLst>
            </p:cNvPr>
            <p:cNvSpPr/>
            <p:nvPr/>
          </p:nvSpPr>
          <p:spPr>
            <a:xfrm>
              <a:off x="3042661" y="3842904"/>
              <a:ext cx="172027" cy="462395"/>
            </a:xfrm>
            <a:custGeom>
              <a:avLst/>
              <a:gdLst>
                <a:gd name="connsiteX0" fmla="*/ 0 w 228600"/>
                <a:gd name="connsiteY0" fmla="*/ 0 h 457200"/>
                <a:gd name="connsiteX1" fmla="*/ 114300 w 228600"/>
                <a:gd name="connsiteY1" fmla="*/ 104775 h 457200"/>
                <a:gd name="connsiteX2" fmla="*/ 228600 w 228600"/>
                <a:gd name="connsiteY2" fmla="*/ 457200 h 457200"/>
                <a:gd name="connsiteX0" fmla="*/ 0 w 200025"/>
                <a:gd name="connsiteY0" fmla="*/ 0 h 457200"/>
                <a:gd name="connsiteX1" fmla="*/ 114300 w 200025"/>
                <a:gd name="connsiteY1" fmla="*/ 104775 h 457200"/>
                <a:gd name="connsiteX2" fmla="*/ 200025 w 200025"/>
                <a:gd name="connsiteY2" fmla="*/ 457200 h 457200"/>
                <a:gd name="connsiteX0" fmla="*/ 0 w 200025"/>
                <a:gd name="connsiteY0" fmla="*/ 0 h 457200"/>
                <a:gd name="connsiteX1" fmla="*/ 114300 w 200025"/>
                <a:gd name="connsiteY1" fmla="*/ 104775 h 457200"/>
                <a:gd name="connsiteX2" fmla="*/ 200025 w 200025"/>
                <a:gd name="connsiteY2" fmla="*/ 457200 h 457200"/>
                <a:gd name="connsiteX0" fmla="*/ 0 w 204788"/>
                <a:gd name="connsiteY0" fmla="*/ 0 h 457200"/>
                <a:gd name="connsiteX1" fmla="*/ 114300 w 204788"/>
                <a:gd name="connsiteY1" fmla="*/ 104775 h 457200"/>
                <a:gd name="connsiteX2" fmla="*/ 204788 w 204788"/>
                <a:gd name="connsiteY2" fmla="*/ 457200 h 457200"/>
                <a:gd name="connsiteX0" fmla="*/ 0 w 172027"/>
                <a:gd name="connsiteY0" fmla="*/ 0 h 462395"/>
                <a:gd name="connsiteX1" fmla="*/ 81539 w 172027"/>
                <a:gd name="connsiteY1" fmla="*/ 109970 h 462395"/>
                <a:gd name="connsiteX2" fmla="*/ 172027 w 172027"/>
                <a:gd name="connsiteY2" fmla="*/ 462395 h 462395"/>
                <a:gd name="connsiteX0" fmla="*/ 0 w 172027"/>
                <a:gd name="connsiteY0" fmla="*/ 0 h 462395"/>
                <a:gd name="connsiteX1" fmla="*/ 81539 w 172027"/>
                <a:gd name="connsiteY1" fmla="*/ 109970 h 462395"/>
                <a:gd name="connsiteX2" fmla="*/ 172027 w 172027"/>
                <a:gd name="connsiteY2" fmla="*/ 462395 h 462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2027" h="462395">
                  <a:moveTo>
                    <a:pt x="0" y="0"/>
                  </a:moveTo>
                  <a:cubicBezTo>
                    <a:pt x="38100" y="14287"/>
                    <a:pt x="43439" y="33770"/>
                    <a:pt x="81539" y="109970"/>
                  </a:cubicBezTo>
                  <a:cubicBezTo>
                    <a:pt x="119639" y="186170"/>
                    <a:pt x="148215" y="324282"/>
                    <a:pt x="172027" y="462395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Freeform: Shape 437">
              <a:extLst>
                <a:ext uri="{FF2B5EF4-FFF2-40B4-BE49-F238E27FC236}">
                  <a16:creationId xmlns:a16="http://schemas.microsoft.com/office/drawing/2014/main" id="{061C7ED4-1ED7-482E-8C30-087E376E4B2B}"/>
                </a:ext>
              </a:extLst>
            </p:cNvPr>
            <p:cNvSpPr/>
            <p:nvPr/>
          </p:nvSpPr>
          <p:spPr>
            <a:xfrm>
              <a:off x="3027706" y="4512253"/>
              <a:ext cx="201269" cy="516948"/>
            </a:xfrm>
            <a:custGeom>
              <a:avLst/>
              <a:gdLst>
                <a:gd name="connsiteX0" fmla="*/ 0 w 238125"/>
                <a:gd name="connsiteY0" fmla="*/ 0 h 542925"/>
                <a:gd name="connsiteX1" fmla="*/ 152400 w 238125"/>
                <a:gd name="connsiteY1" fmla="*/ 171450 h 542925"/>
                <a:gd name="connsiteX2" fmla="*/ 238125 w 238125"/>
                <a:gd name="connsiteY2" fmla="*/ 542925 h 542925"/>
                <a:gd name="connsiteX0" fmla="*/ 0 w 209459"/>
                <a:gd name="connsiteY0" fmla="*/ 0 h 522143"/>
                <a:gd name="connsiteX1" fmla="*/ 123734 w 209459"/>
                <a:gd name="connsiteY1" fmla="*/ 150668 h 522143"/>
                <a:gd name="connsiteX2" fmla="*/ 209459 w 209459"/>
                <a:gd name="connsiteY2" fmla="*/ 522143 h 522143"/>
                <a:gd name="connsiteX0" fmla="*/ 0 w 201269"/>
                <a:gd name="connsiteY0" fmla="*/ 0 h 516948"/>
                <a:gd name="connsiteX1" fmla="*/ 115544 w 201269"/>
                <a:gd name="connsiteY1" fmla="*/ 145473 h 516948"/>
                <a:gd name="connsiteX2" fmla="*/ 201269 w 201269"/>
                <a:gd name="connsiteY2" fmla="*/ 516948 h 516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1269" h="516948">
                  <a:moveTo>
                    <a:pt x="0" y="0"/>
                  </a:moveTo>
                  <a:cubicBezTo>
                    <a:pt x="56356" y="40481"/>
                    <a:pt x="75856" y="54985"/>
                    <a:pt x="115544" y="145473"/>
                  </a:cubicBezTo>
                  <a:cubicBezTo>
                    <a:pt x="155232" y="235961"/>
                    <a:pt x="178250" y="376454"/>
                    <a:pt x="201269" y="516948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Freeform: Shape 438">
              <a:extLst>
                <a:ext uri="{FF2B5EF4-FFF2-40B4-BE49-F238E27FC236}">
                  <a16:creationId xmlns:a16="http://schemas.microsoft.com/office/drawing/2014/main" id="{2D7C9E55-BB48-4CDF-A26F-326A80234C52}"/>
                </a:ext>
              </a:extLst>
            </p:cNvPr>
            <p:cNvSpPr/>
            <p:nvPr/>
          </p:nvSpPr>
          <p:spPr>
            <a:xfrm>
              <a:off x="3033140" y="4152034"/>
              <a:ext cx="205362" cy="467591"/>
            </a:xfrm>
            <a:custGeom>
              <a:avLst/>
              <a:gdLst>
                <a:gd name="connsiteX0" fmla="*/ 0 w 238125"/>
                <a:gd name="connsiteY0" fmla="*/ 0 h 514350"/>
                <a:gd name="connsiteX1" fmla="*/ 123825 w 238125"/>
                <a:gd name="connsiteY1" fmla="*/ 209550 h 514350"/>
                <a:gd name="connsiteX2" fmla="*/ 238125 w 238125"/>
                <a:gd name="connsiteY2" fmla="*/ 514350 h 514350"/>
                <a:gd name="connsiteX0" fmla="*/ 0 w 209459"/>
                <a:gd name="connsiteY0" fmla="*/ 0 h 467591"/>
                <a:gd name="connsiteX1" fmla="*/ 95159 w 209459"/>
                <a:gd name="connsiteY1" fmla="*/ 162791 h 467591"/>
                <a:gd name="connsiteX2" fmla="*/ 209459 w 209459"/>
                <a:gd name="connsiteY2" fmla="*/ 467591 h 467591"/>
                <a:gd name="connsiteX0" fmla="*/ 0 w 197173"/>
                <a:gd name="connsiteY0" fmla="*/ 0 h 457200"/>
                <a:gd name="connsiteX1" fmla="*/ 82873 w 197173"/>
                <a:gd name="connsiteY1" fmla="*/ 152400 h 457200"/>
                <a:gd name="connsiteX2" fmla="*/ 197173 w 197173"/>
                <a:gd name="connsiteY2" fmla="*/ 457200 h 457200"/>
                <a:gd name="connsiteX0" fmla="*/ 0 w 197173"/>
                <a:gd name="connsiteY0" fmla="*/ 0 h 457200"/>
                <a:gd name="connsiteX1" fmla="*/ 99254 w 197173"/>
                <a:gd name="connsiteY1" fmla="*/ 173182 h 457200"/>
                <a:gd name="connsiteX2" fmla="*/ 197173 w 197173"/>
                <a:gd name="connsiteY2" fmla="*/ 457200 h 457200"/>
                <a:gd name="connsiteX0" fmla="*/ 0 w 205363"/>
                <a:gd name="connsiteY0" fmla="*/ 0 h 467591"/>
                <a:gd name="connsiteX1" fmla="*/ 107444 w 205363"/>
                <a:gd name="connsiteY1" fmla="*/ 183573 h 467591"/>
                <a:gd name="connsiteX2" fmla="*/ 205363 w 205363"/>
                <a:gd name="connsiteY2" fmla="*/ 467591 h 467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5363" h="467591">
                  <a:moveTo>
                    <a:pt x="0" y="0"/>
                  </a:moveTo>
                  <a:cubicBezTo>
                    <a:pt x="42069" y="61912"/>
                    <a:pt x="67757" y="97848"/>
                    <a:pt x="107444" y="183573"/>
                  </a:cubicBezTo>
                  <a:cubicBezTo>
                    <a:pt x="147131" y="269298"/>
                    <a:pt x="168056" y="358053"/>
                    <a:pt x="205363" y="467591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Freeform: Shape 439">
              <a:extLst>
                <a:ext uri="{FF2B5EF4-FFF2-40B4-BE49-F238E27FC236}">
                  <a16:creationId xmlns:a16="http://schemas.microsoft.com/office/drawing/2014/main" id="{FAD79C94-4CED-4990-AF9B-CDF40664071F}"/>
                </a:ext>
              </a:extLst>
            </p:cNvPr>
            <p:cNvSpPr/>
            <p:nvPr/>
          </p:nvSpPr>
          <p:spPr>
            <a:xfrm>
              <a:off x="3024945" y="4903643"/>
              <a:ext cx="194505" cy="306532"/>
            </a:xfrm>
            <a:custGeom>
              <a:avLst/>
              <a:gdLst>
                <a:gd name="connsiteX0" fmla="*/ 0 w 219075"/>
                <a:gd name="connsiteY0" fmla="*/ 0 h 342900"/>
                <a:gd name="connsiteX1" fmla="*/ 133350 w 219075"/>
                <a:gd name="connsiteY1" fmla="*/ 142875 h 342900"/>
                <a:gd name="connsiteX2" fmla="*/ 219075 w 219075"/>
                <a:gd name="connsiteY2" fmla="*/ 342900 h 342900"/>
                <a:gd name="connsiteX0" fmla="*/ 0 w 194505"/>
                <a:gd name="connsiteY0" fmla="*/ 0 h 306532"/>
                <a:gd name="connsiteX1" fmla="*/ 108780 w 194505"/>
                <a:gd name="connsiteY1" fmla="*/ 106507 h 306532"/>
                <a:gd name="connsiteX2" fmla="*/ 194505 w 194505"/>
                <a:gd name="connsiteY2" fmla="*/ 306532 h 306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4505" h="306532">
                  <a:moveTo>
                    <a:pt x="0" y="0"/>
                  </a:moveTo>
                  <a:cubicBezTo>
                    <a:pt x="48419" y="42862"/>
                    <a:pt x="72268" y="49357"/>
                    <a:pt x="108780" y="106507"/>
                  </a:cubicBezTo>
                  <a:cubicBezTo>
                    <a:pt x="145293" y="163657"/>
                    <a:pt x="169899" y="235094"/>
                    <a:pt x="194505" y="306532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Freeform: Shape 440">
              <a:extLst>
                <a:ext uri="{FF2B5EF4-FFF2-40B4-BE49-F238E27FC236}">
                  <a16:creationId xmlns:a16="http://schemas.microsoft.com/office/drawing/2014/main" id="{E6972A89-E289-4821-B845-20AAFC46DDF1}"/>
                </a:ext>
              </a:extLst>
            </p:cNvPr>
            <p:cNvSpPr/>
            <p:nvPr/>
          </p:nvSpPr>
          <p:spPr>
            <a:xfrm>
              <a:off x="3026281" y="5278581"/>
              <a:ext cx="231269" cy="980181"/>
            </a:xfrm>
            <a:custGeom>
              <a:avLst/>
              <a:gdLst>
                <a:gd name="connsiteX0" fmla="*/ 0 w 247650"/>
                <a:gd name="connsiteY0" fmla="*/ 0 h 1000962"/>
                <a:gd name="connsiteX1" fmla="*/ 142875 w 247650"/>
                <a:gd name="connsiteY1" fmla="*/ 171450 h 1000962"/>
                <a:gd name="connsiteX2" fmla="*/ 123825 w 247650"/>
                <a:gd name="connsiteY2" fmla="*/ 647700 h 1000962"/>
                <a:gd name="connsiteX3" fmla="*/ 171450 w 247650"/>
                <a:gd name="connsiteY3" fmla="*/ 952500 h 1000962"/>
                <a:gd name="connsiteX4" fmla="*/ 247650 w 247650"/>
                <a:gd name="connsiteY4" fmla="*/ 1000125 h 1000962"/>
                <a:gd name="connsiteX5" fmla="*/ 247650 w 247650"/>
                <a:gd name="connsiteY5" fmla="*/ 1000125 h 1000962"/>
                <a:gd name="connsiteX6" fmla="*/ 85725 w 247650"/>
                <a:gd name="connsiteY6" fmla="*/ 981075 h 1000962"/>
                <a:gd name="connsiteX0" fmla="*/ 0 w 247650"/>
                <a:gd name="connsiteY0" fmla="*/ 0 h 1000962"/>
                <a:gd name="connsiteX1" fmla="*/ 142875 w 247650"/>
                <a:gd name="connsiteY1" fmla="*/ 171450 h 1000962"/>
                <a:gd name="connsiteX2" fmla="*/ 123825 w 247650"/>
                <a:gd name="connsiteY2" fmla="*/ 647700 h 1000962"/>
                <a:gd name="connsiteX3" fmla="*/ 171450 w 247650"/>
                <a:gd name="connsiteY3" fmla="*/ 952500 h 1000962"/>
                <a:gd name="connsiteX4" fmla="*/ 247650 w 247650"/>
                <a:gd name="connsiteY4" fmla="*/ 1000125 h 1000962"/>
                <a:gd name="connsiteX5" fmla="*/ 247650 w 247650"/>
                <a:gd name="connsiteY5" fmla="*/ 1000125 h 1000962"/>
                <a:gd name="connsiteX0" fmla="*/ 0 w 214888"/>
                <a:gd name="connsiteY0" fmla="*/ 0 h 974985"/>
                <a:gd name="connsiteX1" fmla="*/ 110113 w 214888"/>
                <a:gd name="connsiteY1" fmla="*/ 145473 h 974985"/>
                <a:gd name="connsiteX2" fmla="*/ 91063 w 214888"/>
                <a:gd name="connsiteY2" fmla="*/ 621723 h 974985"/>
                <a:gd name="connsiteX3" fmla="*/ 138688 w 214888"/>
                <a:gd name="connsiteY3" fmla="*/ 926523 h 974985"/>
                <a:gd name="connsiteX4" fmla="*/ 214888 w 214888"/>
                <a:gd name="connsiteY4" fmla="*/ 974148 h 974985"/>
                <a:gd name="connsiteX5" fmla="*/ 214888 w 214888"/>
                <a:gd name="connsiteY5" fmla="*/ 974148 h 974985"/>
                <a:gd name="connsiteX0" fmla="*/ 0 w 231269"/>
                <a:gd name="connsiteY0" fmla="*/ 0 h 980181"/>
                <a:gd name="connsiteX1" fmla="*/ 126494 w 231269"/>
                <a:gd name="connsiteY1" fmla="*/ 150669 h 980181"/>
                <a:gd name="connsiteX2" fmla="*/ 107444 w 231269"/>
                <a:gd name="connsiteY2" fmla="*/ 626919 h 980181"/>
                <a:gd name="connsiteX3" fmla="*/ 155069 w 231269"/>
                <a:gd name="connsiteY3" fmla="*/ 931719 h 980181"/>
                <a:gd name="connsiteX4" fmla="*/ 231269 w 231269"/>
                <a:gd name="connsiteY4" fmla="*/ 979344 h 980181"/>
                <a:gd name="connsiteX5" fmla="*/ 231269 w 231269"/>
                <a:gd name="connsiteY5" fmla="*/ 979344 h 980181"/>
                <a:gd name="connsiteX0" fmla="*/ 0 w 231269"/>
                <a:gd name="connsiteY0" fmla="*/ 0 h 980181"/>
                <a:gd name="connsiteX1" fmla="*/ 97828 w 231269"/>
                <a:gd name="connsiteY1" fmla="*/ 171451 h 980181"/>
                <a:gd name="connsiteX2" fmla="*/ 107444 w 231269"/>
                <a:gd name="connsiteY2" fmla="*/ 626919 h 980181"/>
                <a:gd name="connsiteX3" fmla="*/ 155069 w 231269"/>
                <a:gd name="connsiteY3" fmla="*/ 931719 h 980181"/>
                <a:gd name="connsiteX4" fmla="*/ 231269 w 231269"/>
                <a:gd name="connsiteY4" fmla="*/ 979344 h 980181"/>
                <a:gd name="connsiteX5" fmla="*/ 231269 w 231269"/>
                <a:gd name="connsiteY5" fmla="*/ 979344 h 980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1269" h="980181">
                  <a:moveTo>
                    <a:pt x="0" y="0"/>
                  </a:moveTo>
                  <a:cubicBezTo>
                    <a:pt x="61118" y="31750"/>
                    <a:pt x="79921" y="66965"/>
                    <a:pt x="97828" y="171451"/>
                  </a:cubicBezTo>
                  <a:cubicBezTo>
                    <a:pt x="115735" y="275938"/>
                    <a:pt x="97904" y="500208"/>
                    <a:pt x="107444" y="626919"/>
                  </a:cubicBezTo>
                  <a:cubicBezTo>
                    <a:pt x="116984" y="753630"/>
                    <a:pt x="134432" y="872982"/>
                    <a:pt x="155069" y="931719"/>
                  </a:cubicBezTo>
                  <a:cubicBezTo>
                    <a:pt x="175706" y="990456"/>
                    <a:pt x="231269" y="979344"/>
                    <a:pt x="231269" y="979344"/>
                  </a:cubicBezTo>
                  <a:lnTo>
                    <a:pt x="231269" y="979344"/>
                  </a:ln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Freeform: Shape 441">
              <a:extLst>
                <a:ext uri="{FF2B5EF4-FFF2-40B4-BE49-F238E27FC236}">
                  <a16:creationId xmlns:a16="http://schemas.microsoft.com/office/drawing/2014/main" id="{8AD336C1-07E0-48CF-B08A-291EFD37A95E}"/>
                </a:ext>
              </a:extLst>
            </p:cNvPr>
            <p:cNvSpPr/>
            <p:nvPr/>
          </p:nvSpPr>
          <p:spPr>
            <a:xfrm>
              <a:off x="3026281" y="5695085"/>
              <a:ext cx="107444" cy="200892"/>
            </a:xfrm>
            <a:custGeom>
              <a:avLst/>
              <a:gdLst>
                <a:gd name="connsiteX0" fmla="*/ 0 w 152400"/>
                <a:gd name="connsiteY0" fmla="*/ 0 h 104775"/>
                <a:gd name="connsiteX1" fmla="*/ 152400 w 152400"/>
                <a:gd name="connsiteY1" fmla="*/ 104775 h 104775"/>
                <a:gd name="connsiteX2" fmla="*/ 152400 w 152400"/>
                <a:gd name="connsiteY2" fmla="*/ 104775 h 104775"/>
                <a:gd name="connsiteX0" fmla="*/ 0 w 152400"/>
                <a:gd name="connsiteY0" fmla="*/ 0 h 261938"/>
                <a:gd name="connsiteX1" fmla="*/ 152400 w 152400"/>
                <a:gd name="connsiteY1" fmla="*/ 104775 h 261938"/>
                <a:gd name="connsiteX2" fmla="*/ 95250 w 152400"/>
                <a:gd name="connsiteY2" fmla="*/ 261938 h 261938"/>
                <a:gd name="connsiteX0" fmla="*/ 0 w 95250"/>
                <a:gd name="connsiteY0" fmla="*/ 0 h 261938"/>
                <a:gd name="connsiteX1" fmla="*/ 66675 w 95250"/>
                <a:gd name="connsiteY1" fmla="*/ 85725 h 261938"/>
                <a:gd name="connsiteX2" fmla="*/ 95250 w 95250"/>
                <a:gd name="connsiteY2" fmla="*/ 261938 h 261938"/>
                <a:gd name="connsiteX0" fmla="*/ 552450 w 647700"/>
                <a:gd name="connsiteY0" fmla="*/ 0 h 261938"/>
                <a:gd name="connsiteX1" fmla="*/ 0 w 647700"/>
                <a:gd name="connsiteY1" fmla="*/ 142875 h 261938"/>
                <a:gd name="connsiteX2" fmla="*/ 647700 w 647700"/>
                <a:gd name="connsiteY2" fmla="*/ 261938 h 261938"/>
                <a:gd name="connsiteX0" fmla="*/ 0 w 95250"/>
                <a:gd name="connsiteY0" fmla="*/ 0 h 261938"/>
                <a:gd name="connsiteX1" fmla="*/ 76200 w 95250"/>
                <a:gd name="connsiteY1" fmla="*/ 119063 h 261938"/>
                <a:gd name="connsiteX2" fmla="*/ 95250 w 95250"/>
                <a:gd name="connsiteY2" fmla="*/ 261938 h 261938"/>
                <a:gd name="connsiteX0" fmla="*/ 0 w 123825"/>
                <a:gd name="connsiteY0" fmla="*/ 0 h 247651"/>
                <a:gd name="connsiteX1" fmla="*/ 76200 w 123825"/>
                <a:gd name="connsiteY1" fmla="*/ 119063 h 247651"/>
                <a:gd name="connsiteX2" fmla="*/ 123825 w 123825"/>
                <a:gd name="connsiteY2" fmla="*/ 247651 h 247651"/>
                <a:gd name="connsiteX0" fmla="*/ 0 w 123825"/>
                <a:gd name="connsiteY0" fmla="*/ 0 h 247651"/>
                <a:gd name="connsiteX1" fmla="*/ 76200 w 123825"/>
                <a:gd name="connsiteY1" fmla="*/ 100013 h 247651"/>
                <a:gd name="connsiteX2" fmla="*/ 123825 w 123825"/>
                <a:gd name="connsiteY2" fmla="*/ 247651 h 247651"/>
                <a:gd name="connsiteX0" fmla="*/ 0 w 123825"/>
                <a:gd name="connsiteY0" fmla="*/ 0 h 247651"/>
                <a:gd name="connsiteX1" fmla="*/ 76200 w 123825"/>
                <a:gd name="connsiteY1" fmla="*/ 100013 h 247651"/>
                <a:gd name="connsiteX2" fmla="*/ 123825 w 123825"/>
                <a:gd name="connsiteY2" fmla="*/ 247651 h 247651"/>
                <a:gd name="connsiteX0" fmla="*/ 0 w 123825"/>
                <a:gd name="connsiteY0" fmla="*/ 0 h 247651"/>
                <a:gd name="connsiteX1" fmla="*/ 76200 w 123825"/>
                <a:gd name="connsiteY1" fmla="*/ 100013 h 247651"/>
                <a:gd name="connsiteX2" fmla="*/ 123825 w 123825"/>
                <a:gd name="connsiteY2" fmla="*/ 247651 h 247651"/>
                <a:gd name="connsiteX0" fmla="*/ 0 w 123825"/>
                <a:gd name="connsiteY0" fmla="*/ 0 h 247651"/>
                <a:gd name="connsiteX1" fmla="*/ 123825 w 123825"/>
                <a:gd name="connsiteY1" fmla="*/ 247651 h 247651"/>
                <a:gd name="connsiteX0" fmla="*/ 0 w 123825"/>
                <a:gd name="connsiteY0" fmla="*/ 0 h 247651"/>
                <a:gd name="connsiteX1" fmla="*/ 123825 w 123825"/>
                <a:gd name="connsiteY1" fmla="*/ 247651 h 247651"/>
                <a:gd name="connsiteX0" fmla="*/ 0 w 123825"/>
                <a:gd name="connsiteY0" fmla="*/ 0 h 247651"/>
                <a:gd name="connsiteX1" fmla="*/ 123825 w 123825"/>
                <a:gd name="connsiteY1" fmla="*/ 247651 h 247651"/>
                <a:gd name="connsiteX0" fmla="*/ 0 w 107444"/>
                <a:gd name="connsiteY0" fmla="*/ 0 h 200892"/>
                <a:gd name="connsiteX1" fmla="*/ 107444 w 107444"/>
                <a:gd name="connsiteY1" fmla="*/ 200892 h 200892"/>
                <a:gd name="connsiteX0" fmla="*/ 0 w 107444"/>
                <a:gd name="connsiteY0" fmla="*/ 0 h 200892"/>
                <a:gd name="connsiteX1" fmla="*/ 107444 w 107444"/>
                <a:gd name="connsiteY1" fmla="*/ 200892 h 200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7444" h="200892">
                  <a:moveTo>
                    <a:pt x="0" y="0"/>
                  </a:moveTo>
                  <a:cubicBezTo>
                    <a:pt x="60325" y="53975"/>
                    <a:pt x="64744" y="44307"/>
                    <a:pt x="107444" y="200892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Freeform: Shape 442">
              <a:extLst>
                <a:ext uri="{FF2B5EF4-FFF2-40B4-BE49-F238E27FC236}">
                  <a16:creationId xmlns:a16="http://schemas.microsoft.com/office/drawing/2014/main" id="{87792BAA-5B05-485D-8FED-F1745BF43137}"/>
                </a:ext>
              </a:extLst>
            </p:cNvPr>
            <p:cNvSpPr/>
            <p:nvPr/>
          </p:nvSpPr>
          <p:spPr>
            <a:xfrm>
              <a:off x="3022189" y="6071577"/>
              <a:ext cx="221079" cy="310173"/>
            </a:xfrm>
            <a:custGeom>
              <a:avLst/>
              <a:gdLst>
                <a:gd name="connsiteX0" fmla="*/ 0 w 233363"/>
                <a:gd name="connsiteY0" fmla="*/ 611 h 310173"/>
                <a:gd name="connsiteX1" fmla="*/ 80963 w 233363"/>
                <a:gd name="connsiteY1" fmla="*/ 38711 h 310173"/>
                <a:gd name="connsiteX2" fmla="*/ 119063 w 233363"/>
                <a:gd name="connsiteY2" fmla="*/ 248261 h 310173"/>
                <a:gd name="connsiteX3" fmla="*/ 233363 w 233363"/>
                <a:gd name="connsiteY3" fmla="*/ 310173 h 310173"/>
                <a:gd name="connsiteX0" fmla="*/ 0 w 212887"/>
                <a:gd name="connsiteY0" fmla="*/ 611 h 310173"/>
                <a:gd name="connsiteX1" fmla="*/ 60487 w 212887"/>
                <a:gd name="connsiteY1" fmla="*/ 38711 h 310173"/>
                <a:gd name="connsiteX2" fmla="*/ 98587 w 212887"/>
                <a:gd name="connsiteY2" fmla="*/ 248261 h 310173"/>
                <a:gd name="connsiteX3" fmla="*/ 212887 w 212887"/>
                <a:gd name="connsiteY3" fmla="*/ 310173 h 310173"/>
                <a:gd name="connsiteX0" fmla="*/ 0 w 221077"/>
                <a:gd name="connsiteY0" fmla="*/ 611 h 310173"/>
                <a:gd name="connsiteX1" fmla="*/ 68677 w 221077"/>
                <a:gd name="connsiteY1" fmla="*/ 38711 h 310173"/>
                <a:gd name="connsiteX2" fmla="*/ 106777 w 221077"/>
                <a:gd name="connsiteY2" fmla="*/ 248261 h 310173"/>
                <a:gd name="connsiteX3" fmla="*/ 221077 w 221077"/>
                <a:gd name="connsiteY3" fmla="*/ 310173 h 310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077" h="310173">
                  <a:moveTo>
                    <a:pt x="0" y="611"/>
                  </a:moveTo>
                  <a:cubicBezTo>
                    <a:pt x="30559" y="-977"/>
                    <a:pt x="50881" y="-2564"/>
                    <a:pt x="68677" y="38711"/>
                  </a:cubicBezTo>
                  <a:cubicBezTo>
                    <a:pt x="86473" y="79986"/>
                    <a:pt x="81377" y="203017"/>
                    <a:pt x="106777" y="248261"/>
                  </a:cubicBezTo>
                  <a:cubicBezTo>
                    <a:pt x="132177" y="293505"/>
                    <a:pt x="176627" y="301839"/>
                    <a:pt x="221077" y="310173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6" name="thor splanchn nerves right">
            <a:extLst>
              <a:ext uri="{FF2B5EF4-FFF2-40B4-BE49-F238E27FC236}">
                <a16:creationId xmlns:a16="http://schemas.microsoft.com/office/drawing/2014/main" id="{B0BF6A78-44C3-4A77-9EC2-95D982C2DA82}"/>
              </a:ext>
            </a:extLst>
          </p:cNvPr>
          <p:cNvGrpSpPr/>
          <p:nvPr/>
        </p:nvGrpSpPr>
        <p:grpSpPr>
          <a:xfrm>
            <a:off x="6624005" y="4271098"/>
            <a:ext cx="389522" cy="2826550"/>
            <a:chOff x="3033137" y="3555199"/>
            <a:chExt cx="307029" cy="2826550"/>
          </a:xfrm>
        </p:grpSpPr>
        <p:sp>
          <p:nvSpPr>
            <p:cNvPr id="427" name="Freeform: Shape 426">
              <a:extLst>
                <a:ext uri="{FF2B5EF4-FFF2-40B4-BE49-F238E27FC236}">
                  <a16:creationId xmlns:a16="http://schemas.microsoft.com/office/drawing/2014/main" id="{036A9C7A-D9BE-4708-9AA2-359F17606D40}"/>
                </a:ext>
              </a:extLst>
            </p:cNvPr>
            <p:cNvSpPr/>
            <p:nvPr/>
          </p:nvSpPr>
          <p:spPr>
            <a:xfrm>
              <a:off x="3047945" y="3555199"/>
              <a:ext cx="292221" cy="2608710"/>
            </a:xfrm>
            <a:custGeom>
              <a:avLst/>
              <a:gdLst>
                <a:gd name="connsiteX0" fmla="*/ 0 w 312697"/>
                <a:gd name="connsiteY0" fmla="*/ 0 h 2629492"/>
                <a:gd name="connsiteX1" fmla="*/ 142135 w 312697"/>
                <a:gd name="connsiteY1" fmla="*/ 298482 h 2629492"/>
                <a:gd name="connsiteX2" fmla="*/ 208465 w 312697"/>
                <a:gd name="connsiteY2" fmla="*/ 1099175 h 2629492"/>
                <a:gd name="connsiteX3" fmla="*/ 194251 w 312697"/>
                <a:gd name="connsiteY3" fmla="*/ 1951983 h 2629492"/>
                <a:gd name="connsiteX4" fmla="*/ 213203 w 312697"/>
                <a:gd name="connsiteY4" fmla="*/ 2487357 h 2629492"/>
                <a:gd name="connsiteX5" fmla="*/ 312697 w 312697"/>
                <a:gd name="connsiteY5" fmla="*/ 2629492 h 2629492"/>
                <a:gd name="connsiteX0" fmla="*/ 0 w 292221"/>
                <a:gd name="connsiteY0" fmla="*/ 0 h 2608710"/>
                <a:gd name="connsiteX1" fmla="*/ 121659 w 292221"/>
                <a:gd name="connsiteY1" fmla="*/ 277700 h 2608710"/>
                <a:gd name="connsiteX2" fmla="*/ 187989 w 292221"/>
                <a:gd name="connsiteY2" fmla="*/ 1078393 h 2608710"/>
                <a:gd name="connsiteX3" fmla="*/ 173775 w 292221"/>
                <a:gd name="connsiteY3" fmla="*/ 1931201 h 2608710"/>
                <a:gd name="connsiteX4" fmla="*/ 192727 w 292221"/>
                <a:gd name="connsiteY4" fmla="*/ 2466575 h 2608710"/>
                <a:gd name="connsiteX5" fmla="*/ 292221 w 292221"/>
                <a:gd name="connsiteY5" fmla="*/ 2608710 h 2608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2221" h="2608710">
                  <a:moveTo>
                    <a:pt x="0" y="0"/>
                  </a:moveTo>
                  <a:cubicBezTo>
                    <a:pt x="53695" y="57643"/>
                    <a:pt x="90328" y="97968"/>
                    <a:pt x="121659" y="277700"/>
                  </a:cubicBezTo>
                  <a:cubicBezTo>
                    <a:pt x="152991" y="457432"/>
                    <a:pt x="179303" y="802810"/>
                    <a:pt x="187989" y="1078393"/>
                  </a:cubicBezTo>
                  <a:cubicBezTo>
                    <a:pt x="196675" y="1353976"/>
                    <a:pt x="172985" y="1699837"/>
                    <a:pt x="173775" y="1931201"/>
                  </a:cubicBezTo>
                  <a:cubicBezTo>
                    <a:pt x="174565" y="2162565"/>
                    <a:pt x="172986" y="2353657"/>
                    <a:pt x="192727" y="2466575"/>
                  </a:cubicBezTo>
                  <a:cubicBezTo>
                    <a:pt x="212468" y="2579493"/>
                    <a:pt x="252344" y="2594101"/>
                    <a:pt x="292221" y="2608710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Freeform: Shape 427">
              <a:extLst>
                <a:ext uri="{FF2B5EF4-FFF2-40B4-BE49-F238E27FC236}">
                  <a16:creationId xmlns:a16="http://schemas.microsoft.com/office/drawing/2014/main" id="{FADAD664-2020-40DD-91FB-529E4E0D08E9}"/>
                </a:ext>
              </a:extLst>
            </p:cNvPr>
            <p:cNvSpPr/>
            <p:nvPr/>
          </p:nvSpPr>
          <p:spPr>
            <a:xfrm>
              <a:off x="3046757" y="3853295"/>
              <a:ext cx="167932" cy="452005"/>
            </a:xfrm>
            <a:custGeom>
              <a:avLst/>
              <a:gdLst>
                <a:gd name="connsiteX0" fmla="*/ 0 w 228600"/>
                <a:gd name="connsiteY0" fmla="*/ 0 h 457200"/>
                <a:gd name="connsiteX1" fmla="*/ 114300 w 228600"/>
                <a:gd name="connsiteY1" fmla="*/ 104775 h 457200"/>
                <a:gd name="connsiteX2" fmla="*/ 228600 w 228600"/>
                <a:gd name="connsiteY2" fmla="*/ 457200 h 457200"/>
                <a:gd name="connsiteX0" fmla="*/ 0 w 200025"/>
                <a:gd name="connsiteY0" fmla="*/ 0 h 457200"/>
                <a:gd name="connsiteX1" fmla="*/ 114300 w 200025"/>
                <a:gd name="connsiteY1" fmla="*/ 104775 h 457200"/>
                <a:gd name="connsiteX2" fmla="*/ 200025 w 200025"/>
                <a:gd name="connsiteY2" fmla="*/ 457200 h 457200"/>
                <a:gd name="connsiteX0" fmla="*/ 0 w 200025"/>
                <a:gd name="connsiteY0" fmla="*/ 0 h 457200"/>
                <a:gd name="connsiteX1" fmla="*/ 114300 w 200025"/>
                <a:gd name="connsiteY1" fmla="*/ 104775 h 457200"/>
                <a:gd name="connsiteX2" fmla="*/ 200025 w 200025"/>
                <a:gd name="connsiteY2" fmla="*/ 457200 h 457200"/>
                <a:gd name="connsiteX0" fmla="*/ 0 w 204788"/>
                <a:gd name="connsiteY0" fmla="*/ 0 h 457200"/>
                <a:gd name="connsiteX1" fmla="*/ 114300 w 204788"/>
                <a:gd name="connsiteY1" fmla="*/ 104775 h 457200"/>
                <a:gd name="connsiteX2" fmla="*/ 204788 w 204788"/>
                <a:gd name="connsiteY2" fmla="*/ 457200 h 457200"/>
                <a:gd name="connsiteX0" fmla="*/ 0 w 167932"/>
                <a:gd name="connsiteY0" fmla="*/ 0 h 452005"/>
                <a:gd name="connsiteX1" fmla="*/ 77444 w 167932"/>
                <a:gd name="connsiteY1" fmla="*/ 99580 h 452005"/>
                <a:gd name="connsiteX2" fmla="*/ 167932 w 167932"/>
                <a:gd name="connsiteY2" fmla="*/ 452005 h 452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932" h="452005">
                  <a:moveTo>
                    <a:pt x="0" y="0"/>
                  </a:moveTo>
                  <a:cubicBezTo>
                    <a:pt x="38100" y="14287"/>
                    <a:pt x="39344" y="23380"/>
                    <a:pt x="77444" y="99580"/>
                  </a:cubicBezTo>
                  <a:cubicBezTo>
                    <a:pt x="115544" y="175780"/>
                    <a:pt x="144120" y="313892"/>
                    <a:pt x="167932" y="452005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Freeform: Shape 428">
              <a:extLst>
                <a:ext uri="{FF2B5EF4-FFF2-40B4-BE49-F238E27FC236}">
                  <a16:creationId xmlns:a16="http://schemas.microsoft.com/office/drawing/2014/main" id="{FC97053C-24A0-4747-883D-00BFB36522CB}"/>
                </a:ext>
              </a:extLst>
            </p:cNvPr>
            <p:cNvSpPr/>
            <p:nvPr/>
          </p:nvSpPr>
          <p:spPr>
            <a:xfrm>
              <a:off x="3044538" y="4516284"/>
              <a:ext cx="184437" cy="512916"/>
            </a:xfrm>
            <a:custGeom>
              <a:avLst/>
              <a:gdLst>
                <a:gd name="connsiteX0" fmla="*/ 0 w 238125"/>
                <a:gd name="connsiteY0" fmla="*/ 0 h 542925"/>
                <a:gd name="connsiteX1" fmla="*/ 152400 w 238125"/>
                <a:gd name="connsiteY1" fmla="*/ 171450 h 542925"/>
                <a:gd name="connsiteX2" fmla="*/ 238125 w 238125"/>
                <a:gd name="connsiteY2" fmla="*/ 542925 h 542925"/>
                <a:gd name="connsiteX0" fmla="*/ 0 w 218701"/>
                <a:gd name="connsiteY0" fmla="*/ 0 h 542925"/>
                <a:gd name="connsiteX1" fmla="*/ 132976 w 218701"/>
                <a:gd name="connsiteY1" fmla="*/ 171450 h 542925"/>
                <a:gd name="connsiteX2" fmla="*/ 218701 w 218701"/>
                <a:gd name="connsiteY2" fmla="*/ 542925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8701" h="542925">
                  <a:moveTo>
                    <a:pt x="0" y="0"/>
                  </a:moveTo>
                  <a:cubicBezTo>
                    <a:pt x="56356" y="40481"/>
                    <a:pt x="93288" y="80962"/>
                    <a:pt x="132976" y="171450"/>
                  </a:cubicBezTo>
                  <a:cubicBezTo>
                    <a:pt x="172664" y="261938"/>
                    <a:pt x="195682" y="402431"/>
                    <a:pt x="218701" y="542925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Freeform: Shape 429">
              <a:extLst>
                <a:ext uri="{FF2B5EF4-FFF2-40B4-BE49-F238E27FC236}">
                  <a16:creationId xmlns:a16="http://schemas.microsoft.com/office/drawing/2014/main" id="{BE786B2A-C9A2-4B86-A79E-35267DC79F6E}"/>
                </a:ext>
              </a:extLst>
            </p:cNvPr>
            <p:cNvSpPr/>
            <p:nvPr/>
          </p:nvSpPr>
          <p:spPr>
            <a:xfrm>
              <a:off x="3033137" y="4136448"/>
              <a:ext cx="205363" cy="483177"/>
            </a:xfrm>
            <a:custGeom>
              <a:avLst/>
              <a:gdLst>
                <a:gd name="connsiteX0" fmla="*/ 0 w 238125"/>
                <a:gd name="connsiteY0" fmla="*/ 0 h 514350"/>
                <a:gd name="connsiteX1" fmla="*/ 123825 w 238125"/>
                <a:gd name="connsiteY1" fmla="*/ 209550 h 514350"/>
                <a:gd name="connsiteX2" fmla="*/ 238125 w 238125"/>
                <a:gd name="connsiteY2" fmla="*/ 514350 h 514350"/>
                <a:gd name="connsiteX0" fmla="*/ 0 w 205363"/>
                <a:gd name="connsiteY0" fmla="*/ 0 h 483177"/>
                <a:gd name="connsiteX1" fmla="*/ 91063 w 205363"/>
                <a:gd name="connsiteY1" fmla="*/ 178377 h 483177"/>
                <a:gd name="connsiteX2" fmla="*/ 205363 w 205363"/>
                <a:gd name="connsiteY2" fmla="*/ 483177 h 483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5363" h="483177">
                  <a:moveTo>
                    <a:pt x="0" y="0"/>
                  </a:moveTo>
                  <a:cubicBezTo>
                    <a:pt x="42069" y="61912"/>
                    <a:pt x="51376" y="92652"/>
                    <a:pt x="91063" y="178377"/>
                  </a:cubicBezTo>
                  <a:cubicBezTo>
                    <a:pt x="130750" y="264102"/>
                    <a:pt x="168056" y="373639"/>
                    <a:pt x="205363" y="483177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Freeform: Shape 430">
              <a:extLst>
                <a:ext uri="{FF2B5EF4-FFF2-40B4-BE49-F238E27FC236}">
                  <a16:creationId xmlns:a16="http://schemas.microsoft.com/office/drawing/2014/main" id="{59B353A6-638A-46DB-8DF4-178E58877DAD}"/>
                </a:ext>
              </a:extLst>
            </p:cNvPr>
            <p:cNvSpPr/>
            <p:nvPr/>
          </p:nvSpPr>
          <p:spPr>
            <a:xfrm>
              <a:off x="3038600" y="4904525"/>
              <a:ext cx="180849" cy="305650"/>
            </a:xfrm>
            <a:custGeom>
              <a:avLst/>
              <a:gdLst>
                <a:gd name="connsiteX0" fmla="*/ 0 w 219075"/>
                <a:gd name="connsiteY0" fmla="*/ 0 h 342900"/>
                <a:gd name="connsiteX1" fmla="*/ 133350 w 219075"/>
                <a:gd name="connsiteY1" fmla="*/ 142875 h 342900"/>
                <a:gd name="connsiteX2" fmla="*/ 219075 w 219075"/>
                <a:gd name="connsiteY2" fmla="*/ 342900 h 342900"/>
                <a:gd name="connsiteX0" fmla="*/ 0 w 209583"/>
                <a:gd name="connsiteY0" fmla="*/ 0 h 337168"/>
                <a:gd name="connsiteX1" fmla="*/ 123858 w 209583"/>
                <a:gd name="connsiteY1" fmla="*/ 137143 h 337168"/>
                <a:gd name="connsiteX2" fmla="*/ 209583 w 209583"/>
                <a:gd name="connsiteY2" fmla="*/ 337168 h 33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583" h="337168">
                  <a:moveTo>
                    <a:pt x="0" y="0"/>
                  </a:moveTo>
                  <a:cubicBezTo>
                    <a:pt x="48419" y="42862"/>
                    <a:pt x="87346" y="79993"/>
                    <a:pt x="123858" y="137143"/>
                  </a:cubicBezTo>
                  <a:cubicBezTo>
                    <a:pt x="160371" y="194293"/>
                    <a:pt x="184977" y="265730"/>
                    <a:pt x="209583" y="337168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Freeform: Shape 431">
              <a:extLst>
                <a:ext uri="{FF2B5EF4-FFF2-40B4-BE49-F238E27FC236}">
                  <a16:creationId xmlns:a16="http://schemas.microsoft.com/office/drawing/2014/main" id="{A0D2C1D7-751A-4DAC-BC9A-1C9C75A435B4}"/>
                </a:ext>
              </a:extLst>
            </p:cNvPr>
            <p:cNvSpPr/>
            <p:nvPr/>
          </p:nvSpPr>
          <p:spPr>
            <a:xfrm>
              <a:off x="3049887" y="5295538"/>
              <a:ext cx="207661" cy="963224"/>
            </a:xfrm>
            <a:custGeom>
              <a:avLst/>
              <a:gdLst>
                <a:gd name="connsiteX0" fmla="*/ 0 w 247650"/>
                <a:gd name="connsiteY0" fmla="*/ 0 h 1000962"/>
                <a:gd name="connsiteX1" fmla="*/ 142875 w 247650"/>
                <a:gd name="connsiteY1" fmla="*/ 171450 h 1000962"/>
                <a:gd name="connsiteX2" fmla="*/ 123825 w 247650"/>
                <a:gd name="connsiteY2" fmla="*/ 647700 h 1000962"/>
                <a:gd name="connsiteX3" fmla="*/ 171450 w 247650"/>
                <a:gd name="connsiteY3" fmla="*/ 952500 h 1000962"/>
                <a:gd name="connsiteX4" fmla="*/ 247650 w 247650"/>
                <a:gd name="connsiteY4" fmla="*/ 1000125 h 1000962"/>
                <a:gd name="connsiteX5" fmla="*/ 247650 w 247650"/>
                <a:gd name="connsiteY5" fmla="*/ 1000125 h 1000962"/>
                <a:gd name="connsiteX6" fmla="*/ 85725 w 247650"/>
                <a:gd name="connsiteY6" fmla="*/ 981075 h 1000962"/>
                <a:gd name="connsiteX0" fmla="*/ 0 w 247650"/>
                <a:gd name="connsiteY0" fmla="*/ 0 h 1000962"/>
                <a:gd name="connsiteX1" fmla="*/ 142875 w 247650"/>
                <a:gd name="connsiteY1" fmla="*/ 171450 h 1000962"/>
                <a:gd name="connsiteX2" fmla="*/ 123825 w 247650"/>
                <a:gd name="connsiteY2" fmla="*/ 647700 h 1000962"/>
                <a:gd name="connsiteX3" fmla="*/ 171450 w 247650"/>
                <a:gd name="connsiteY3" fmla="*/ 952500 h 1000962"/>
                <a:gd name="connsiteX4" fmla="*/ 247650 w 247650"/>
                <a:gd name="connsiteY4" fmla="*/ 1000125 h 1000962"/>
                <a:gd name="connsiteX5" fmla="*/ 247650 w 247650"/>
                <a:gd name="connsiteY5" fmla="*/ 1000125 h 1000962"/>
                <a:gd name="connsiteX0" fmla="*/ 0 w 216532"/>
                <a:gd name="connsiteY0" fmla="*/ 0 h 939173"/>
                <a:gd name="connsiteX1" fmla="*/ 111757 w 216532"/>
                <a:gd name="connsiteY1" fmla="*/ 109661 h 939173"/>
                <a:gd name="connsiteX2" fmla="*/ 92707 w 216532"/>
                <a:gd name="connsiteY2" fmla="*/ 585911 h 939173"/>
                <a:gd name="connsiteX3" fmla="*/ 140332 w 216532"/>
                <a:gd name="connsiteY3" fmla="*/ 890711 h 939173"/>
                <a:gd name="connsiteX4" fmla="*/ 216532 w 216532"/>
                <a:gd name="connsiteY4" fmla="*/ 938336 h 939173"/>
                <a:gd name="connsiteX5" fmla="*/ 216532 w 216532"/>
                <a:gd name="connsiteY5" fmla="*/ 938336 h 939173"/>
                <a:gd name="connsiteX0" fmla="*/ 0 w 216532"/>
                <a:gd name="connsiteY0" fmla="*/ 0 h 939173"/>
                <a:gd name="connsiteX1" fmla="*/ 67303 w 216532"/>
                <a:gd name="connsiteY1" fmla="*/ 125107 h 939173"/>
                <a:gd name="connsiteX2" fmla="*/ 92707 w 216532"/>
                <a:gd name="connsiteY2" fmla="*/ 585911 h 939173"/>
                <a:gd name="connsiteX3" fmla="*/ 140332 w 216532"/>
                <a:gd name="connsiteY3" fmla="*/ 890711 h 939173"/>
                <a:gd name="connsiteX4" fmla="*/ 216532 w 216532"/>
                <a:gd name="connsiteY4" fmla="*/ 938336 h 939173"/>
                <a:gd name="connsiteX5" fmla="*/ 216532 w 216532"/>
                <a:gd name="connsiteY5" fmla="*/ 938336 h 939173"/>
                <a:gd name="connsiteX0" fmla="*/ 0 w 216532"/>
                <a:gd name="connsiteY0" fmla="*/ 0 h 939173"/>
                <a:gd name="connsiteX1" fmla="*/ 67303 w 216532"/>
                <a:gd name="connsiteY1" fmla="*/ 125107 h 939173"/>
                <a:gd name="connsiteX2" fmla="*/ 92707 w 216532"/>
                <a:gd name="connsiteY2" fmla="*/ 585911 h 939173"/>
                <a:gd name="connsiteX3" fmla="*/ 140332 w 216532"/>
                <a:gd name="connsiteY3" fmla="*/ 890711 h 939173"/>
                <a:gd name="connsiteX4" fmla="*/ 216532 w 216532"/>
                <a:gd name="connsiteY4" fmla="*/ 938336 h 939173"/>
                <a:gd name="connsiteX5" fmla="*/ 216532 w 216532"/>
                <a:gd name="connsiteY5" fmla="*/ 938336 h 939173"/>
                <a:gd name="connsiteX0" fmla="*/ 0 w 216532"/>
                <a:gd name="connsiteY0" fmla="*/ 0 h 939173"/>
                <a:gd name="connsiteX1" fmla="*/ 67303 w 216532"/>
                <a:gd name="connsiteY1" fmla="*/ 125107 h 939173"/>
                <a:gd name="connsiteX2" fmla="*/ 92707 w 216532"/>
                <a:gd name="connsiteY2" fmla="*/ 585911 h 939173"/>
                <a:gd name="connsiteX3" fmla="*/ 140332 w 216532"/>
                <a:gd name="connsiteY3" fmla="*/ 890711 h 939173"/>
                <a:gd name="connsiteX4" fmla="*/ 216532 w 216532"/>
                <a:gd name="connsiteY4" fmla="*/ 938336 h 939173"/>
                <a:gd name="connsiteX5" fmla="*/ 216532 w 216532"/>
                <a:gd name="connsiteY5" fmla="*/ 938336 h 939173"/>
                <a:gd name="connsiteX0" fmla="*/ 0 w 216532"/>
                <a:gd name="connsiteY0" fmla="*/ 0 h 939173"/>
                <a:gd name="connsiteX1" fmla="*/ 80640 w 216532"/>
                <a:gd name="connsiteY1" fmla="*/ 104511 h 939173"/>
                <a:gd name="connsiteX2" fmla="*/ 92707 w 216532"/>
                <a:gd name="connsiteY2" fmla="*/ 585911 h 939173"/>
                <a:gd name="connsiteX3" fmla="*/ 140332 w 216532"/>
                <a:gd name="connsiteY3" fmla="*/ 890711 h 939173"/>
                <a:gd name="connsiteX4" fmla="*/ 216532 w 216532"/>
                <a:gd name="connsiteY4" fmla="*/ 938336 h 939173"/>
                <a:gd name="connsiteX5" fmla="*/ 216532 w 216532"/>
                <a:gd name="connsiteY5" fmla="*/ 938336 h 939173"/>
                <a:gd name="connsiteX0" fmla="*/ 0 w 225423"/>
                <a:gd name="connsiteY0" fmla="*/ 0 h 954620"/>
                <a:gd name="connsiteX1" fmla="*/ 89531 w 225423"/>
                <a:gd name="connsiteY1" fmla="*/ 119958 h 954620"/>
                <a:gd name="connsiteX2" fmla="*/ 101598 w 225423"/>
                <a:gd name="connsiteY2" fmla="*/ 601358 h 954620"/>
                <a:gd name="connsiteX3" fmla="*/ 149223 w 225423"/>
                <a:gd name="connsiteY3" fmla="*/ 906158 h 954620"/>
                <a:gd name="connsiteX4" fmla="*/ 225423 w 225423"/>
                <a:gd name="connsiteY4" fmla="*/ 953783 h 954620"/>
                <a:gd name="connsiteX5" fmla="*/ 225423 w 225423"/>
                <a:gd name="connsiteY5" fmla="*/ 953783 h 954620"/>
                <a:gd name="connsiteX0" fmla="*/ 0 w 225423"/>
                <a:gd name="connsiteY0" fmla="*/ 0 h 954620"/>
                <a:gd name="connsiteX1" fmla="*/ 98422 w 225423"/>
                <a:gd name="connsiteY1" fmla="*/ 238385 h 954620"/>
                <a:gd name="connsiteX2" fmla="*/ 101598 w 225423"/>
                <a:gd name="connsiteY2" fmla="*/ 601358 h 954620"/>
                <a:gd name="connsiteX3" fmla="*/ 149223 w 225423"/>
                <a:gd name="connsiteY3" fmla="*/ 906158 h 954620"/>
                <a:gd name="connsiteX4" fmla="*/ 225423 w 225423"/>
                <a:gd name="connsiteY4" fmla="*/ 953783 h 954620"/>
                <a:gd name="connsiteX5" fmla="*/ 225423 w 225423"/>
                <a:gd name="connsiteY5" fmla="*/ 953783 h 954620"/>
                <a:gd name="connsiteX0" fmla="*/ 0 w 225423"/>
                <a:gd name="connsiteY0" fmla="*/ 0 h 954620"/>
                <a:gd name="connsiteX1" fmla="*/ 98422 w 225423"/>
                <a:gd name="connsiteY1" fmla="*/ 238385 h 954620"/>
                <a:gd name="connsiteX2" fmla="*/ 101598 w 225423"/>
                <a:gd name="connsiteY2" fmla="*/ 601358 h 954620"/>
                <a:gd name="connsiteX3" fmla="*/ 149223 w 225423"/>
                <a:gd name="connsiteY3" fmla="*/ 906158 h 954620"/>
                <a:gd name="connsiteX4" fmla="*/ 225423 w 225423"/>
                <a:gd name="connsiteY4" fmla="*/ 953783 h 954620"/>
                <a:gd name="connsiteX5" fmla="*/ 225423 w 225423"/>
                <a:gd name="connsiteY5" fmla="*/ 953783 h 954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5423" h="954620">
                  <a:moveTo>
                    <a:pt x="0" y="0"/>
                  </a:moveTo>
                  <a:cubicBezTo>
                    <a:pt x="61118" y="31750"/>
                    <a:pt x="94826" y="91817"/>
                    <a:pt x="98422" y="238385"/>
                  </a:cubicBezTo>
                  <a:cubicBezTo>
                    <a:pt x="102018" y="384953"/>
                    <a:pt x="93131" y="490062"/>
                    <a:pt x="101598" y="601358"/>
                  </a:cubicBezTo>
                  <a:cubicBezTo>
                    <a:pt x="110065" y="712654"/>
                    <a:pt x="128586" y="847421"/>
                    <a:pt x="149223" y="906158"/>
                  </a:cubicBezTo>
                  <a:cubicBezTo>
                    <a:pt x="169860" y="964895"/>
                    <a:pt x="225423" y="953783"/>
                    <a:pt x="225423" y="953783"/>
                  </a:cubicBezTo>
                  <a:lnTo>
                    <a:pt x="225423" y="953783"/>
                  </a:ln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Freeform: Shape 432">
              <a:extLst>
                <a:ext uri="{FF2B5EF4-FFF2-40B4-BE49-F238E27FC236}">
                  <a16:creationId xmlns:a16="http://schemas.microsoft.com/office/drawing/2014/main" id="{7D92F1F7-2707-4D76-A902-8ABB6C79A7D6}"/>
                </a:ext>
              </a:extLst>
            </p:cNvPr>
            <p:cNvSpPr/>
            <p:nvPr/>
          </p:nvSpPr>
          <p:spPr>
            <a:xfrm>
              <a:off x="3040974" y="5699407"/>
              <a:ext cx="104043" cy="197371"/>
            </a:xfrm>
            <a:custGeom>
              <a:avLst/>
              <a:gdLst>
                <a:gd name="connsiteX0" fmla="*/ 0 w 152400"/>
                <a:gd name="connsiteY0" fmla="*/ 0 h 104775"/>
                <a:gd name="connsiteX1" fmla="*/ 152400 w 152400"/>
                <a:gd name="connsiteY1" fmla="*/ 104775 h 104775"/>
                <a:gd name="connsiteX2" fmla="*/ 152400 w 152400"/>
                <a:gd name="connsiteY2" fmla="*/ 104775 h 104775"/>
                <a:gd name="connsiteX0" fmla="*/ 0 w 152400"/>
                <a:gd name="connsiteY0" fmla="*/ 0 h 261938"/>
                <a:gd name="connsiteX1" fmla="*/ 152400 w 152400"/>
                <a:gd name="connsiteY1" fmla="*/ 104775 h 261938"/>
                <a:gd name="connsiteX2" fmla="*/ 95250 w 152400"/>
                <a:gd name="connsiteY2" fmla="*/ 261938 h 261938"/>
                <a:gd name="connsiteX0" fmla="*/ 0 w 95250"/>
                <a:gd name="connsiteY0" fmla="*/ 0 h 261938"/>
                <a:gd name="connsiteX1" fmla="*/ 66675 w 95250"/>
                <a:gd name="connsiteY1" fmla="*/ 85725 h 261938"/>
                <a:gd name="connsiteX2" fmla="*/ 95250 w 95250"/>
                <a:gd name="connsiteY2" fmla="*/ 261938 h 261938"/>
                <a:gd name="connsiteX0" fmla="*/ 552450 w 647700"/>
                <a:gd name="connsiteY0" fmla="*/ 0 h 261938"/>
                <a:gd name="connsiteX1" fmla="*/ 0 w 647700"/>
                <a:gd name="connsiteY1" fmla="*/ 142875 h 261938"/>
                <a:gd name="connsiteX2" fmla="*/ 647700 w 647700"/>
                <a:gd name="connsiteY2" fmla="*/ 261938 h 261938"/>
                <a:gd name="connsiteX0" fmla="*/ 0 w 95250"/>
                <a:gd name="connsiteY0" fmla="*/ 0 h 261938"/>
                <a:gd name="connsiteX1" fmla="*/ 76200 w 95250"/>
                <a:gd name="connsiteY1" fmla="*/ 119063 h 261938"/>
                <a:gd name="connsiteX2" fmla="*/ 95250 w 95250"/>
                <a:gd name="connsiteY2" fmla="*/ 261938 h 261938"/>
                <a:gd name="connsiteX0" fmla="*/ 0 w 123825"/>
                <a:gd name="connsiteY0" fmla="*/ 0 h 247651"/>
                <a:gd name="connsiteX1" fmla="*/ 76200 w 123825"/>
                <a:gd name="connsiteY1" fmla="*/ 119063 h 247651"/>
                <a:gd name="connsiteX2" fmla="*/ 123825 w 123825"/>
                <a:gd name="connsiteY2" fmla="*/ 247651 h 247651"/>
                <a:gd name="connsiteX0" fmla="*/ 0 w 123825"/>
                <a:gd name="connsiteY0" fmla="*/ 0 h 247651"/>
                <a:gd name="connsiteX1" fmla="*/ 76200 w 123825"/>
                <a:gd name="connsiteY1" fmla="*/ 100013 h 247651"/>
                <a:gd name="connsiteX2" fmla="*/ 123825 w 123825"/>
                <a:gd name="connsiteY2" fmla="*/ 247651 h 247651"/>
                <a:gd name="connsiteX0" fmla="*/ 0 w 123825"/>
                <a:gd name="connsiteY0" fmla="*/ 0 h 247651"/>
                <a:gd name="connsiteX1" fmla="*/ 76200 w 123825"/>
                <a:gd name="connsiteY1" fmla="*/ 100013 h 247651"/>
                <a:gd name="connsiteX2" fmla="*/ 123825 w 123825"/>
                <a:gd name="connsiteY2" fmla="*/ 247651 h 247651"/>
                <a:gd name="connsiteX0" fmla="*/ 0 w 123825"/>
                <a:gd name="connsiteY0" fmla="*/ 0 h 247651"/>
                <a:gd name="connsiteX1" fmla="*/ 76200 w 123825"/>
                <a:gd name="connsiteY1" fmla="*/ 100013 h 247651"/>
                <a:gd name="connsiteX2" fmla="*/ 123825 w 123825"/>
                <a:gd name="connsiteY2" fmla="*/ 247651 h 247651"/>
                <a:gd name="connsiteX0" fmla="*/ 0 w 123825"/>
                <a:gd name="connsiteY0" fmla="*/ 0 h 247651"/>
                <a:gd name="connsiteX1" fmla="*/ 123825 w 123825"/>
                <a:gd name="connsiteY1" fmla="*/ 247651 h 247651"/>
                <a:gd name="connsiteX0" fmla="*/ 0 w 123825"/>
                <a:gd name="connsiteY0" fmla="*/ 0 h 247651"/>
                <a:gd name="connsiteX1" fmla="*/ 123825 w 123825"/>
                <a:gd name="connsiteY1" fmla="*/ 247651 h 247651"/>
                <a:gd name="connsiteX0" fmla="*/ 0 w 123825"/>
                <a:gd name="connsiteY0" fmla="*/ 0 h 247651"/>
                <a:gd name="connsiteX1" fmla="*/ 123825 w 123825"/>
                <a:gd name="connsiteY1" fmla="*/ 247651 h 247651"/>
                <a:gd name="connsiteX0" fmla="*/ 0 w 110747"/>
                <a:gd name="connsiteY0" fmla="*/ 0 h 200218"/>
                <a:gd name="connsiteX1" fmla="*/ 110747 w 110747"/>
                <a:gd name="connsiteY1" fmla="*/ 200218 h 200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747" h="200218">
                  <a:moveTo>
                    <a:pt x="0" y="0"/>
                  </a:moveTo>
                  <a:cubicBezTo>
                    <a:pt x="60325" y="53975"/>
                    <a:pt x="88522" y="17656"/>
                    <a:pt x="110747" y="200218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Freeform: Shape 433">
              <a:extLst>
                <a:ext uri="{FF2B5EF4-FFF2-40B4-BE49-F238E27FC236}">
                  <a16:creationId xmlns:a16="http://schemas.microsoft.com/office/drawing/2014/main" id="{ED56EDCB-5F08-4DBC-AC03-051D8A0DABBD}"/>
                </a:ext>
              </a:extLst>
            </p:cNvPr>
            <p:cNvSpPr/>
            <p:nvPr/>
          </p:nvSpPr>
          <p:spPr>
            <a:xfrm>
              <a:off x="3055107" y="6096440"/>
              <a:ext cx="188156" cy="285309"/>
            </a:xfrm>
            <a:custGeom>
              <a:avLst/>
              <a:gdLst>
                <a:gd name="connsiteX0" fmla="*/ 0 w 233363"/>
                <a:gd name="connsiteY0" fmla="*/ 611 h 310173"/>
                <a:gd name="connsiteX1" fmla="*/ 80963 w 233363"/>
                <a:gd name="connsiteY1" fmla="*/ 38711 h 310173"/>
                <a:gd name="connsiteX2" fmla="*/ 119063 w 233363"/>
                <a:gd name="connsiteY2" fmla="*/ 248261 h 310173"/>
                <a:gd name="connsiteX3" fmla="*/ 233363 w 233363"/>
                <a:gd name="connsiteY3" fmla="*/ 310173 h 310173"/>
                <a:gd name="connsiteX0" fmla="*/ 0 w 202510"/>
                <a:gd name="connsiteY0" fmla="*/ 92 h 333978"/>
                <a:gd name="connsiteX1" fmla="*/ 50110 w 202510"/>
                <a:gd name="connsiteY1" fmla="*/ 62516 h 333978"/>
                <a:gd name="connsiteX2" fmla="*/ 88210 w 202510"/>
                <a:gd name="connsiteY2" fmla="*/ 272066 h 333978"/>
                <a:gd name="connsiteX3" fmla="*/ 202510 w 202510"/>
                <a:gd name="connsiteY3" fmla="*/ 333978 h 333978"/>
                <a:gd name="connsiteX0" fmla="*/ 0 w 202510"/>
                <a:gd name="connsiteY0" fmla="*/ 43 h 333929"/>
                <a:gd name="connsiteX1" fmla="*/ 54517 w 202510"/>
                <a:gd name="connsiteY1" fmla="*/ 86791 h 333929"/>
                <a:gd name="connsiteX2" fmla="*/ 88210 w 202510"/>
                <a:gd name="connsiteY2" fmla="*/ 272017 h 333929"/>
                <a:gd name="connsiteX3" fmla="*/ 202510 w 202510"/>
                <a:gd name="connsiteY3" fmla="*/ 333929 h 333929"/>
                <a:gd name="connsiteX0" fmla="*/ 0 w 202510"/>
                <a:gd name="connsiteY0" fmla="*/ 43 h 333929"/>
                <a:gd name="connsiteX1" fmla="*/ 54517 w 202510"/>
                <a:gd name="connsiteY1" fmla="*/ 86791 h 333929"/>
                <a:gd name="connsiteX2" fmla="*/ 88210 w 202510"/>
                <a:gd name="connsiteY2" fmla="*/ 272017 h 333929"/>
                <a:gd name="connsiteX3" fmla="*/ 202510 w 202510"/>
                <a:gd name="connsiteY3" fmla="*/ 333929 h 333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510" h="333929">
                  <a:moveTo>
                    <a:pt x="0" y="43"/>
                  </a:moveTo>
                  <a:cubicBezTo>
                    <a:pt x="30559" y="-1545"/>
                    <a:pt x="39815" y="41462"/>
                    <a:pt x="54517" y="86791"/>
                  </a:cubicBezTo>
                  <a:cubicBezTo>
                    <a:pt x="69219" y="132120"/>
                    <a:pt x="62810" y="226773"/>
                    <a:pt x="88210" y="272017"/>
                  </a:cubicBezTo>
                  <a:cubicBezTo>
                    <a:pt x="113610" y="317261"/>
                    <a:pt x="158060" y="325595"/>
                    <a:pt x="202510" y="333929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2" name="Prevertebral px and ganglia">
            <a:extLst>
              <a:ext uri="{FF2B5EF4-FFF2-40B4-BE49-F238E27FC236}">
                <a16:creationId xmlns:a16="http://schemas.microsoft.com/office/drawing/2014/main" id="{07B1C92B-510F-40C4-B8EC-1B76C5328484}"/>
              </a:ext>
            </a:extLst>
          </p:cNvPr>
          <p:cNvGrpSpPr/>
          <p:nvPr/>
        </p:nvGrpSpPr>
        <p:grpSpPr>
          <a:xfrm>
            <a:off x="6096298" y="6771794"/>
            <a:ext cx="1894899" cy="4580021"/>
            <a:chOff x="2617191" y="6055895"/>
            <a:chExt cx="1493598" cy="4580021"/>
          </a:xfrm>
        </p:grpSpPr>
        <p:sp>
          <p:nvSpPr>
            <p:cNvPr id="283" name="Oval 282">
              <a:extLst>
                <a:ext uri="{FF2B5EF4-FFF2-40B4-BE49-F238E27FC236}">
                  <a16:creationId xmlns:a16="http://schemas.microsoft.com/office/drawing/2014/main" id="{54183043-609A-4EB5-9584-6E1EBCC9B9A1}"/>
                </a:ext>
              </a:extLst>
            </p:cNvPr>
            <p:cNvSpPr/>
            <p:nvPr/>
          </p:nvSpPr>
          <p:spPr>
            <a:xfrm rot="5400000">
              <a:off x="3319798" y="6104603"/>
              <a:ext cx="75681" cy="101359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>
              <a:extLst>
                <a:ext uri="{FF2B5EF4-FFF2-40B4-BE49-F238E27FC236}">
                  <a16:creationId xmlns:a16="http://schemas.microsoft.com/office/drawing/2014/main" id="{6CE912B7-3C7E-4225-B32F-1DA7343BC526}"/>
                </a:ext>
              </a:extLst>
            </p:cNvPr>
            <p:cNvSpPr/>
            <p:nvPr/>
          </p:nvSpPr>
          <p:spPr>
            <a:xfrm>
              <a:off x="3204575" y="6599305"/>
              <a:ext cx="59049" cy="101359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Oval 284">
              <a:extLst>
                <a:ext uri="{FF2B5EF4-FFF2-40B4-BE49-F238E27FC236}">
                  <a16:creationId xmlns:a16="http://schemas.microsoft.com/office/drawing/2014/main" id="{85395DF9-6811-46B3-BC9F-FC9CA4D3F127}"/>
                </a:ext>
              </a:extLst>
            </p:cNvPr>
            <p:cNvSpPr/>
            <p:nvPr/>
          </p:nvSpPr>
          <p:spPr>
            <a:xfrm rot="946660">
              <a:off x="3428980" y="6473977"/>
              <a:ext cx="57620" cy="64674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>
              <a:extLst>
                <a:ext uri="{FF2B5EF4-FFF2-40B4-BE49-F238E27FC236}">
                  <a16:creationId xmlns:a16="http://schemas.microsoft.com/office/drawing/2014/main" id="{6BF7E7A1-2EC6-4DAF-89F1-2C21CBE986C8}"/>
                </a:ext>
              </a:extLst>
            </p:cNvPr>
            <p:cNvSpPr/>
            <p:nvPr/>
          </p:nvSpPr>
          <p:spPr>
            <a:xfrm>
              <a:off x="3187841" y="6574929"/>
              <a:ext cx="53519" cy="9172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Oval 286">
              <a:extLst>
                <a:ext uri="{FF2B5EF4-FFF2-40B4-BE49-F238E27FC236}">
                  <a16:creationId xmlns:a16="http://schemas.microsoft.com/office/drawing/2014/main" id="{020E43EC-299F-4250-B147-A664D867AB31}"/>
                </a:ext>
              </a:extLst>
            </p:cNvPr>
            <p:cNvSpPr/>
            <p:nvPr/>
          </p:nvSpPr>
          <p:spPr>
            <a:xfrm rot="20807365">
              <a:off x="3439155" y="6253511"/>
              <a:ext cx="58219" cy="823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Oval 287">
              <a:extLst>
                <a:ext uri="{FF2B5EF4-FFF2-40B4-BE49-F238E27FC236}">
                  <a16:creationId xmlns:a16="http://schemas.microsoft.com/office/drawing/2014/main" id="{B226DBC4-061D-4615-9743-039FDB4A18EE}"/>
                </a:ext>
              </a:extLst>
            </p:cNvPr>
            <p:cNvSpPr/>
            <p:nvPr/>
          </p:nvSpPr>
          <p:spPr>
            <a:xfrm rot="4481095">
              <a:off x="3318883" y="7191021"/>
              <a:ext cx="75681" cy="101359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>
              <a:extLst>
                <a:ext uri="{FF2B5EF4-FFF2-40B4-BE49-F238E27FC236}">
                  <a16:creationId xmlns:a16="http://schemas.microsoft.com/office/drawing/2014/main" id="{5891070E-8B90-4B95-BECE-DF98C8D18F82}"/>
                </a:ext>
              </a:extLst>
            </p:cNvPr>
            <p:cNvSpPr/>
            <p:nvPr/>
          </p:nvSpPr>
          <p:spPr>
            <a:xfrm rot="20671364">
              <a:off x="3510547" y="6556273"/>
              <a:ext cx="49946" cy="6910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>
              <a:extLst>
                <a:ext uri="{FF2B5EF4-FFF2-40B4-BE49-F238E27FC236}">
                  <a16:creationId xmlns:a16="http://schemas.microsoft.com/office/drawing/2014/main" id="{6AC3DD84-0F68-4A55-BA32-C9008BC56277}"/>
                </a:ext>
              </a:extLst>
            </p:cNvPr>
            <p:cNvSpPr/>
            <p:nvPr/>
          </p:nvSpPr>
          <p:spPr>
            <a:xfrm rot="14191662">
              <a:off x="3225800" y="6373775"/>
              <a:ext cx="45719" cy="79183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71198A21-05FA-4508-9F81-ACCE30156AED}"/>
                </a:ext>
              </a:extLst>
            </p:cNvPr>
            <p:cNvSpPr/>
            <p:nvPr/>
          </p:nvSpPr>
          <p:spPr>
            <a:xfrm>
              <a:off x="3364832" y="6152147"/>
              <a:ext cx="96335" cy="132348"/>
            </a:xfrm>
            <a:custGeom>
              <a:avLst/>
              <a:gdLst>
                <a:gd name="connsiteX0" fmla="*/ 0 w 96335"/>
                <a:gd name="connsiteY0" fmla="*/ 0 h 132348"/>
                <a:gd name="connsiteX1" fmla="*/ 8021 w 96335"/>
                <a:gd name="connsiteY1" fmla="*/ 20053 h 132348"/>
                <a:gd name="connsiteX2" fmla="*/ 32084 w 96335"/>
                <a:gd name="connsiteY2" fmla="*/ 32085 h 132348"/>
                <a:gd name="connsiteX3" fmla="*/ 48126 w 96335"/>
                <a:gd name="connsiteY3" fmla="*/ 48127 h 132348"/>
                <a:gd name="connsiteX4" fmla="*/ 68179 w 96335"/>
                <a:gd name="connsiteY4" fmla="*/ 68179 h 132348"/>
                <a:gd name="connsiteX5" fmla="*/ 84221 w 96335"/>
                <a:gd name="connsiteY5" fmla="*/ 92242 h 132348"/>
                <a:gd name="connsiteX6" fmla="*/ 88231 w 96335"/>
                <a:gd name="connsiteY6" fmla="*/ 112295 h 132348"/>
                <a:gd name="connsiteX7" fmla="*/ 96252 w 96335"/>
                <a:gd name="connsiteY7" fmla="*/ 132348 h 1323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6335" h="132348">
                  <a:moveTo>
                    <a:pt x="0" y="0"/>
                  </a:moveTo>
                  <a:cubicBezTo>
                    <a:pt x="2674" y="6684"/>
                    <a:pt x="3837" y="14195"/>
                    <a:pt x="8021" y="20053"/>
                  </a:cubicBezTo>
                  <a:cubicBezTo>
                    <a:pt x="12880" y="26856"/>
                    <a:pt x="24856" y="29675"/>
                    <a:pt x="32084" y="32085"/>
                  </a:cubicBezTo>
                  <a:cubicBezTo>
                    <a:pt x="40401" y="57037"/>
                    <a:pt x="29114" y="33868"/>
                    <a:pt x="48126" y="48127"/>
                  </a:cubicBezTo>
                  <a:cubicBezTo>
                    <a:pt x="55688" y="53799"/>
                    <a:pt x="62193" y="60863"/>
                    <a:pt x="68179" y="68179"/>
                  </a:cubicBezTo>
                  <a:cubicBezTo>
                    <a:pt x="74284" y="75640"/>
                    <a:pt x="84221" y="92242"/>
                    <a:pt x="84221" y="92242"/>
                  </a:cubicBezTo>
                  <a:cubicBezTo>
                    <a:pt x="85558" y="98926"/>
                    <a:pt x="85838" y="105912"/>
                    <a:pt x="88231" y="112295"/>
                  </a:cubicBezTo>
                  <a:cubicBezTo>
                    <a:pt x="97735" y="137641"/>
                    <a:pt x="96252" y="113356"/>
                    <a:pt x="96252" y="13234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A9B124C1-29E0-44B9-BCB1-B1050E869A12}"/>
                </a:ext>
              </a:extLst>
            </p:cNvPr>
            <p:cNvSpPr/>
            <p:nvPr/>
          </p:nvSpPr>
          <p:spPr>
            <a:xfrm>
              <a:off x="3248006" y="6180678"/>
              <a:ext cx="116742" cy="192505"/>
            </a:xfrm>
            <a:custGeom>
              <a:avLst/>
              <a:gdLst>
                <a:gd name="connsiteX0" fmla="*/ 116742 w 116742"/>
                <a:gd name="connsiteY0" fmla="*/ 0 h 192505"/>
                <a:gd name="connsiteX1" fmla="*/ 88668 w 116742"/>
                <a:gd name="connsiteY1" fmla="*/ 12032 h 192505"/>
                <a:gd name="connsiteX2" fmla="*/ 60595 w 116742"/>
                <a:gd name="connsiteY2" fmla="*/ 24063 h 192505"/>
                <a:gd name="connsiteX3" fmla="*/ 36532 w 116742"/>
                <a:gd name="connsiteY3" fmla="*/ 52137 h 192505"/>
                <a:gd name="connsiteX4" fmla="*/ 24500 w 116742"/>
                <a:gd name="connsiteY4" fmla="*/ 60158 h 192505"/>
                <a:gd name="connsiteX5" fmla="*/ 12468 w 116742"/>
                <a:gd name="connsiteY5" fmla="*/ 80211 h 192505"/>
                <a:gd name="connsiteX6" fmla="*/ 4447 w 116742"/>
                <a:gd name="connsiteY6" fmla="*/ 116305 h 192505"/>
                <a:gd name="connsiteX7" fmla="*/ 437 w 116742"/>
                <a:gd name="connsiteY7" fmla="*/ 136358 h 192505"/>
                <a:gd name="connsiteX8" fmla="*/ 437 w 116742"/>
                <a:gd name="connsiteY8" fmla="*/ 192505 h 19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6742" h="192505">
                  <a:moveTo>
                    <a:pt x="116742" y="0"/>
                  </a:moveTo>
                  <a:cubicBezTo>
                    <a:pt x="107384" y="4011"/>
                    <a:pt x="97937" y="7819"/>
                    <a:pt x="88668" y="12032"/>
                  </a:cubicBezTo>
                  <a:cubicBezTo>
                    <a:pt x="61415" y="24420"/>
                    <a:pt x="83552" y="16411"/>
                    <a:pt x="60595" y="24063"/>
                  </a:cubicBezTo>
                  <a:cubicBezTo>
                    <a:pt x="52574" y="33421"/>
                    <a:pt x="45247" y="43422"/>
                    <a:pt x="36532" y="52137"/>
                  </a:cubicBezTo>
                  <a:cubicBezTo>
                    <a:pt x="33124" y="55545"/>
                    <a:pt x="27637" y="56498"/>
                    <a:pt x="24500" y="60158"/>
                  </a:cubicBezTo>
                  <a:cubicBezTo>
                    <a:pt x="19427" y="66077"/>
                    <a:pt x="16479" y="73527"/>
                    <a:pt x="12468" y="80211"/>
                  </a:cubicBezTo>
                  <a:cubicBezTo>
                    <a:pt x="371" y="140705"/>
                    <a:pt x="15777" y="65318"/>
                    <a:pt x="4447" y="116305"/>
                  </a:cubicBezTo>
                  <a:cubicBezTo>
                    <a:pt x="2968" y="122959"/>
                    <a:pt x="795" y="129551"/>
                    <a:pt x="437" y="136358"/>
                  </a:cubicBezTo>
                  <a:cubicBezTo>
                    <a:pt x="-547" y="155048"/>
                    <a:pt x="437" y="173789"/>
                    <a:pt x="437" y="192505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38F6AA5F-3BF0-405B-87AD-F5D864A03CFC}"/>
                </a:ext>
              </a:extLst>
            </p:cNvPr>
            <p:cNvSpPr/>
            <p:nvPr/>
          </p:nvSpPr>
          <p:spPr>
            <a:xfrm>
              <a:off x="3260558" y="6144126"/>
              <a:ext cx="96253" cy="144379"/>
            </a:xfrm>
            <a:custGeom>
              <a:avLst/>
              <a:gdLst>
                <a:gd name="connsiteX0" fmla="*/ 0 w 96253"/>
                <a:gd name="connsiteY0" fmla="*/ 144379 h 144379"/>
                <a:gd name="connsiteX1" fmla="*/ 20053 w 96253"/>
                <a:gd name="connsiteY1" fmla="*/ 40106 h 144379"/>
                <a:gd name="connsiteX2" fmla="*/ 24063 w 96253"/>
                <a:gd name="connsiteY2" fmla="*/ 28074 h 144379"/>
                <a:gd name="connsiteX3" fmla="*/ 44116 w 96253"/>
                <a:gd name="connsiteY3" fmla="*/ 24063 h 144379"/>
                <a:gd name="connsiteX4" fmla="*/ 84221 w 96253"/>
                <a:gd name="connsiteY4" fmla="*/ 8021 h 144379"/>
                <a:gd name="connsiteX5" fmla="*/ 96253 w 96253"/>
                <a:gd name="connsiteY5" fmla="*/ 0 h 144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6253" h="144379">
                  <a:moveTo>
                    <a:pt x="0" y="144379"/>
                  </a:moveTo>
                  <a:cubicBezTo>
                    <a:pt x="6684" y="109621"/>
                    <a:pt x="12882" y="74767"/>
                    <a:pt x="20053" y="40106"/>
                  </a:cubicBezTo>
                  <a:cubicBezTo>
                    <a:pt x="20910" y="35966"/>
                    <a:pt x="20546" y="30419"/>
                    <a:pt x="24063" y="28074"/>
                  </a:cubicBezTo>
                  <a:cubicBezTo>
                    <a:pt x="29735" y="24293"/>
                    <a:pt x="37432" y="25400"/>
                    <a:pt x="44116" y="24063"/>
                  </a:cubicBezTo>
                  <a:cubicBezTo>
                    <a:pt x="76743" y="-406"/>
                    <a:pt x="41302" y="22328"/>
                    <a:pt x="84221" y="8021"/>
                  </a:cubicBezTo>
                  <a:cubicBezTo>
                    <a:pt x="88794" y="6497"/>
                    <a:pt x="96253" y="0"/>
                    <a:pt x="96253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C880824E-70A6-44D6-B03C-D08D2C7499FD}"/>
                </a:ext>
              </a:extLst>
            </p:cNvPr>
            <p:cNvSpPr/>
            <p:nvPr/>
          </p:nvSpPr>
          <p:spPr>
            <a:xfrm>
              <a:off x="3360821" y="6218545"/>
              <a:ext cx="123374" cy="81992"/>
            </a:xfrm>
            <a:custGeom>
              <a:avLst/>
              <a:gdLst>
                <a:gd name="connsiteX0" fmla="*/ 0 w 123374"/>
                <a:gd name="connsiteY0" fmla="*/ 1781 h 81992"/>
                <a:gd name="connsiteX1" fmla="*/ 120316 w 123374"/>
                <a:gd name="connsiteY1" fmla="*/ 5792 h 81992"/>
                <a:gd name="connsiteX2" fmla="*/ 112295 w 123374"/>
                <a:gd name="connsiteY2" fmla="*/ 33866 h 81992"/>
                <a:gd name="connsiteX3" fmla="*/ 104274 w 123374"/>
                <a:gd name="connsiteY3" fmla="*/ 65950 h 81992"/>
                <a:gd name="connsiteX4" fmla="*/ 96253 w 123374"/>
                <a:gd name="connsiteY4" fmla="*/ 81992 h 81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74" h="81992">
                  <a:moveTo>
                    <a:pt x="0" y="1781"/>
                  </a:moveTo>
                  <a:cubicBezTo>
                    <a:pt x="40105" y="3118"/>
                    <a:pt x="81732" y="-5232"/>
                    <a:pt x="120316" y="5792"/>
                  </a:cubicBezTo>
                  <a:cubicBezTo>
                    <a:pt x="129674" y="8466"/>
                    <a:pt x="114803" y="24462"/>
                    <a:pt x="112295" y="33866"/>
                  </a:cubicBezTo>
                  <a:cubicBezTo>
                    <a:pt x="109455" y="44518"/>
                    <a:pt x="109204" y="56090"/>
                    <a:pt x="104274" y="65950"/>
                  </a:cubicBezTo>
                  <a:lnTo>
                    <a:pt x="96253" y="81992"/>
                  </a:ln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id="{5259CB42-5742-4061-9917-ADA59757BA1B}"/>
                </a:ext>
              </a:extLst>
            </p:cNvPr>
            <p:cNvSpPr/>
            <p:nvPr/>
          </p:nvSpPr>
          <p:spPr>
            <a:xfrm>
              <a:off x="3300663" y="6139620"/>
              <a:ext cx="134554" cy="81183"/>
            </a:xfrm>
            <a:custGeom>
              <a:avLst/>
              <a:gdLst>
                <a:gd name="connsiteX0" fmla="*/ 56148 w 134554"/>
                <a:gd name="connsiteY0" fmla="*/ 4506 h 81183"/>
                <a:gd name="connsiteX1" fmla="*/ 112295 w 134554"/>
                <a:gd name="connsiteY1" fmla="*/ 496 h 81183"/>
                <a:gd name="connsiteX2" fmla="*/ 132348 w 134554"/>
                <a:gd name="connsiteY2" fmla="*/ 4506 h 81183"/>
                <a:gd name="connsiteX3" fmla="*/ 116305 w 134554"/>
                <a:gd name="connsiteY3" fmla="*/ 72685 h 81183"/>
                <a:gd name="connsiteX4" fmla="*/ 0 w 134554"/>
                <a:gd name="connsiteY4" fmla="*/ 76696 h 81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554" h="81183">
                  <a:moveTo>
                    <a:pt x="56148" y="4506"/>
                  </a:moveTo>
                  <a:cubicBezTo>
                    <a:pt x="74864" y="3169"/>
                    <a:pt x="93532" y="496"/>
                    <a:pt x="112295" y="496"/>
                  </a:cubicBezTo>
                  <a:cubicBezTo>
                    <a:pt x="119112" y="496"/>
                    <a:pt x="130592" y="-2081"/>
                    <a:pt x="132348" y="4506"/>
                  </a:cubicBezTo>
                  <a:cubicBezTo>
                    <a:pt x="135023" y="14537"/>
                    <a:pt x="139462" y="63036"/>
                    <a:pt x="116305" y="72685"/>
                  </a:cubicBezTo>
                  <a:cubicBezTo>
                    <a:pt x="80005" y="87810"/>
                    <a:pt x="36205" y="78506"/>
                    <a:pt x="0" y="76696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6286DE0A-7816-406F-9684-D7B0EDDC8051}"/>
                </a:ext>
              </a:extLst>
            </p:cNvPr>
            <p:cNvSpPr/>
            <p:nvPr/>
          </p:nvSpPr>
          <p:spPr>
            <a:xfrm>
              <a:off x="3268579" y="6340185"/>
              <a:ext cx="208547" cy="88232"/>
            </a:xfrm>
            <a:custGeom>
              <a:avLst/>
              <a:gdLst>
                <a:gd name="connsiteX0" fmla="*/ 208547 w 208547"/>
                <a:gd name="connsiteY0" fmla="*/ 0 h 88232"/>
                <a:gd name="connsiteX1" fmla="*/ 188495 w 208547"/>
                <a:gd name="connsiteY1" fmla="*/ 4011 h 88232"/>
                <a:gd name="connsiteX2" fmla="*/ 152400 w 208547"/>
                <a:gd name="connsiteY2" fmla="*/ 24063 h 88232"/>
                <a:gd name="connsiteX3" fmla="*/ 136358 w 208547"/>
                <a:gd name="connsiteY3" fmla="*/ 32084 h 88232"/>
                <a:gd name="connsiteX4" fmla="*/ 116305 w 208547"/>
                <a:gd name="connsiteY4" fmla="*/ 36095 h 88232"/>
                <a:gd name="connsiteX5" fmla="*/ 104274 w 208547"/>
                <a:gd name="connsiteY5" fmla="*/ 44116 h 88232"/>
                <a:gd name="connsiteX6" fmla="*/ 40105 w 208547"/>
                <a:gd name="connsiteY6" fmla="*/ 68179 h 88232"/>
                <a:gd name="connsiteX7" fmla="*/ 20053 w 208547"/>
                <a:gd name="connsiteY7" fmla="*/ 72189 h 88232"/>
                <a:gd name="connsiteX8" fmla="*/ 0 w 208547"/>
                <a:gd name="connsiteY8" fmla="*/ 88232 h 8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8547" h="88232">
                  <a:moveTo>
                    <a:pt x="208547" y="0"/>
                  </a:moveTo>
                  <a:cubicBezTo>
                    <a:pt x="201863" y="1337"/>
                    <a:pt x="194962" y="1855"/>
                    <a:pt x="188495" y="4011"/>
                  </a:cubicBezTo>
                  <a:cubicBezTo>
                    <a:pt x="178881" y="7216"/>
                    <a:pt x="160108" y="19781"/>
                    <a:pt x="152400" y="24063"/>
                  </a:cubicBezTo>
                  <a:cubicBezTo>
                    <a:pt x="147174" y="26966"/>
                    <a:pt x="142030" y="30193"/>
                    <a:pt x="136358" y="32084"/>
                  </a:cubicBezTo>
                  <a:cubicBezTo>
                    <a:pt x="129891" y="34240"/>
                    <a:pt x="122989" y="34758"/>
                    <a:pt x="116305" y="36095"/>
                  </a:cubicBezTo>
                  <a:cubicBezTo>
                    <a:pt x="112295" y="38769"/>
                    <a:pt x="108459" y="41725"/>
                    <a:pt x="104274" y="44116"/>
                  </a:cubicBezTo>
                  <a:cubicBezTo>
                    <a:pt x="84294" y="55534"/>
                    <a:pt x="62321" y="62625"/>
                    <a:pt x="40105" y="68179"/>
                  </a:cubicBezTo>
                  <a:cubicBezTo>
                    <a:pt x="33492" y="69832"/>
                    <a:pt x="26737" y="70852"/>
                    <a:pt x="20053" y="72189"/>
                  </a:cubicBezTo>
                  <a:cubicBezTo>
                    <a:pt x="5907" y="86335"/>
                    <a:pt x="13094" y="81684"/>
                    <a:pt x="0" y="88232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6F4D9BAB-DF45-41AD-8B45-C4C0C2014F51}"/>
                </a:ext>
              </a:extLst>
            </p:cNvPr>
            <p:cNvSpPr/>
            <p:nvPr/>
          </p:nvSpPr>
          <p:spPr>
            <a:xfrm>
              <a:off x="3469105" y="6352674"/>
              <a:ext cx="16631" cy="156410"/>
            </a:xfrm>
            <a:custGeom>
              <a:avLst/>
              <a:gdLst>
                <a:gd name="connsiteX0" fmla="*/ 0 w 16631"/>
                <a:gd name="connsiteY0" fmla="*/ 0 h 156410"/>
                <a:gd name="connsiteX1" fmla="*/ 12032 w 16631"/>
                <a:gd name="connsiteY1" fmla="*/ 80210 h 156410"/>
                <a:gd name="connsiteX2" fmla="*/ 16042 w 16631"/>
                <a:gd name="connsiteY2" fmla="*/ 156410 h 156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631" h="156410">
                  <a:moveTo>
                    <a:pt x="0" y="0"/>
                  </a:moveTo>
                  <a:cubicBezTo>
                    <a:pt x="15142" y="45426"/>
                    <a:pt x="4783" y="7724"/>
                    <a:pt x="12032" y="80210"/>
                  </a:cubicBezTo>
                  <a:cubicBezTo>
                    <a:pt x="18899" y="148877"/>
                    <a:pt x="16042" y="37450"/>
                    <a:pt x="16042" y="15641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E50EB553-DA01-4BED-BC44-50E1C5F6C1BE}"/>
                </a:ext>
              </a:extLst>
            </p:cNvPr>
            <p:cNvSpPr/>
            <p:nvPr/>
          </p:nvSpPr>
          <p:spPr>
            <a:xfrm>
              <a:off x="3477126" y="6549189"/>
              <a:ext cx="60158" cy="52137"/>
            </a:xfrm>
            <a:custGeom>
              <a:avLst/>
              <a:gdLst>
                <a:gd name="connsiteX0" fmla="*/ 0 w 60158"/>
                <a:gd name="connsiteY0" fmla="*/ 0 h 52137"/>
                <a:gd name="connsiteX1" fmla="*/ 20053 w 60158"/>
                <a:gd name="connsiteY1" fmla="*/ 8022 h 52137"/>
                <a:gd name="connsiteX2" fmla="*/ 32085 w 60158"/>
                <a:gd name="connsiteY2" fmla="*/ 20053 h 52137"/>
                <a:gd name="connsiteX3" fmla="*/ 48127 w 60158"/>
                <a:gd name="connsiteY3" fmla="*/ 32085 h 52137"/>
                <a:gd name="connsiteX4" fmla="*/ 60158 w 60158"/>
                <a:gd name="connsiteY4" fmla="*/ 52137 h 52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158" h="52137">
                  <a:moveTo>
                    <a:pt x="0" y="0"/>
                  </a:moveTo>
                  <a:cubicBezTo>
                    <a:pt x="6684" y="2674"/>
                    <a:pt x="13948" y="4206"/>
                    <a:pt x="20053" y="8022"/>
                  </a:cubicBezTo>
                  <a:cubicBezTo>
                    <a:pt x="24863" y="11028"/>
                    <a:pt x="27779" y="16362"/>
                    <a:pt x="32085" y="20053"/>
                  </a:cubicBezTo>
                  <a:cubicBezTo>
                    <a:pt x="37160" y="24403"/>
                    <a:pt x="43401" y="27359"/>
                    <a:pt x="48127" y="32085"/>
                  </a:cubicBezTo>
                  <a:cubicBezTo>
                    <a:pt x="52968" y="36926"/>
                    <a:pt x="56993" y="45806"/>
                    <a:pt x="60158" y="52137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00D81132-A9BD-49CC-99CB-CC183EC7F8CF}"/>
                </a:ext>
              </a:extLst>
            </p:cNvPr>
            <p:cNvSpPr/>
            <p:nvPr/>
          </p:nvSpPr>
          <p:spPr>
            <a:xfrm>
              <a:off x="3236495" y="6537158"/>
              <a:ext cx="244642" cy="104274"/>
            </a:xfrm>
            <a:custGeom>
              <a:avLst/>
              <a:gdLst>
                <a:gd name="connsiteX0" fmla="*/ 244642 w 244642"/>
                <a:gd name="connsiteY0" fmla="*/ 4010 h 104274"/>
                <a:gd name="connsiteX1" fmla="*/ 224589 w 244642"/>
                <a:gd name="connsiteY1" fmla="*/ 0 h 104274"/>
                <a:gd name="connsiteX2" fmla="*/ 196516 w 244642"/>
                <a:gd name="connsiteY2" fmla="*/ 16042 h 104274"/>
                <a:gd name="connsiteX3" fmla="*/ 180473 w 244642"/>
                <a:gd name="connsiteY3" fmla="*/ 44116 h 104274"/>
                <a:gd name="connsiteX4" fmla="*/ 168442 w 244642"/>
                <a:gd name="connsiteY4" fmla="*/ 56147 h 104274"/>
                <a:gd name="connsiteX5" fmla="*/ 160421 w 244642"/>
                <a:gd name="connsiteY5" fmla="*/ 68179 h 104274"/>
                <a:gd name="connsiteX6" fmla="*/ 148389 w 244642"/>
                <a:gd name="connsiteY6" fmla="*/ 76200 h 104274"/>
                <a:gd name="connsiteX7" fmla="*/ 132347 w 244642"/>
                <a:gd name="connsiteY7" fmla="*/ 92242 h 104274"/>
                <a:gd name="connsiteX8" fmla="*/ 108284 w 244642"/>
                <a:gd name="connsiteY8" fmla="*/ 96253 h 104274"/>
                <a:gd name="connsiteX9" fmla="*/ 60158 w 244642"/>
                <a:gd name="connsiteY9" fmla="*/ 104274 h 104274"/>
                <a:gd name="connsiteX10" fmla="*/ 0 w 244642"/>
                <a:gd name="connsiteY10" fmla="*/ 96253 h 104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4642" h="104274">
                  <a:moveTo>
                    <a:pt x="244642" y="4010"/>
                  </a:moveTo>
                  <a:cubicBezTo>
                    <a:pt x="237958" y="2673"/>
                    <a:pt x="231406" y="0"/>
                    <a:pt x="224589" y="0"/>
                  </a:cubicBezTo>
                  <a:cubicBezTo>
                    <a:pt x="214381" y="0"/>
                    <a:pt x="203030" y="11156"/>
                    <a:pt x="196516" y="16042"/>
                  </a:cubicBezTo>
                  <a:cubicBezTo>
                    <a:pt x="191614" y="25845"/>
                    <a:pt x="187557" y="35615"/>
                    <a:pt x="180473" y="44116"/>
                  </a:cubicBezTo>
                  <a:cubicBezTo>
                    <a:pt x="176842" y="48473"/>
                    <a:pt x="172073" y="51790"/>
                    <a:pt x="168442" y="56147"/>
                  </a:cubicBezTo>
                  <a:cubicBezTo>
                    <a:pt x="165356" y="59850"/>
                    <a:pt x="163829" y="64771"/>
                    <a:pt x="160421" y="68179"/>
                  </a:cubicBezTo>
                  <a:cubicBezTo>
                    <a:pt x="157013" y="71587"/>
                    <a:pt x="152049" y="73063"/>
                    <a:pt x="148389" y="76200"/>
                  </a:cubicBezTo>
                  <a:cubicBezTo>
                    <a:pt x="142647" y="81121"/>
                    <a:pt x="139111" y="88860"/>
                    <a:pt x="132347" y="92242"/>
                  </a:cubicBezTo>
                  <a:cubicBezTo>
                    <a:pt x="125074" y="95879"/>
                    <a:pt x="116285" y="94798"/>
                    <a:pt x="108284" y="96253"/>
                  </a:cubicBezTo>
                  <a:cubicBezTo>
                    <a:pt x="65291" y="104070"/>
                    <a:pt x="113936" y="96590"/>
                    <a:pt x="60158" y="104274"/>
                  </a:cubicBezTo>
                  <a:cubicBezTo>
                    <a:pt x="5041" y="100034"/>
                    <a:pt x="23612" y="108057"/>
                    <a:pt x="0" y="96253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9C16693A-17AA-48E3-89C0-528D125D8749}"/>
                </a:ext>
              </a:extLst>
            </p:cNvPr>
            <p:cNvSpPr/>
            <p:nvPr/>
          </p:nvSpPr>
          <p:spPr>
            <a:xfrm>
              <a:off x="3204121" y="6416835"/>
              <a:ext cx="44405" cy="220586"/>
            </a:xfrm>
            <a:custGeom>
              <a:avLst/>
              <a:gdLst>
                <a:gd name="connsiteX0" fmla="*/ 4300 w 44405"/>
                <a:gd name="connsiteY0" fmla="*/ 220586 h 220586"/>
                <a:gd name="connsiteX1" fmla="*/ 4300 w 44405"/>
                <a:gd name="connsiteY1" fmla="*/ 60165 h 220586"/>
                <a:gd name="connsiteX2" fmla="*/ 8311 w 44405"/>
                <a:gd name="connsiteY2" fmla="*/ 40112 h 220586"/>
                <a:gd name="connsiteX3" fmla="*/ 12321 w 44405"/>
                <a:gd name="connsiteY3" fmla="*/ 28081 h 220586"/>
                <a:gd name="connsiteX4" fmla="*/ 24353 w 44405"/>
                <a:gd name="connsiteY4" fmla="*/ 24070 h 220586"/>
                <a:gd name="connsiteX5" fmla="*/ 44405 w 44405"/>
                <a:gd name="connsiteY5" fmla="*/ 7 h 220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405" h="220586">
                  <a:moveTo>
                    <a:pt x="4300" y="220586"/>
                  </a:moveTo>
                  <a:cubicBezTo>
                    <a:pt x="-694" y="140679"/>
                    <a:pt x="-2129" y="153391"/>
                    <a:pt x="4300" y="60165"/>
                  </a:cubicBezTo>
                  <a:cubicBezTo>
                    <a:pt x="4769" y="53364"/>
                    <a:pt x="6658" y="46725"/>
                    <a:pt x="8311" y="40112"/>
                  </a:cubicBezTo>
                  <a:cubicBezTo>
                    <a:pt x="9336" y="36011"/>
                    <a:pt x="9332" y="31070"/>
                    <a:pt x="12321" y="28081"/>
                  </a:cubicBezTo>
                  <a:cubicBezTo>
                    <a:pt x="15310" y="25092"/>
                    <a:pt x="20342" y="25407"/>
                    <a:pt x="24353" y="24070"/>
                  </a:cubicBezTo>
                  <a:cubicBezTo>
                    <a:pt x="41136" y="-1105"/>
                    <a:pt x="30755" y="7"/>
                    <a:pt x="44405" y="7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5B7050ED-238A-47E0-BEF9-FDB601D0379D}"/>
                </a:ext>
              </a:extLst>
            </p:cNvPr>
            <p:cNvSpPr/>
            <p:nvPr/>
          </p:nvSpPr>
          <p:spPr>
            <a:xfrm>
              <a:off x="3232473" y="6156158"/>
              <a:ext cx="80222" cy="240631"/>
            </a:xfrm>
            <a:custGeom>
              <a:avLst/>
              <a:gdLst>
                <a:gd name="connsiteX0" fmla="*/ 80222 w 80222"/>
                <a:gd name="connsiteY0" fmla="*/ 0 h 240631"/>
                <a:gd name="connsiteX1" fmla="*/ 4022 w 80222"/>
                <a:gd name="connsiteY1" fmla="*/ 8021 h 240631"/>
                <a:gd name="connsiteX2" fmla="*/ 8032 w 80222"/>
                <a:gd name="connsiteY2" fmla="*/ 44116 h 240631"/>
                <a:gd name="connsiteX3" fmla="*/ 20064 w 80222"/>
                <a:gd name="connsiteY3" fmla="*/ 92242 h 240631"/>
                <a:gd name="connsiteX4" fmla="*/ 28085 w 80222"/>
                <a:gd name="connsiteY4" fmla="*/ 104274 h 240631"/>
                <a:gd name="connsiteX5" fmla="*/ 24074 w 80222"/>
                <a:gd name="connsiteY5" fmla="*/ 156410 h 240631"/>
                <a:gd name="connsiteX6" fmla="*/ 16053 w 80222"/>
                <a:gd name="connsiteY6" fmla="*/ 172453 h 240631"/>
                <a:gd name="connsiteX7" fmla="*/ 12043 w 80222"/>
                <a:gd name="connsiteY7" fmla="*/ 196516 h 240631"/>
                <a:gd name="connsiteX8" fmla="*/ 4022 w 80222"/>
                <a:gd name="connsiteY8" fmla="*/ 240631 h 24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222" h="240631">
                  <a:moveTo>
                    <a:pt x="80222" y="0"/>
                  </a:moveTo>
                  <a:lnTo>
                    <a:pt x="4022" y="8021"/>
                  </a:lnTo>
                  <a:cubicBezTo>
                    <a:pt x="-6308" y="14333"/>
                    <a:pt x="6320" y="32132"/>
                    <a:pt x="8032" y="44116"/>
                  </a:cubicBezTo>
                  <a:cubicBezTo>
                    <a:pt x="9780" y="56352"/>
                    <a:pt x="16127" y="82400"/>
                    <a:pt x="20064" y="92242"/>
                  </a:cubicBezTo>
                  <a:cubicBezTo>
                    <a:pt x="21854" y="96717"/>
                    <a:pt x="25411" y="100263"/>
                    <a:pt x="28085" y="104274"/>
                  </a:cubicBezTo>
                  <a:cubicBezTo>
                    <a:pt x="26748" y="121653"/>
                    <a:pt x="27103" y="139245"/>
                    <a:pt x="24074" y="156410"/>
                  </a:cubicBezTo>
                  <a:cubicBezTo>
                    <a:pt x="23035" y="162298"/>
                    <a:pt x="17771" y="166726"/>
                    <a:pt x="16053" y="172453"/>
                  </a:cubicBezTo>
                  <a:cubicBezTo>
                    <a:pt x="13717" y="180242"/>
                    <a:pt x="13747" y="188565"/>
                    <a:pt x="12043" y="196516"/>
                  </a:cubicBezTo>
                  <a:cubicBezTo>
                    <a:pt x="3049" y="238488"/>
                    <a:pt x="4022" y="215394"/>
                    <a:pt x="4022" y="240631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F7E991C4-872D-41E5-B724-79EFC303E41A}"/>
                </a:ext>
              </a:extLst>
            </p:cNvPr>
            <p:cNvSpPr/>
            <p:nvPr/>
          </p:nvSpPr>
          <p:spPr>
            <a:xfrm>
              <a:off x="3336726" y="6167192"/>
              <a:ext cx="124358" cy="92242"/>
            </a:xfrm>
            <a:custGeom>
              <a:avLst/>
              <a:gdLst>
                <a:gd name="connsiteX0" fmla="*/ 124358 w 124358"/>
                <a:gd name="connsiteY0" fmla="*/ 92242 h 92242"/>
                <a:gd name="connsiteX1" fmla="*/ 100295 w 124358"/>
                <a:gd name="connsiteY1" fmla="*/ 80210 h 92242"/>
                <a:gd name="connsiteX2" fmla="*/ 88263 w 124358"/>
                <a:gd name="connsiteY2" fmla="*/ 76200 h 92242"/>
                <a:gd name="connsiteX3" fmla="*/ 60190 w 124358"/>
                <a:gd name="connsiteY3" fmla="*/ 56147 h 92242"/>
                <a:gd name="connsiteX4" fmla="*/ 48158 w 124358"/>
                <a:gd name="connsiteY4" fmla="*/ 40105 h 92242"/>
                <a:gd name="connsiteX5" fmla="*/ 32116 w 124358"/>
                <a:gd name="connsiteY5" fmla="*/ 28074 h 92242"/>
                <a:gd name="connsiteX6" fmla="*/ 12063 w 124358"/>
                <a:gd name="connsiteY6" fmla="*/ 8021 h 92242"/>
                <a:gd name="connsiteX7" fmla="*/ 32 w 124358"/>
                <a:gd name="connsiteY7" fmla="*/ 0 h 92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358" h="92242">
                  <a:moveTo>
                    <a:pt x="124358" y="92242"/>
                  </a:moveTo>
                  <a:cubicBezTo>
                    <a:pt x="116337" y="88231"/>
                    <a:pt x="108490" y="83852"/>
                    <a:pt x="100295" y="80210"/>
                  </a:cubicBezTo>
                  <a:cubicBezTo>
                    <a:pt x="96432" y="78493"/>
                    <a:pt x="92044" y="78091"/>
                    <a:pt x="88263" y="76200"/>
                  </a:cubicBezTo>
                  <a:cubicBezTo>
                    <a:pt x="83709" y="73923"/>
                    <a:pt x="62006" y="57963"/>
                    <a:pt x="60190" y="56147"/>
                  </a:cubicBezTo>
                  <a:cubicBezTo>
                    <a:pt x="55464" y="51421"/>
                    <a:pt x="52885" y="44831"/>
                    <a:pt x="48158" y="40105"/>
                  </a:cubicBezTo>
                  <a:cubicBezTo>
                    <a:pt x="43432" y="35379"/>
                    <a:pt x="37112" y="32515"/>
                    <a:pt x="32116" y="28074"/>
                  </a:cubicBezTo>
                  <a:cubicBezTo>
                    <a:pt x="25051" y="21794"/>
                    <a:pt x="21031" y="11011"/>
                    <a:pt x="12063" y="8021"/>
                  </a:cubicBezTo>
                  <a:cubicBezTo>
                    <a:pt x="-1236" y="3587"/>
                    <a:pt x="32" y="8237"/>
                    <a:pt x="32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id="{FFC910FF-C3FB-4DE2-8ECC-3037FFEBA3CD}"/>
                </a:ext>
              </a:extLst>
            </p:cNvPr>
            <p:cNvSpPr/>
            <p:nvPr/>
          </p:nvSpPr>
          <p:spPr>
            <a:xfrm>
              <a:off x="3320716" y="6601326"/>
              <a:ext cx="192505" cy="48127"/>
            </a:xfrm>
            <a:custGeom>
              <a:avLst/>
              <a:gdLst>
                <a:gd name="connsiteX0" fmla="*/ 0 w 192505"/>
                <a:gd name="connsiteY0" fmla="*/ 48127 h 48127"/>
                <a:gd name="connsiteX1" fmla="*/ 72189 w 192505"/>
                <a:gd name="connsiteY1" fmla="*/ 44116 h 48127"/>
                <a:gd name="connsiteX2" fmla="*/ 116305 w 192505"/>
                <a:gd name="connsiteY2" fmla="*/ 28074 h 48127"/>
                <a:gd name="connsiteX3" fmla="*/ 136358 w 192505"/>
                <a:gd name="connsiteY3" fmla="*/ 16042 h 48127"/>
                <a:gd name="connsiteX4" fmla="*/ 180473 w 192505"/>
                <a:gd name="connsiteY4" fmla="*/ 4011 h 48127"/>
                <a:gd name="connsiteX5" fmla="*/ 192505 w 192505"/>
                <a:gd name="connsiteY5" fmla="*/ 0 h 4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2505" h="48127">
                  <a:moveTo>
                    <a:pt x="0" y="48127"/>
                  </a:moveTo>
                  <a:cubicBezTo>
                    <a:pt x="24063" y="46790"/>
                    <a:pt x="48275" y="47105"/>
                    <a:pt x="72189" y="44116"/>
                  </a:cubicBezTo>
                  <a:cubicBezTo>
                    <a:pt x="77180" y="43492"/>
                    <a:pt x="110457" y="30998"/>
                    <a:pt x="116305" y="28074"/>
                  </a:cubicBezTo>
                  <a:cubicBezTo>
                    <a:pt x="123277" y="24588"/>
                    <a:pt x="129162" y="19040"/>
                    <a:pt x="136358" y="16042"/>
                  </a:cubicBezTo>
                  <a:cubicBezTo>
                    <a:pt x="148640" y="10925"/>
                    <a:pt x="166934" y="7879"/>
                    <a:pt x="180473" y="4011"/>
                  </a:cubicBezTo>
                  <a:cubicBezTo>
                    <a:pt x="184538" y="2850"/>
                    <a:pt x="192505" y="0"/>
                    <a:pt x="192505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94FFD915-9FA1-4B95-859F-DA5DA604BEBA}"/>
                </a:ext>
              </a:extLst>
            </p:cNvPr>
            <p:cNvSpPr/>
            <p:nvPr/>
          </p:nvSpPr>
          <p:spPr>
            <a:xfrm>
              <a:off x="3300663" y="6693568"/>
              <a:ext cx="68179" cy="320843"/>
            </a:xfrm>
            <a:custGeom>
              <a:avLst/>
              <a:gdLst>
                <a:gd name="connsiteX0" fmla="*/ 0 w 68179"/>
                <a:gd name="connsiteY0" fmla="*/ 0 h 320843"/>
                <a:gd name="connsiteX1" fmla="*/ 8021 w 68179"/>
                <a:gd name="connsiteY1" fmla="*/ 20053 h 320843"/>
                <a:gd name="connsiteX2" fmla="*/ 28074 w 68179"/>
                <a:gd name="connsiteY2" fmla="*/ 88232 h 320843"/>
                <a:gd name="connsiteX3" fmla="*/ 36095 w 68179"/>
                <a:gd name="connsiteY3" fmla="*/ 104274 h 320843"/>
                <a:gd name="connsiteX4" fmla="*/ 32084 w 68179"/>
                <a:gd name="connsiteY4" fmla="*/ 128337 h 320843"/>
                <a:gd name="connsiteX5" fmla="*/ 28074 w 68179"/>
                <a:gd name="connsiteY5" fmla="*/ 164432 h 320843"/>
                <a:gd name="connsiteX6" fmla="*/ 16042 w 68179"/>
                <a:gd name="connsiteY6" fmla="*/ 192506 h 320843"/>
                <a:gd name="connsiteX7" fmla="*/ 32084 w 68179"/>
                <a:gd name="connsiteY7" fmla="*/ 276727 h 320843"/>
                <a:gd name="connsiteX8" fmla="*/ 48126 w 68179"/>
                <a:gd name="connsiteY8" fmla="*/ 300790 h 320843"/>
                <a:gd name="connsiteX9" fmla="*/ 68179 w 68179"/>
                <a:gd name="connsiteY9" fmla="*/ 320843 h 320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179" h="320843">
                  <a:moveTo>
                    <a:pt x="0" y="0"/>
                  </a:moveTo>
                  <a:cubicBezTo>
                    <a:pt x="2674" y="6684"/>
                    <a:pt x="5874" y="13181"/>
                    <a:pt x="8021" y="20053"/>
                  </a:cubicBezTo>
                  <a:cubicBezTo>
                    <a:pt x="15245" y="43168"/>
                    <a:pt x="19134" y="65882"/>
                    <a:pt x="28074" y="88232"/>
                  </a:cubicBezTo>
                  <a:cubicBezTo>
                    <a:pt x="30294" y="93783"/>
                    <a:pt x="33421" y="98927"/>
                    <a:pt x="36095" y="104274"/>
                  </a:cubicBezTo>
                  <a:cubicBezTo>
                    <a:pt x="34758" y="112295"/>
                    <a:pt x="33159" y="120277"/>
                    <a:pt x="32084" y="128337"/>
                  </a:cubicBezTo>
                  <a:cubicBezTo>
                    <a:pt x="30484" y="140336"/>
                    <a:pt x="31010" y="152688"/>
                    <a:pt x="28074" y="164432"/>
                  </a:cubicBezTo>
                  <a:cubicBezTo>
                    <a:pt x="25605" y="174309"/>
                    <a:pt x="20053" y="183148"/>
                    <a:pt x="16042" y="192506"/>
                  </a:cubicBezTo>
                  <a:cubicBezTo>
                    <a:pt x="8319" y="231123"/>
                    <a:pt x="7757" y="217261"/>
                    <a:pt x="32084" y="276727"/>
                  </a:cubicBezTo>
                  <a:cubicBezTo>
                    <a:pt x="35734" y="285649"/>
                    <a:pt x="42022" y="293329"/>
                    <a:pt x="48126" y="300790"/>
                  </a:cubicBezTo>
                  <a:cubicBezTo>
                    <a:pt x="54112" y="308106"/>
                    <a:pt x="68179" y="320843"/>
                    <a:pt x="68179" y="320843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id="{91D83818-6138-4EC2-99A7-10B3C75D34B7}"/>
                </a:ext>
              </a:extLst>
            </p:cNvPr>
            <p:cNvSpPr/>
            <p:nvPr/>
          </p:nvSpPr>
          <p:spPr>
            <a:xfrm>
              <a:off x="3296653" y="6633411"/>
              <a:ext cx="196515" cy="597568"/>
            </a:xfrm>
            <a:custGeom>
              <a:avLst/>
              <a:gdLst>
                <a:gd name="connsiteX0" fmla="*/ 196515 w 196515"/>
                <a:gd name="connsiteY0" fmla="*/ 0 h 597568"/>
                <a:gd name="connsiteX1" fmla="*/ 180473 w 196515"/>
                <a:gd name="connsiteY1" fmla="*/ 20052 h 597568"/>
                <a:gd name="connsiteX2" fmla="*/ 160421 w 196515"/>
                <a:gd name="connsiteY2" fmla="*/ 48126 h 597568"/>
                <a:gd name="connsiteX3" fmla="*/ 140368 w 196515"/>
                <a:gd name="connsiteY3" fmla="*/ 64168 h 597568"/>
                <a:gd name="connsiteX4" fmla="*/ 128336 w 196515"/>
                <a:gd name="connsiteY4" fmla="*/ 76200 h 597568"/>
                <a:gd name="connsiteX5" fmla="*/ 76200 w 196515"/>
                <a:gd name="connsiteY5" fmla="*/ 112294 h 597568"/>
                <a:gd name="connsiteX6" fmla="*/ 64168 w 196515"/>
                <a:gd name="connsiteY6" fmla="*/ 124326 h 597568"/>
                <a:gd name="connsiteX7" fmla="*/ 36094 w 196515"/>
                <a:gd name="connsiteY7" fmla="*/ 144378 h 597568"/>
                <a:gd name="connsiteX8" fmla="*/ 12031 w 196515"/>
                <a:gd name="connsiteY8" fmla="*/ 180473 h 597568"/>
                <a:gd name="connsiteX9" fmla="*/ 8021 w 196515"/>
                <a:gd name="connsiteY9" fmla="*/ 200526 h 597568"/>
                <a:gd name="connsiteX10" fmla="*/ 0 w 196515"/>
                <a:gd name="connsiteY10" fmla="*/ 224589 h 597568"/>
                <a:gd name="connsiteX11" fmla="*/ 8021 w 196515"/>
                <a:gd name="connsiteY11" fmla="*/ 284747 h 597568"/>
                <a:gd name="connsiteX12" fmla="*/ 16042 w 196515"/>
                <a:gd name="connsiteY12" fmla="*/ 300789 h 597568"/>
                <a:gd name="connsiteX13" fmla="*/ 28073 w 196515"/>
                <a:gd name="connsiteY13" fmla="*/ 332873 h 597568"/>
                <a:gd name="connsiteX14" fmla="*/ 32084 w 196515"/>
                <a:gd name="connsiteY14" fmla="*/ 352926 h 597568"/>
                <a:gd name="connsiteX15" fmla="*/ 36094 w 196515"/>
                <a:gd name="connsiteY15" fmla="*/ 364957 h 597568"/>
                <a:gd name="connsiteX16" fmla="*/ 40105 w 196515"/>
                <a:gd name="connsiteY16" fmla="*/ 385010 h 597568"/>
                <a:gd name="connsiteX17" fmla="*/ 44115 w 196515"/>
                <a:gd name="connsiteY17" fmla="*/ 401052 h 597568"/>
                <a:gd name="connsiteX18" fmla="*/ 32084 w 196515"/>
                <a:gd name="connsiteY18" fmla="*/ 485273 h 597568"/>
                <a:gd name="connsiteX19" fmla="*/ 24063 w 196515"/>
                <a:gd name="connsiteY19" fmla="*/ 497305 h 597568"/>
                <a:gd name="connsiteX20" fmla="*/ 20052 w 196515"/>
                <a:gd name="connsiteY20" fmla="*/ 513347 h 597568"/>
                <a:gd name="connsiteX21" fmla="*/ 12031 w 196515"/>
                <a:gd name="connsiteY21" fmla="*/ 537410 h 597568"/>
                <a:gd name="connsiteX22" fmla="*/ 12031 w 196515"/>
                <a:gd name="connsiteY22" fmla="*/ 597568 h 597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96515" h="597568">
                  <a:moveTo>
                    <a:pt x="196515" y="0"/>
                  </a:moveTo>
                  <a:cubicBezTo>
                    <a:pt x="191168" y="6684"/>
                    <a:pt x="185609" y="13204"/>
                    <a:pt x="180473" y="20052"/>
                  </a:cubicBezTo>
                  <a:cubicBezTo>
                    <a:pt x="173573" y="29252"/>
                    <a:pt x="168157" y="39617"/>
                    <a:pt x="160421" y="48126"/>
                  </a:cubicBezTo>
                  <a:cubicBezTo>
                    <a:pt x="154663" y="54460"/>
                    <a:pt x="146810" y="58531"/>
                    <a:pt x="140368" y="64168"/>
                  </a:cubicBezTo>
                  <a:cubicBezTo>
                    <a:pt x="136099" y="67903"/>
                    <a:pt x="132874" y="72797"/>
                    <a:pt x="128336" y="76200"/>
                  </a:cubicBezTo>
                  <a:cubicBezTo>
                    <a:pt x="111426" y="88882"/>
                    <a:pt x="91146" y="97348"/>
                    <a:pt x="76200" y="112294"/>
                  </a:cubicBezTo>
                  <a:cubicBezTo>
                    <a:pt x="72189" y="116305"/>
                    <a:pt x="68597" y="120783"/>
                    <a:pt x="64168" y="124326"/>
                  </a:cubicBezTo>
                  <a:cubicBezTo>
                    <a:pt x="55188" y="131510"/>
                    <a:pt x="44642" y="136685"/>
                    <a:pt x="36094" y="144378"/>
                  </a:cubicBezTo>
                  <a:cubicBezTo>
                    <a:pt x="28834" y="150912"/>
                    <a:pt x="16485" y="173051"/>
                    <a:pt x="12031" y="180473"/>
                  </a:cubicBezTo>
                  <a:cubicBezTo>
                    <a:pt x="10694" y="187157"/>
                    <a:pt x="9814" y="193949"/>
                    <a:pt x="8021" y="200526"/>
                  </a:cubicBezTo>
                  <a:cubicBezTo>
                    <a:pt x="5796" y="208683"/>
                    <a:pt x="0" y="224589"/>
                    <a:pt x="0" y="224589"/>
                  </a:cubicBezTo>
                  <a:cubicBezTo>
                    <a:pt x="2674" y="244642"/>
                    <a:pt x="3853" y="264951"/>
                    <a:pt x="8021" y="284747"/>
                  </a:cubicBezTo>
                  <a:cubicBezTo>
                    <a:pt x="9253" y="290597"/>
                    <a:pt x="13943" y="295191"/>
                    <a:pt x="16042" y="300789"/>
                  </a:cubicBezTo>
                  <a:cubicBezTo>
                    <a:pt x="32423" y="344473"/>
                    <a:pt x="5741" y="288210"/>
                    <a:pt x="28073" y="332873"/>
                  </a:cubicBezTo>
                  <a:cubicBezTo>
                    <a:pt x="29410" y="339557"/>
                    <a:pt x="30431" y="346313"/>
                    <a:pt x="32084" y="352926"/>
                  </a:cubicBezTo>
                  <a:cubicBezTo>
                    <a:pt x="33109" y="357027"/>
                    <a:pt x="35069" y="360856"/>
                    <a:pt x="36094" y="364957"/>
                  </a:cubicBezTo>
                  <a:cubicBezTo>
                    <a:pt x="37747" y="371570"/>
                    <a:pt x="38626" y="378356"/>
                    <a:pt x="40105" y="385010"/>
                  </a:cubicBezTo>
                  <a:cubicBezTo>
                    <a:pt x="41301" y="390391"/>
                    <a:pt x="42778" y="395705"/>
                    <a:pt x="44115" y="401052"/>
                  </a:cubicBezTo>
                  <a:cubicBezTo>
                    <a:pt x="40890" y="455885"/>
                    <a:pt x="49988" y="453941"/>
                    <a:pt x="32084" y="485273"/>
                  </a:cubicBezTo>
                  <a:cubicBezTo>
                    <a:pt x="29693" y="489458"/>
                    <a:pt x="26737" y="493294"/>
                    <a:pt x="24063" y="497305"/>
                  </a:cubicBezTo>
                  <a:cubicBezTo>
                    <a:pt x="22726" y="502652"/>
                    <a:pt x="21636" y="508068"/>
                    <a:pt x="20052" y="513347"/>
                  </a:cubicBezTo>
                  <a:cubicBezTo>
                    <a:pt x="17622" y="521445"/>
                    <a:pt x="12031" y="528955"/>
                    <a:pt x="12031" y="537410"/>
                  </a:cubicBezTo>
                  <a:lnTo>
                    <a:pt x="12031" y="597568"/>
                  </a:ln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0CBEFF73-DE81-42ED-B18A-37C8A4BF6F30}"/>
                </a:ext>
              </a:extLst>
            </p:cNvPr>
            <p:cNvSpPr/>
            <p:nvPr/>
          </p:nvSpPr>
          <p:spPr>
            <a:xfrm>
              <a:off x="3264568" y="6697579"/>
              <a:ext cx="182456" cy="541421"/>
            </a:xfrm>
            <a:custGeom>
              <a:avLst/>
              <a:gdLst>
                <a:gd name="connsiteX0" fmla="*/ 0 w 182456"/>
                <a:gd name="connsiteY0" fmla="*/ 0 h 541421"/>
                <a:gd name="connsiteX1" fmla="*/ 20053 w 182456"/>
                <a:gd name="connsiteY1" fmla="*/ 20053 h 541421"/>
                <a:gd name="connsiteX2" fmla="*/ 168443 w 182456"/>
                <a:gd name="connsiteY2" fmla="*/ 92242 h 541421"/>
                <a:gd name="connsiteX3" fmla="*/ 168443 w 182456"/>
                <a:gd name="connsiteY3" fmla="*/ 188495 h 541421"/>
                <a:gd name="connsiteX4" fmla="*/ 160421 w 182456"/>
                <a:gd name="connsiteY4" fmla="*/ 228600 h 541421"/>
                <a:gd name="connsiteX5" fmla="*/ 156411 w 182456"/>
                <a:gd name="connsiteY5" fmla="*/ 248653 h 541421"/>
                <a:gd name="connsiteX6" fmla="*/ 148390 w 182456"/>
                <a:gd name="connsiteY6" fmla="*/ 260684 h 541421"/>
                <a:gd name="connsiteX7" fmla="*/ 124327 w 182456"/>
                <a:gd name="connsiteY7" fmla="*/ 336884 h 541421"/>
                <a:gd name="connsiteX8" fmla="*/ 120316 w 182456"/>
                <a:gd name="connsiteY8" fmla="*/ 356937 h 541421"/>
                <a:gd name="connsiteX9" fmla="*/ 116306 w 182456"/>
                <a:gd name="connsiteY9" fmla="*/ 389021 h 541421"/>
                <a:gd name="connsiteX10" fmla="*/ 108285 w 182456"/>
                <a:gd name="connsiteY10" fmla="*/ 409074 h 541421"/>
                <a:gd name="connsiteX11" fmla="*/ 112295 w 182456"/>
                <a:gd name="connsiteY11" fmla="*/ 485274 h 541421"/>
                <a:gd name="connsiteX12" fmla="*/ 116306 w 182456"/>
                <a:gd name="connsiteY12" fmla="*/ 497305 h 541421"/>
                <a:gd name="connsiteX13" fmla="*/ 120316 w 182456"/>
                <a:gd name="connsiteY13" fmla="*/ 541421 h 541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82456" h="541421">
                  <a:moveTo>
                    <a:pt x="0" y="0"/>
                  </a:moveTo>
                  <a:cubicBezTo>
                    <a:pt x="6684" y="6684"/>
                    <a:pt x="11947" y="15189"/>
                    <a:pt x="20053" y="20053"/>
                  </a:cubicBezTo>
                  <a:cubicBezTo>
                    <a:pt x="85252" y="59172"/>
                    <a:pt x="108835" y="67405"/>
                    <a:pt x="168443" y="92242"/>
                  </a:cubicBezTo>
                  <a:cubicBezTo>
                    <a:pt x="191122" y="137602"/>
                    <a:pt x="182660" y="108882"/>
                    <a:pt x="168443" y="188495"/>
                  </a:cubicBezTo>
                  <a:cubicBezTo>
                    <a:pt x="166046" y="201916"/>
                    <a:pt x="163095" y="215232"/>
                    <a:pt x="160421" y="228600"/>
                  </a:cubicBezTo>
                  <a:cubicBezTo>
                    <a:pt x="159084" y="235284"/>
                    <a:pt x="160192" y="242981"/>
                    <a:pt x="156411" y="248653"/>
                  </a:cubicBezTo>
                  <a:cubicBezTo>
                    <a:pt x="153737" y="252663"/>
                    <a:pt x="150546" y="256373"/>
                    <a:pt x="148390" y="260684"/>
                  </a:cubicBezTo>
                  <a:cubicBezTo>
                    <a:pt x="139014" y="279435"/>
                    <a:pt x="126465" y="326197"/>
                    <a:pt x="124327" y="336884"/>
                  </a:cubicBezTo>
                  <a:cubicBezTo>
                    <a:pt x="122990" y="343568"/>
                    <a:pt x="121353" y="350200"/>
                    <a:pt x="120316" y="356937"/>
                  </a:cubicBezTo>
                  <a:cubicBezTo>
                    <a:pt x="118677" y="367590"/>
                    <a:pt x="118729" y="378519"/>
                    <a:pt x="116306" y="389021"/>
                  </a:cubicBezTo>
                  <a:cubicBezTo>
                    <a:pt x="114687" y="396036"/>
                    <a:pt x="110959" y="402390"/>
                    <a:pt x="108285" y="409074"/>
                  </a:cubicBezTo>
                  <a:cubicBezTo>
                    <a:pt x="109622" y="434474"/>
                    <a:pt x="109992" y="459943"/>
                    <a:pt x="112295" y="485274"/>
                  </a:cubicBezTo>
                  <a:cubicBezTo>
                    <a:pt x="112678" y="489484"/>
                    <a:pt x="115389" y="493178"/>
                    <a:pt x="116306" y="497305"/>
                  </a:cubicBezTo>
                  <a:cubicBezTo>
                    <a:pt x="121415" y="520294"/>
                    <a:pt x="120316" y="519539"/>
                    <a:pt x="120316" y="541421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id="{F255F863-CDF7-4C44-B9E8-4FD6C7D18000}"/>
                </a:ext>
              </a:extLst>
            </p:cNvPr>
            <p:cNvSpPr/>
            <p:nvPr/>
          </p:nvSpPr>
          <p:spPr>
            <a:xfrm>
              <a:off x="3356811" y="6621379"/>
              <a:ext cx="208547" cy="585537"/>
            </a:xfrm>
            <a:custGeom>
              <a:avLst/>
              <a:gdLst>
                <a:gd name="connsiteX0" fmla="*/ 208547 w 208547"/>
                <a:gd name="connsiteY0" fmla="*/ 0 h 585537"/>
                <a:gd name="connsiteX1" fmla="*/ 188494 w 208547"/>
                <a:gd name="connsiteY1" fmla="*/ 16042 h 585537"/>
                <a:gd name="connsiteX2" fmla="*/ 152400 w 208547"/>
                <a:gd name="connsiteY2" fmla="*/ 52137 h 585537"/>
                <a:gd name="connsiteX3" fmla="*/ 144378 w 208547"/>
                <a:gd name="connsiteY3" fmla="*/ 72189 h 585537"/>
                <a:gd name="connsiteX4" fmla="*/ 136357 w 208547"/>
                <a:gd name="connsiteY4" fmla="*/ 84221 h 585537"/>
                <a:gd name="connsiteX5" fmla="*/ 120315 w 208547"/>
                <a:gd name="connsiteY5" fmla="*/ 124326 h 585537"/>
                <a:gd name="connsiteX6" fmla="*/ 116305 w 208547"/>
                <a:gd name="connsiteY6" fmla="*/ 152400 h 585537"/>
                <a:gd name="connsiteX7" fmla="*/ 112294 w 208547"/>
                <a:gd name="connsiteY7" fmla="*/ 192505 h 585537"/>
                <a:gd name="connsiteX8" fmla="*/ 108284 w 208547"/>
                <a:gd name="connsiteY8" fmla="*/ 208547 h 585537"/>
                <a:gd name="connsiteX9" fmla="*/ 88231 w 208547"/>
                <a:gd name="connsiteY9" fmla="*/ 232610 h 585537"/>
                <a:gd name="connsiteX10" fmla="*/ 64168 w 208547"/>
                <a:gd name="connsiteY10" fmla="*/ 264695 h 585537"/>
                <a:gd name="connsiteX11" fmla="*/ 44115 w 208547"/>
                <a:gd name="connsiteY11" fmla="*/ 284747 h 585537"/>
                <a:gd name="connsiteX12" fmla="*/ 28073 w 208547"/>
                <a:gd name="connsiteY12" fmla="*/ 308810 h 585537"/>
                <a:gd name="connsiteX13" fmla="*/ 16042 w 208547"/>
                <a:gd name="connsiteY13" fmla="*/ 324853 h 585537"/>
                <a:gd name="connsiteX14" fmla="*/ 8021 w 208547"/>
                <a:gd name="connsiteY14" fmla="*/ 352926 h 585537"/>
                <a:gd name="connsiteX15" fmla="*/ 0 w 208547"/>
                <a:gd name="connsiteY15" fmla="*/ 385010 h 585537"/>
                <a:gd name="connsiteX16" fmla="*/ 4010 w 208547"/>
                <a:gd name="connsiteY16" fmla="*/ 505326 h 585537"/>
                <a:gd name="connsiteX17" fmla="*/ 12031 w 208547"/>
                <a:gd name="connsiteY17" fmla="*/ 549442 h 585537"/>
                <a:gd name="connsiteX18" fmla="*/ 16042 w 208547"/>
                <a:gd name="connsiteY18" fmla="*/ 577516 h 585537"/>
                <a:gd name="connsiteX19" fmla="*/ 8021 w 208547"/>
                <a:gd name="connsiteY19" fmla="*/ 585537 h 585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08547" h="585537">
                  <a:moveTo>
                    <a:pt x="208547" y="0"/>
                  </a:moveTo>
                  <a:cubicBezTo>
                    <a:pt x="201863" y="5347"/>
                    <a:pt x="194547" y="9989"/>
                    <a:pt x="188494" y="16042"/>
                  </a:cubicBezTo>
                  <a:cubicBezTo>
                    <a:pt x="140362" y="64174"/>
                    <a:pt x="205878" y="9354"/>
                    <a:pt x="152400" y="52137"/>
                  </a:cubicBezTo>
                  <a:cubicBezTo>
                    <a:pt x="149726" y="58821"/>
                    <a:pt x="147598" y="65750"/>
                    <a:pt x="144378" y="72189"/>
                  </a:cubicBezTo>
                  <a:cubicBezTo>
                    <a:pt x="142222" y="76500"/>
                    <a:pt x="137881" y="79648"/>
                    <a:pt x="136357" y="84221"/>
                  </a:cubicBezTo>
                  <a:cubicBezTo>
                    <a:pt x="122052" y="127139"/>
                    <a:pt x="144786" y="91700"/>
                    <a:pt x="120315" y="124326"/>
                  </a:cubicBezTo>
                  <a:cubicBezTo>
                    <a:pt x="118978" y="133684"/>
                    <a:pt x="117409" y="143012"/>
                    <a:pt x="116305" y="152400"/>
                  </a:cubicBezTo>
                  <a:cubicBezTo>
                    <a:pt x="114735" y="165743"/>
                    <a:pt x="114194" y="179205"/>
                    <a:pt x="112294" y="192505"/>
                  </a:cubicBezTo>
                  <a:cubicBezTo>
                    <a:pt x="111515" y="197961"/>
                    <a:pt x="111120" y="203821"/>
                    <a:pt x="108284" y="208547"/>
                  </a:cubicBezTo>
                  <a:cubicBezTo>
                    <a:pt x="102912" y="217500"/>
                    <a:pt x="94641" y="224368"/>
                    <a:pt x="88231" y="232610"/>
                  </a:cubicBezTo>
                  <a:cubicBezTo>
                    <a:pt x="68323" y="258206"/>
                    <a:pt x="95898" y="229440"/>
                    <a:pt x="64168" y="264695"/>
                  </a:cubicBezTo>
                  <a:cubicBezTo>
                    <a:pt x="57844" y="271721"/>
                    <a:pt x="50101" y="277431"/>
                    <a:pt x="44115" y="284747"/>
                  </a:cubicBezTo>
                  <a:cubicBezTo>
                    <a:pt x="38010" y="292208"/>
                    <a:pt x="33601" y="300912"/>
                    <a:pt x="28073" y="308810"/>
                  </a:cubicBezTo>
                  <a:cubicBezTo>
                    <a:pt x="24240" y="314286"/>
                    <a:pt x="20052" y="319505"/>
                    <a:pt x="16042" y="324853"/>
                  </a:cubicBezTo>
                  <a:cubicBezTo>
                    <a:pt x="6427" y="353693"/>
                    <a:pt x="18090" y="317684"/>
                    <a:pt x="8021" y="352926"/>
                  </a:cubicBezTo>
                  <a:cubicBezTo>
                    <a:pt x="-202" y="381707"/>
                    <a:pt x="8154" y="344234"/>
                    <a:pt x="0" y="385010"/>
                  </a:cubicBezTo>
                  <a:cubicBezTo>
                    <a:pt x="1337" y="425115"/>
                    <a:pt x="1784" y="465260"/>
                    <a:pt x="4010" y="505326"/>
                  </a:cubicBezTo>
                  <a:cubicBezTo>
                    <a:pt x="4566" y="515342"/>
                    <a:pt x="10262" y="538827"/>
                    <a:pt x="12031" y="549442"/>
                  </a:cubicBezTo>
                  <a:cubicBezTo>
                    <a:pt x="13585" y="558766"/>
                    <a:pt x="17086" y="568121"/>
                    <a:pt x="16042" y="577516"/>
                  </a:cubicBezTo>
                  <a:cubicBezTo>
                    <a:pt x="15625" y="581274"/>
                    <a:pt x="10695" y="582863"/>
                    <a:pt x="8021" y="585537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CDD589FA-0A93-4F1D-9CD7-DB18CF457917}"/>
                </a:ext>
              </a:extLst>
            </p:cNvPr>
            <p:cNvSpPr/>
            <p:nvPr/>
          </p:nvSpPr>
          <p:spPr>
            <a:xfrm>
              <a:off x="3220453" y="6685547"/>
              <a:ext cx="96252" cy="16042"/>
            </a:xfrm>
            <a:custGeom>
              <a:avLst/>
              <a:gdLst>
                <a:gd name="connsiteX0" fmla="*/ 0 w 96252"/>
                <a:gd name="connsiteY0" fmla="*/ 0 h 16042"/>
                <a:gd name="connsiteX1" fmla="*/ 96252 w 96252"/>
                <a:gd name="connsiteY1" fmla="*/ 16042 h 16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6252" h="16042">
                  <a:moveTo>
                    <a:pt x="0" y="0"/>
                  </a:moveTo>
                  <a:cubicBezTo>
                    <a:pt x="88406" y="12630"/>
                    <a:pt x="57317" y="3065"/>
                    <a:pt x="96252" y="16042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id="{BCE75E74-8A95-4343-90FE-3B416BEF462F}"/>
                </a:ext>
              </a:extLst>
            </p:cNvPr>
            <p:cNvSpPr/>
            <p:nvPr/>
          </p:nvSpPr>
          <p:spPr>
            <a:xfrm>
              <a:off x="3240505" y="6425159"/>
              <a:ext cx="192506" cy="75904"/>
            </a:xfrm>
            <a:custGeom>
              <a:avLst/>
              <a:gdLst>
                <a:gd name="connsiteX0" fmla="*/ 192506 w 192506"/>
                <a:gd name="connsiteY0" fmla="*/ 72557 h 72557"/>
                <a:gd name="connsiteX1" fmla="*/ 172453 w 192506"/>
                <a:gd name="connsiteY1" fmla="*/ 64536 h 72557"/>
                <a:gd name="connsiteX2" fmla="*/ 104274 w 192506"/>
                <a:gd name="connsiteY2" fmla="*/ 28441 h 72557"/>
                <a:gd name="connsiteX3" fmla="*/ 80211 w 192506"/>
                <a:gd name="connsiteY3" fmla="*/ 12399 h 72557"/>
                <a:gd name="connsiteX4" fmla="*/ 32084 w 192506"/>
                <a:gd name="connsiteY4" fmla="*/ 4378 h 72557"/>
                <a:gd name="connsiteX5" fmla="*/ 20053 w 192506"/>
                <a:gd name="connsiteY5" fmla="*/ 368 h 72557"/>
                <a:gd name="connsiteX6" fmla="*/ 0 w 192506"/>
                <a:gd name="connsiteY6" fmla="*/ 368 h 72557"/>
                <a:gd name="connsiteX0" fmla="*/ 192506 w 192506"/>
                <a:gd name="connsiteY0" fmla="*/ 72557 h 72557"/>
                <a:gd name="connsiteX1" fmla="*/ 172453 w 192506"/>
                <a:gd name="connsiteY1" fmla="*/ 64536 h 72557"/>
                <a:gd name="connsiteX2" fmla="*/ 128845 w 192506"/>
                <a:gd name="connsiteY2" fmla="*/ 12855 h 72557"/>
                <a:gd name="connsiteX3" fmla="*/ 80211 w 192506"/>
                <a:gd name="connsiteY3" fmla="*/ 12399 h 72557"/>
                <a:gd name="connsiteX4" fmla="*/ 32084 w 192506"/>
                <a:gd name="connsiteY4" fmla="*/ 4378 h 72557"/>
                <a:gd name="connsiteX5" fmla="*/ 20053 w 192506"/>
                <a:gd name="connsiteY5" fmla="*/ 368 h 72557"/>
                <a:gd name="connsiteX6" fmla="*/ 0 w 192506"/>
                <a:gd name="connsiteY6" fmla="*/ 368 h 72557"/>
                <a:gd name="connsiteX0" fmla="*/ 192506 w 192506"/>
                <a:gd name="connsiteY0" fmla="*/ 75904 h 75904"/>
                <a:gd name="connsiteX1" fmla="*/ 172453 w 192506"/>
                <a:gd name="connsiteY1" fmla="*/ 67883 h 75904"/>
                <a:gd name="connsiteX2" fmla="*/ 128845 w 192506"/>
                <a:gd name="connsiteY2" fmla="*/ 16202 h 75904"/>
                <a:gd name="connsiteX3" fmla="*/ 80211 w 192506"/>
                <a:gd name="connsiteY3" fmla="*/ 160 h 75904"/>
                <a:gd name="connsiteX4" fmla="*/ 32084 w 192506"/>
                <a:gd name="connsiteY4" fmla="*/ 7725 h 75904"/>
                <a:gd name="connsiteX5" fmla="*/ 20053 w 192506"/>
                <a:gd name="connsiteY5" fmla="*/ 3715 h 75904"/>
                <a:gd name="connsiteX6" fmla="*/ 0 w 192506"/>
                <a:gd name="connsiteY6" fmla="*/ 3715 h 75904"/>
                <a:gd name="connsiteX0" fmla="*/ 192506 w 192506"/>
                <a:gd name="connsiteY0" fmla="*/ 75904 h 75904"/>
                <a:gd name="connsiteX1" fmla="*/ 172453 w 192506"/>
                <a:gd name="connsiteY1" fmla="*/ 67883 h 75904"/>
                <a:gd name="connsiteX2" fmla="*/ 145225 w 192506"/>
                <a:gd name="connsiteY2" fmla="*/ 16202 h 75904"/>
                <a:gd name="connsiteX3" fmla="*/ 80211 w 192506"/>
                <a:gd name="connsiteY3" fmla="*/ 160 h 75904"/>
                <a:gd name="connsiteX4" fmla="*/ 32084 w 192506"/>
                <a:gd name="connsiteY4" fmla="*/ 7725 h 75904"/>
                <a:gd name="connsiteX5" fmla="*/ 20053 w 192506"/>
                <a:gd name="connsiteY5" fmla="*/ 3715 h 75904"/>
                <a:gd name="connsiteX6" fmla="*/ 0 w 192506"/>
                <a:gd name="connsiteY6" fmla="*/ 3715 h 75904"/>
                <a:gd name="connsiteX0" fmla="*/ 192506 w 192506"/>
                <a:gd name="connsiteY0" fmla="*/ 75904 h 75904"/>
                <a:gd name="connsiteX1" fmla="*/ 180643 w 192506"/>
                <a:gd name="connsiteY1" fmla="*/ 57492 h 75904"/>
                <a:gd name="connsiteX2" fmla="*/ 145225 w 192506"/>
                <a:gd name="connsiteY2" fmla="*/ 16202 h 75904"/>
                <a:gd name="connsiteX3" fmla="*/ 80211 w 192506"/>
                <a:gd name="connsiteY3" fmla="*/ 160 h 75904"/>
                <a:gd name="connsiteX4" fmla="*/ 32084 w 192506"/>
                <a:gd name="connsiteY4" fmla="*/ 7725 h 75904"/>
                <a:gd name="connsiteX5" fmla="*/ 20053 w 192506"/>
                <a:gd name="connsiteY5" fmla="*/ 3715 h 75904"/>
                <a:gd name="connsiteX6" fmla="*/ 0 w 192506"/>
                <a:gd name="connsiteY6" fmla="*/ 3715 h 75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2506" h="75904">
                  <a:moveTo>
                    <a:pt x="192506" y="75904"/>
                  </a:moveTo>
                  <a:cubicBezTo>
                    <a:pt x="185822" y="73230"/>
                    <a:pt x="188523" y="67442"/>
                    <a:pt x="180643" y="57492"/>
                  </a:cubicBezTo>
                  <a:cubicBezTo>
                    <a:pt x="172763" y="47542"/>
                    <a:pt x="161964" y="25757"/>
                    <a:pt x="145225" y="16202"/>
                  </a:cubicBezTo>
                  <a:cubicBezTo>
                    <a:pt x="128486" y="6647"/>
                    <a:pt x="99068" y="1573"/>
                    <a:pt x="80211" y="160"/>
                  </a:cubicBezTo>
                  <a:cubicBezTo>
                    <a:pt x="61354" y="-1253"/>
                    <a:pt x="42110" y="7133"/>
                    <a:pt x="32084" y="7725"/>
                  </a:cubicBezTo>
                  <a:cubicBezTo>
                    <a:pt x="22058" y="8317"/>
                    <a:pt x="24248" y="4239"/>
                    <a:pt x="20053" y="3715"/>
                  </a:cubicBezTo>
                  <a:cubicBezTo>
                    <a:pt x="13420" y="2886"/>
                    <a:pt x="6684" y="3715"/>
                    <a:pt x="0" y="3715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id="{3BF09DE3-D0FE-47DE-AB24-1B42950B89A7}"/>
                </a:ext>
              </a:extLst>
            </p:cNvPr>
            <p:cNvSpPr/>
            <p:nvPr/>
          </p:nvSpPr>
          <p:spPr>
            <a:xfrm>
              <a:off x="3328737" y="6180221"/>
              <a:ext cx="20113" cy="60158"/>
            </a:xfrm>
            <a:custGeom>
              <a:avLst/>
              <a:gdLst>
                <a:gd name="connsiteX0" fmla="*/ 0 w 20113"/>
                <a:gd name="connsiteY0" fmla="*/ 60158 h 60158"/>
                <a:gd name="connsiteX1" fmla="*/ 16042 w 20113"/>
                <a:gd name="connsiteY1" fmla="*/ 40105 h 60158"/>
                <a:gd name="connsiteX2" fmla="*/ 20052 w 20113"/>
                <a:gd name="connsiteY2" fmla="*/ 0 h 60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113" h="60158">
                  <a:moveTo>
                    <a:pt x="0" y="60158"/>
                  </a:moveTo>
                  <a:cubicBezTo>
                    <a:pt x="5347" y="53474"/>
                    <a:pt x="12500" y="47898"/>
                    <a:pt x="16042" y="40105"/>
                  </a:cubicBezTo>
                  <a:cubicBezTo>
                    <a:pt x="20931" y="29349"/>
                    <a:pt x="20052" y="11954"/>
                    <a:pt x="20052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id="{94E986EC-25FB-4C1D-9E67-F37AF4226C98}"/>
                </a:ext>
              </a:extLst>
            </p:cNvPr>
            <p:cNvSpPr/>
            <p:nvPr/>
          </p:nvSpPr>
          <p:spPr>
            <a:xfrm>
              <a:off x="3268579" y="7263064"/>
              <a:ext cx="76200" cy="1106840"/>
            </a:xfrm>
            <a:custGeom>
              <a:avLst/>
              <a:gdLst>
                <a:gd name="connsiteX0" fmla="*/ 60158 w 76200"/>
                <a:gd name="connsiteY0" fmla="*/ 0 h 1086853"/>
                <a:gd name="connsiteX1" fmla="*/ 32084 w 76200"/>
                <a:gd name="connsiteY1" fmla="*/ 64169 h 1086853"/>
                <a:gd name="connsiteX2" fmla="*/ 20053 w 76200"/>
                <a:gd name="connsiteY2" fmla="*/ 80211 h 1086853"/>
                <a:gd name="connsiteX3" fmla="*/ 16042 w 76200"/>
                <a:gd name="connsiteY3" fmla="*/ 96253 h 1086853"/>
                <a:gd name="connsiteX4" fmla="*/ 8021 w 76200"/>
                <a:gd name="connsiteY4" fmla="*/ 116305 h 1086853"/>
                <a:gd name="connsiteX5" fmla="*/ 4010 w 76200"/>
                <a:gd name="connsiteY5" fmla="*/ 140369 h 1086853"/>
                <a:gd name="connsiteX6" fmla="*/ 20053 w 76200"/>
                <a:gd name="connsiteY6" fmla="*/ 204537 h 1086853"/>
                <a:gd name="connsiteX7" fmla="*/ 28074 w 76200"/>
                <a:gd name="connsiteY7" fmla="*/ 312821 h 1086853"/>
                <a:gd name="connsiteX8" fmla="*/ 36095 w 76200"/>
                <a:gd name="connsiteY8" fmla="*/ 372979 h 1086853"/>
                <a:gd name="connsiteX9" fmla="*/ 28074 w 76200"/>
                <a:gd name="connsiteY9" fmla="*/ 557463 h 1086853"/>
                <a:gd name="connsiteX10" fmla="*/ 8021 w 76200"/>
                <a:gd name="connsiteY10" fmla="*/ 617621 h 1086853"/>
                <a:gd name="connsiteX11" fmla="*/ 4010 w 76200"/>
                <a:gd name="connsiteY11" fmla="*/ 653716 h 1086853"/>
                <a:gd name="connsiteX12" fmla="*/ 0 w 76200"/>
                <a:gd name="connsiteY12" fmla="*/ 665748 h 1086853"/>
                <a:gd name="connsiteX13" fmla="*/ 4010 w 76200"/>
                <a:gd name="connsiteY13" fmla="*/ 737937 h 1086853"/>
                <a:gd name="connsiteX14" fmla="*/ 16042 w 76200"/>
                <a:gd name="connsiteY14" fmla="*/ 766011 h 1086853"/>
                <a:gd name="connsiteX15" fmla="*/ 24063 w 76200"/>
                <a:gd name="connsiteY15" fmla="*/ 786063 h 1086853"/>
                <a:gd name="connsiteX16" fmla="*/ 32084 w 76200"/>
                <a:gd name="connsiteY16" fmla="*/ 802105 h 1086853"/>
                <a:gd name="connsiteX17" fmla="*/ 36095 w 76200"/>
                <a:gd name="connsiteY17" fmla="*/ 818148 h 1086853"/>
                <a:gd name="connsiteX18" fmla="*/ 64168 w 76200"/>
                <a:gd name="connsiteY18" fmla="*/ 894348 h 1086853"/>
                <a:gd name="connsiteX19" fmla="*/ 76200 w 76200"/>
                <a:gd name="connsiteY19" fmla="*/ 974558 h 1086853"/>
                <a:gd name="connsiteX20" fmla="*/ 72189 w 76200"/>
                <a:gd name="connsiteY20" fmla="*/ 1066800 h 1086853"/>
                <a:gd name="connsiteX21" fmla="*/ 64168 w 76200"/>
                <a:gd name="connsiteY21" fmla="*/ 1086853 h 1086853"/>
                <a:gd name="connsiteX0" fmla="*/ 60158 w 76200"/>
                <a:gd name="connsiteY0" fmla="*/ 0 h 1106840"/>
                <a:gd name="connsiteX1" fmla="*/ 32084 w 76200"/>
                <a:gd name="connsiteY1" fmla="*/ 64169 h 1106840"/>
                <a:gd name="connsiteX2" fmla="*/ 20053 w 76200"/>
                <a:gd name="connsiteY2" fmla="*/ 80211 h 1106840"/>
                <a:gd name="connsiteX3" fmla="*/ 16042 w 76200"/>
                <a:gd name="connsiteY3" fmla="*/ 96253 h 1106840"/>
                <a:gd name="connsiteX4" fmla="*/ 8021 w 76200"/>
                <a:gd name="connsiteY4" fmla="*/ 116305 h 1106840"/>
                <a:gd name="connsiteX5" fmla="*/ 4010 w 76200"/>
                <a:gd name="connsiteY5" fmla="*/ 140369 h 1106840"/>
                <a:gd name="connsiteX6" fmla="*/ 20053 w 76200"/>
                <a:gd name="connsiteY6" fmla="*/ 204537 h 1106840"/>
                <a:gd name="connsiteX7" fmla="*/ 28074 w 76200"/>
                <a:gd name="connsiteY7" fmla="*/ 312821 h 1106840"/>
                <a:gd name="connsiteX8" fmla="*/ 36095 w 76200"/>
                <a:gd name="connsiteY8" fmla="*/ 372979 h 1106840"/>
                <a:gd name="connsiteX9" fmla="*/ 28074 w 76200"/>
                <a:gd name="connsiteY9" fmla="*/ 557463 h 1106840"/>
                <a:gd name="connsiteX10" fmla="*/ 8021 w 76200"/>
                <a:gd name="connsiteY10" fmla="*/ 617621 h 1106840"/>
                <a:gd name="connsiteX11" fmla="*/ 4010 w 76200"/>
                <a:gd name="connsiteY11" fmla="*/ 653716 h 1106840"/>
                <a:gd name="connsiteX12" fmla="*/ 0 w 76200"/>
                <a:gd name="connsiteY12" fmla="*/ 665748 h 1106840"/>
                <a:gd name="connsiteX13" fmla="*/ 4010 w 76200"/>
                <a:gd name="connsiteY13" fmla="*/ 737937 h 1106840"/>
                <a:gd name="connsiteX14" fmla="*/ 16042 w 76200"/>
                <a:gd name="connsiteY14" fmla="*/ 766011 h 1106840"/>
                <a:gd name="connsiteX15" fmla="*/ 24063 w 76200"/>
                <a:gd name="connsiteY15" fmla="*/ 786063 h 1106840"/>
                <a:gd name="connsiteX16" fmla="*/ 32084 w 76200"/>
                <a:gd name="connsiteY16" fmla="*/ 802105 h 1106840"/>
                <a:gd name="connsiteX17" fmla="*/ 36095 w 76200"/>
                <a:gd name="connsiteY17" fmla="*/ 818148 h 1106840"/>
                <a:gd name="connsiteX18" fmla="*/ 64168 w 76200"/>
                <a:gd name="connsiteY18" fmla="*/ 894348 h 1106840"/>
                <a:gd name="connsiteX19" fmla="*/ 76200 w 76200"/>
                <a:gd name="connsiteY19" fmla="*/ 974558 h 1106840"/>
                <a:gd name="connsiteX20" fmla="*/ 72189 w 76200"/>
                <a:gd name="connsiteY20" fmla="*/ 1066800 h 1106840"/>
                <a:gd name="connsiteX21" fmla="*/ 36686 w 76200"/>
                <a:gd name="connsiteY21" fmla="*/ 1106840 h 1106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200" h="1106840">
                  <a:moveTo>
                    <a:pt x="60158" y="0"/>
                  </a:moveTo>
                  <a:cubicBezTo>
                    <a:pt x="28196" y="53269"/>
                    <a:pt x="74635" y="-27014"/>
                    <a:pt x="32084" y="64169"/>
                  </a:cubicBezTo>
                  <a:cubicBezTo>
                    <a:pt x="29257" y="70226"/>
                    <a:pt x="24063" y="74864"/>
                    <a:pt x="20053" y="80211"/>
                  </a:cubicBezTo>
                  <a:cubicBezTo>
                    <a:pt x="18716" y="85558"/>
                    <a:pt x="17785" y="91024"/>
                    <a:pt x="16042" y="96253"/>
                  </a:cubicBezTo>
                  <a:cubicBezTo>
                    <a:pt x="13765" y="103082"/>
                    <a:pt x="9915" y="109360"/>
                    <a:pt x="8021" y="116305"/>
                  </a:cubicBezTo>
                  <a:cubicBezTo>
                    <a:pt x="5881" y="124150"/>
                    <a:pt x="5347" y="132348"/>
                    <a:pt x="4010" y="140369"/>
                  </a:cubicBezTo>
                  <a:cubicBezTo>
                    <a:pt x="19031" y="185431"/>
                    <a:pt x="14248" y="163908"/>
                    <a:pt x="20053" y="204537"/>
                  </a:cubicBezTo>
                  <a:cubicBezTo>
                    <a:pt x="23364" y="254213"/>
                    <a:pt x="23811" y="265928"/>
                    <a:pt x="28074" y="312821"/>
                  </a:cubicBezTo>
                  <a:cubicBezTo>
                    <a:pt x="31982" y="355808"/>
                    <a:pt x="29845" y="341731"/>
                    <a:pt x="36095" y="372979"/>
                  </a:cubicBezTo>
                  <a:cubicBezTo>
                    <a:pt x="33421" y="434474"/>
                    <a:pt x="33361" y="496138"/>
                    <a:pt x="28074" y="557463"/>
                  </a:cubicBezTo>
                  <a:cubicBezTo>
                    <a:pt x="24806" y="595366"/>
                    <a:pt x="22319" y="596174"/>
                    <a:pt x="8021" y="617621"/>
                  </a:cubicBezTo>
                  <a:cubicBezTo>
                    <a:pt x="6684" y="629653"/>
                    <a:pt x="6000" y="641775"/>
                    <a:pt x="4010" y="653716"/>
                  </a:cubicBezTo>
                  <a:cubicBezTo>
                    <a:pt x="3315" y="657886"/>
                    <a:pt x="0" y="661520"/>
                    <a:pt x="0" y="665748"/>
                  </a:cubicBezTo>
                  <a:cubicBezTo>
                    <a:pt x="0" y="689848"/>
                    <a:pt x="1828" y="713936"/>
                    <a:pt x="4010" y="737937"/>
                  </a:cubicBezTo>
                  <a:cubicBezTo>
                    <a:pt x="5865" y="758337"/>
                    <a:pt x="7872" y="749671"/>
                    <a:pt x="16042" y="766011"/>
                  </a:cubicBezTo>
                  <a:cubicBezTo>
                    <a:pt x="19261" y="772450"/>
                    <a:pt x="21139" y="779485"/>
                    <a:pt x="24063" y="786063"/>
                  </a:cubicBezTo>
                  <a:cubicBezTo>
                    <a:pt x="26491" y="791526"/>
                    <a:pt x="29985" y="796507"/>
                    <a:pt x="32084" y="802105"/>
                  </a:cubicBezTo>
                  <a:cubicBezTo>
                    <a:pt x="34020" y="807266"/>
                    <a:pt x="34241" y="812957"/>
                    <a:pt x="36095" y="818148"/>
                  </a:cubicBezTo>
                  <a:cubicBezTo>
                    <a:pt x="42563" y="836257"/>
                    <a:pt x="60167" y="874341"/>
                    <a:pt x="64168" y="894348"/>
                  </a:cubicBezTo>
                  <a:cubicBezTo>
                    <a:pt x="74824" y="947627"/>
                    <a:pt x="70832" y="920888"/>
                    <a:pt x="76200" y="974558"/>
                  </a:cubicBezTo>
                  <a:cubicBezTo>
                    <a:pt x="74863" y="1005305"/>
                    <a:pt x="75468" y="1036199"/>
                    <a:pt x="72189" y="1066800"/>
                  </a:cubicBezTo>
                  <a:cubicBezTo>
                    <a:pt x="71422" y="1073958"/>
                    <a:pt x="36686" y="1106840"/>
                    <a:pt x="36686" y="110684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id="{1C6B2C43-42FA-4443-875D-91AB19621A91}"/>
                </a:ext>
              </a:extLst>
            </p:cNvPr>
            <p:cNvSpPr/>
            <p:nvPr/>
          </p:nvSpPr>
          <p:spPr>
            <a:xfrm>
              <a:off x="3392905" y="7263063"/>
              <a:ext cx="130022" cy="192505"/>
            </a:xfrm>
            <a:custGeom>
              <a:avLst/>
              <a:gdLst>
                <a:gd name="connsiteX0" fmla="*/ 0 w 130022"/>
                <a:gd name="connsiteY0" fmla="*/ 0 h 192505"/>
                <a:gd name="connsiteX1" fmla="*/ 28074 w 130022"/>
                <a:gd name="connsiteY1" fmla="*/ 28074 h 192505"/>
                <a:gd name="connsiteX2" fmla="*/ 40106 w 130022"/>
                <a:gd name="connsiteY2" fmla="*/ 32084 h 192505"/>
                <a:gd name="connsiteX3" fmla="*/ 52137 w 130022"/>
                <a:gd name="connsiteY3" fmla="*/ 52137 h 192505"/>
                <a:gd name="connsiteX4" fmla="*/ 76200 w 130022"/>
                <a:gd name="connsiteY4" fmla="*/ 72190 h 192505"/>
                <a:gd name="connsiteX5" fmla="*/ 116306 w 130022"/>
                <a:gd name="connsiteY5" fmla="*/ 104274 h 192505"/>
                <a:gd name="connsiteX6" fmla="*/ 128337 w 130022"/>
                <a:gd name="connsiteY6" fmla="*/ 108284 h 192505"/>
                <a:gd name="connsiteX7" fmla="*/ 128337 w 130022"/>
                <a:gd name="connsiteY7" fmla="*/ 192505 h 19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0022" h="192505">
                  <a:moveTo>
                    <a:pt x="0" y="0"/>
                  </a:moveTo>
                  <a:cubicBezTo>
                    <a:pt x="11494" y="14368"/>
                    <a:pt x="13176" y="20626"/>
                    <a:pt x="28074" y="28074"/>
                  </a:cubicBezTo>
                  <a:cubicBezTo>
                    <a:pt x="31855" y="29964"/>
                    <a:pt x="36095" y="30747"/>
                    <a:pt x="40106" y="32084"/>
                  </a:cubicBezTo>
                  <a:cubicBezTo>
                    <a:pt x="44116" y="38768"/>
                    <a:pt x="47460" y="45901"/>
                    <a:pt x="52137" y="52137"/>
                  </a:cubicBezTo>
                  <a:cubicBezTo>
                    <a:pt x="62035" y="65335"/>
                    <a:pt x="64159" y="62928"/>
                    <a:pt x="76200" y="72190"/>
                  </a:cubicBezTo>
                  <a:cubicBezTo>
                    <a:pt x="89770" y="82628"/>
                    <a:pt x="100064" y="98861"/>
                    <a:pt x="116306" y="104274"/>
                  </a:cubicBezTo>
                  <a:cubicBezTo>
                    <a:pt x="120316" y="105611"/>
                    <a:pt x="127766" y="104096"/>
                    <a:pt x="128337" y="108284"/>
                  </a:cubicBezTo>
                  <a:cubicBezTo>
                    <a:pt x="132130" y="136100"/>
                    <a:pt x="128337" y="164431"/>
                    <a:pt x="128337" y="192505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id="{CD34875F-932D-443B-A341-588261816BE7}"/>
                </a:ext>
              </a:extLst>
            </p:cNvPr>
            <p:cNvSpPr/>
            <p:nvPr/>
          </p:nvSpPr>
          <p:spPr>
            <a:xfrm>
              <a:off x="3275483" y="7583906"/>
              <a:ext cx="165549" cy="785998"/>
            </a:xfrm>
            <a:custGeom>
              <a:avLst/>
              <a:gdLst>
                <a:gd name="connsiteX0" fmla="*/ 165549 w 165549"/>
                <a:gd name="connsiteY0" fmla="*/ 0 h 766011"/>
                <a:gd name="connsiteX1" fmla="*/ 149506 w 165549"/>
                <a:gd name="connsiteY1" fmla="*/ 20053 h 766011"/>
                <a:gd name="connsiteX2" fmla="*/ 137475 w 165549"/>
                <a:gd name="connsiteY2" fmla="*/ 44116 h 766011"/>
                <a:gd name="connsiteX3" fmla="*/ 121433 w 165549"/>
                <a:gd name="connsiteY3" fmla="*/ 60158 h 766011"/>
                <a:gd name="connsiteX4" fmla="*/ 117422 w 165549"/>
                <a:gd name="connsiteY4" fmla="*/ 76200 h 766011"/>
                <a:gd name="connsiteX5" fmla="*/ 93359 w 165549"/>
                <a:gd name="connsiteY5" fmla="*/ 104274 h 766011"/>
                <a:gd name="connsiteX6" fmla="*/ 81328 w 165549"/>
                <a:gd name="connsiteY6" fmla="*/ 112295 h 766011"/>
                <a:gd name="connsiteX7" fmla="*/ 53254 w 165549"/>
                <a:gd name="connsiteY7" fmla="*/ 132348 h 766011"/>
                <a:gd name="connsiteX8" fmla="*/ 41222 w 165549"/>
                <a:gd name="connsiteY8" fmla="*/ 148390 h 766011"/>
                <a:gd name="connsiteX9" fmla="*/ 25180 w 165549"/>
                <a:gd name="connsiteY9" fmla="*/ 156411 h 766011"/>
                <a:gd name="connsiteX10" fmla="*/ 9138 w 165549"/>
                <a:gd name="connsiteY10" fmla="*/ 180474 h 766011"/>
                <a:gd name="connsiteX11" fmla="*/ 5128 w 165549"/>
                <a:gd name="connsiteY11" fmla="*/ 256674 h 766011"/>
                <a:gd name="connsiteX12" fmla="*/ 17159 w 165549"/>
                <a:gd name="connsiteY12" fmla="*/ 272716 h 766011"/>
                <a:gd name="connsiteX13" fmla="*/ 37212 w 165549"/>
                <a:gd name="connsiteY13" fmla="*/ 304800 h 766011"/>
                <a:gd name="connsiteX14" fmla="*/ 45233 w 165549"/>
                <a:gd name="connsiteY14" fmla="*/ 340895 h 766011"/>
                <a:gd name="connsiteX15" fmla="*/ 53254 w 165549"/>
                <a:gd name="connsiteY15" fmla="*/ 381000 h 766011"/>
                <a:gd name="connsiteX16" fmla="*/ 57264 w 165549"/>
                <a:gd name="connsiteY16" fmla="*/ 405063 h 766011"/>
                <a:gd name="connsiteX17" fmla="*/ 65285 w 165549"/>
                <a:gd name="connsiteY17" fmla="*/ 421106 h 766011"/>
                <a:gd name="connsiteX18" fmla="*/ 73306 w 165549"/>
                <a:gd name="connsiteY18" fmla="*/ 445169 h 766011"/>
                <a:gd name="connsiteX19" fmla="*/ 77317 w 165549"/>
                <a:gd name="connsiteY19" fmla="*/ 477253 h 766011"/>
                <a:gd name="connsiteX20" fmla="*/ 81328 w 165549"/>
                <a:gd name="connsiteY20" fmla="*/ 501316 h 766011"/>
                <a:gd name="connsiteX21" fmla="*/ 77317 w 165549"/>
                <a:gd name="connsiteY21" fmla="*/ 573506 h 766011"/>
                <a:gd name="connsiteX22" fmla="*/ 61275 w 165549"/>
                <a:gd name="connsiteY22" fmla="*/ 617621 h 766011"/>
                <a:gd name="connsiteX23" fmla="*/ 57264 w 165549"/>
                <a:gd name="connsiteY23" fmla="*/ 637674 h 766011"/>
                <a:gd name="connsiteX24" fmla="*/ 45233 w 165549"/>
                <a:gd name="connsiteY24" fmla="*/ 677779 h 766011"/>
                <a:gd name="connsiteX25" fmla="*/ 37212 w 165549"/>
                <a:gd name="connsiteY25" fmla="*/ 697832 h 766011"/>
                <a:gd name="connsiteX26" fmla="*/ 29191 w 165549"/>
                <a:gd name="connsiteY26" fmla="*/ 713874 h 766011"/>
                <a:gd name="connsiteX27" fmla="*/ 25180 w 165549"/>
                <a:gd name="connsiteY27" fmla="*/ 729916 h 766011"/>
                <a:gd name="connsiteX28" fmla="*/ 17159 w 165549"/>
                <a:gd name="connsiteY28" fmla="*/ 766011 h 766011"/>
                <a:gd name="connsiteX0" fmla="*/ 165549 w 165549"/>
                <a:gd name="connsiteY0" fmla="*/ 0 h 785998"/>
                <a:gd name="connsiteX1" fmla="*/ 149506 w 165549"/>
                <a:gd name="connsiteY1" fmla="*/ 20053 h 785998"/>
                <a:gd name="connsiteX2" fmla="*/ 137475 w 165549"/>
                <a:gd name="connsiteY2" fmla="*/ 44116 h 785998"/>
                <a:gd name="connsiteX3" fmla="*/ 121433 w 165549"/>
                <a:gd name="connsiteY3" fmla="*/ 60158 h 785998"/>
                <a:gd name="connsiteX4" fmla="*/ 117422 w 165549"/>
                <a:gd name="connsiteY4" fmla="*/ 76200 h 785998"/>
                <a:gd name="connsiteX5" fmla="*/ 93359 w 165549"/>
                <a:gd name="connsiteY5" fmla="*/ 104274 h 785998"/>
                <a:gd name="connsiteX6" fmla="*/ 81328 w 165549"/>
                <a:gd name="connsiteY6" fmla="*/ 112295 h 785998"/>
                <a:gd name="connsiteX7" fmla="*/ 53254 w 165549"/>
                <a:gd name="connsiteY7" fmla="*/ 132348 h 785998"/>
                <a:gd name="connsiteX8" fmla="*/ 41222 w 165549"/>
                <a:gd name="connsiteY8" fmla="*/ 148390 h 785998"/>
                <a:gd name="connsiteX9" fmla="*/ 25180 w 165549"/>
                <a:gd name="connsiteY9" fmla="*/ 156411 h 785998"/>
                <a:gd name="connsiteX10" fmla="*/ 9138 w 165549"/>
                <a:gd name="connsiteY10" fmla="*/ 180474 h 785998"/>
                <a:gd name="connsiteX11" fmla="*/ 5128 w 165549"/>
                <a:gd name="connsiteY11" fmla="*/ 256674 h 785998"/>
                <a:gd name="connsiteX12" fmla="*/ 17159 w 165549"/>
                <a:gd name="connsiteY12" fmla="*/ 272716 h 785998"/>
                <a:gd name="connsiteX13" fmla="*/ 37212 w 165549"/>
                <a:gd name="connsiteY13" fmla="*/ 304800 h 785998"/>
                <a:gd name="connsiteX14" fmla="*/ 45233 w 165549"/>
                <a:gd name="connsiteY14" fmla="*/ 340895 h 785998"/>
                <a:gd name="connsiteX15" fmla="*/ 53254 w 165549"/>
                <a:gd name="connsiteY15" fmla="*/ 381000 h 785998"/>
                <a:gd name="connsiteX16" fmla="*/ 57264 w 165549"/>
                <a:gd name="connsiteY16" fmla="*/ 405063 h 785998"/>
                <a:gd name="connsiteX17" fmla="*/ 65285 w 165549"/>
                <a:gd name="connsiteY17" fmla="*/ 421106 h 785998"/>
                <a:gd name="connsiteX18" fmla="*/ 73306 w 165549"/>
                <a:gd name="connsiteY18" fmla="*/ 445169 h 785998"/>
                <a:gd name="connsiteX19" fmla="*/ 77317 w 165549"/>
                <a:gd name="connsiteY19" fmla="*/ 477253 h 785998"/>
                <a:gd name="connsiteX20" fmla="*/ 81328 w 165549"/>
                <a:gd name="connsiteY20" fmla="*/ 501316 h 785998"/>
                <a:gd name="connsiteX21" fmla="*/ 77317 w 165549"/>
                <a:gd name="connsiteY21" fmla="*/ 573506 h 785998"/>
                <a:gd name="connsiteX22" fmla="*/ 61275 w 165549"/>
                <a:gd name="connsiteY22" fmla="*/ 617621 h 785998"/>
                <a:gd name="connsiteX23" fmla="*/ 57264 w 165549"/>
                <a:gd name="connsiteY23" fmla="*/ 637674 h 785998"/>
                <a:gd name="connsiteX24" fmla="*/ 45233 w 165549"/>
                <a:gd name="connsiteY24" fmla="*/ 677779 h 785998"/>
                <a:gd name="connsiteX25" fmla="*/ 37212 w 165549"/>
                <a:gd name="connsiteY25" fmla="*/ 697832 h 785998"/>
                <a:gd name="connsiteX26" fmla="*/ 29191 w 165549"/>
                <a:gd name="connsiteY26" fmla="*/ 713874 h 785998"/>
                <a:gd name="connsiteX27" fmla="*/ 25180 w 165549"/>
                <a:gd name="connsiteY27" fmla="*/ 729916 h 785998"/>
                <a:gd name="connsiteX28" fmla="*/ 14660 w 165549"/>
                <a:gd name="connsiteY28" fmla="*/ 785998 h 785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65549" h="785998">
                  <a:moveTo>
                    <a:pt x="165549" y="0"/>
                  </a:moveTo>
                  <a:cubicBezTo>
                    <a:pt x="160201" y="6684"/>
                    <a:pt x="154102" y="12831"/>
                    <a:pt x="149506" y="20053"/>
                  </a:cubicBezTo>
                  <a:cubicBezTo>
                    <a:pt x="144691" y="27619"/>
                    <a:pt x="142618" y="36769"/>
                    <a:pt x="137475" y="44116"/>
                  </a:cubicBezTo>
                  <a:cubicBezTo>
                    <a:pt x="133138" y="50311"/>
                    <a:pt x="126780" y="54811"/>
                    <a:pt x="121433" y="60158"/>
                  </a:cubicBezTo>
                  <a:cubicBezTo>
                    <a:pt x="120096" y="65505"/>
                    <a:pt x="119593" y="71134"/>
                    <a:pt x="117422" y="76200"/>
                  </a:cubicBezTo>
                  <a:cubicBezTo>
                    <a:pt x="113301" y="85815"/>
                    <a:pt x="100109" y="98488"/>
                    <a:pt x="93359" y="104274"/>
                  </a:cubicBezTo>
                  <a:cubicBezTo>
                    <a:pt x="89700" y="107411"/>
                    <a:pt x="84736" y="108887"/>
                    <a:pt x="81328" y="112295"/>
                  </a:cubicBezTo>
                  <a:cubicBezTo>
                    <a:pt x="59172" y="134451"/>
                    <a:pt x="81402" y="125310"/>
                    <a:pt x="53254" y="132348"/>
                  </a:cubicBezTo>
                  <a:cubicBezTo>
                    <a:pt x="49243" y="137695"/>
                    <a:pt x="46297" y="144040"/>
                    <a:pt x="41222" y="148390"/>
                  </a:cubicBezTo>
                  <a:cubicBezTo>
                    <a:pt x="36683" y="152281"/>
                    <a:pt x="29407" y="152184"/>
                    <a:pt x="25180" y="156411"/>
                  </a:cubicBezTo>
                  <a:cubicBezTo>
                    <a:pt x="18363" y="163228"/>
                    <a:pt x="14485" y="172453"/>
                    <a:pt x="9138" y="180474"/>
                  </a:cubicBezTo>
                  <a:cubicBezTo>
                    <a:pt x="1033" y="212892"/>
                    <a:pt x="-4566" y="220320"/>
                    <a:pt x="5128" y="256674"/>
                  </a:cubicBezTo>
                  <a:cubicBezTo>
                    <a:pt x="6850" y="263132"/>
                    <a:pt x="13617" y="267048"/>
                    <a:pt x="17159" y="272716"/>
                  </a:cubicBezTo>
                  <a:cubicBezTo>
                    <a:pt x="44677" y="316746"/>
                    <a:pt x="3136" y="259367"/>
                    <a:pt x="37212" y="304800"/>
                  </a:cubicBezTo>
                  <a:cubicBezTo>
                    <a:pt x="44492" y="326643"/>
                    <a:pt x="39183" y="308629"/>
                    <a:pt x="45233" y="340895"/>
                  </a:cubicBezTo>
                  <a:cubicBezTo>
                    <a:pt x="47746" y="354295"/>
                    <a:pt x="51013" y="367552"/>
                    <a:pt x="53254" y="381000"/>
                  </a:cubicBezTo>
                  <a:cubicBezTo>
                    <a:pt x="54591" y="389021"/>
                    <a:pt x="54928" y="397274"/>
                    <a:pt x="57264" y="405063"/>
                  </a:cubicBezTo>
                  <a:cubicBezTo>
                    <a:pt x="58982" y="410790"/>
                    <a:pt x="63065" y="415555"/>
                    <a:pt x="65285" y="421106"/>
                  </a:cubicBezTo>
                  <a:cubicBezTo>
                    <a:pt x="68425" y="428956"/>
                    <a:pt x="70632" y="437148"/>
                    <a:pt x="73306" y="445169"/>
                  </a:cubicBezTo>
                  <a:cubicBezTo>
                    <a:pt x="74643" y="455864"/>
                    <a:pt x="75793" y="466583"/>
                    <a:pt x="77317" y="477253"/>
                  </a:cubicBezTo>
                  <a:cubicBezTo>
                    <a:pt x="78467" y="485303"/>
                    <a:pt x="81328" y="493184"/>
                    <a:pt x="81328" y="501316"/>
                  </a:cubicBezTo>
                  <a:cubicBezTo>
                    <a:pt x="81328" y="525416"/>
                    <a:pt x="80080" y="549564"/>
                    <a:pt x="77317" y="573506"/>
                  </a:cubicBezTo>
                  <a:cubicBezTo>
                    <a:pt x="74111" y="601290"/>
                    <a:pt x="72795" y="600342"/>
                    <a:pt x="61275" y="617621"/>
                  </a:cubicBezTo>
                  <a:cubicBezTo>
                    <a:pt x="59938" y="624305"/>
                    <a:pt x="58743" y="631020"/>
                    <a:pt x="57264" y="637674"/>
                  </a:cubicBezTo>
                  <a:cubicBezTo>
                    <a:pt x="54309" y="650974"/>
                    <a:pt x="50234" y="665276"/>
                    <a:pt x="45233" y="677779"/>
                  </a:cubicBezTo>
                  <a:cubicBezTo>
                    <a:pt x="42559" y="684463"/>
                    <a:pt x="40136" y="691253"/>
                    <a:pt x="37212" y="697832"/>
                  </a:cubicBezTo>
                  <a:cubicBezTo>
                    <a:pt x="34784" y="703295"/>
                    <a:pt x="31290" y="708276"/>
                    <a:pt x="29191" y="713874"/>
                  </a:cubicBezTo>
                  <a:cubicBezTo>
                    <a:pt x="27256" y="719035"/>
                    <a:pt x="26419" y="724545"/>
                    <a:pt x="25180" y="729916"/>
                  </a:cubicBezTo>
                  <a:cubicBezTo>
                    <a:pt x="22408" y="741926"/>
                    <a:pt x="14660" y="785998"/>
                    <a:pt x="14660" y="78599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id="{D85538D6-3F41-4F81-847A-065AFD7BBC74}"/>
                </a:ext>
              </a:extLst>
            </p:cNvPr>
            <p:cNvSpPr/>
            <p:nvPr/>
          </p:nvSpPr>
          <p:spPr>
            <a:xfrm>
              <a:off x="3300663" y="7463589"/>
              <a:ext cx="160421" cy="843251"/>
            </a:xfrm>
            <a:custGeom>
              <a:avLst/>
              <a:gdLst>
                <a:gd name="connsiteX0" fmla="*/ 0 w 160421"/>
                <a:gd name="connsiteY0" fmla="*/ 0 h 843251"/>
                <a:gd name="connsiteX1" fmla="*/ 16042 w 160421"/>
                <a:gd name="connsiteY1" fmla="*/ 40106 h 843251"/>
                <a:gd name="connsiteX2" fmla="*/ 36095 w 160421"/>
                <a:gd name="connsiteY2" fmla="*/ 56148 h 843251"/>
                <a:gd name="connsiteX3" fmla="*/ 60158 w 160421"/>
                <a:gd name="connsiteY3" fmla="*/ 92243 h 843251"/>
                <a:gd name="connsiteX4" fmla="*/ 80211 w 160421"/>
                <a:gd name="connsiteY4" fmla="*/ 128337 h 843251"/>
                <a:gd name="connsiteX5" fmla="*/ 88232 w 160421"/>
                <a:gd name="connsiteY5" fmla="*/ 140369 h 843251"/>
                <a:gd name="connsiteX6" fmla="*/ 120316 w 160421"/>
                <a:gd name="connsiteY6" fmla="*/ 220579 h 843251"/>
                <a:gd name="connsiteX7" fmla="*/ 128337 w 160421"/>
                <a:gd name="connsiteY7" fmla="*/ 252664 h 843251"/>
                <a:gd name="connsiteX8" fmla="*/ 144379 w 160421"/>
                <a:gd name="connsiteY8" fmla="*/ 276727 h 843251"/>
                <a:gd name="connsiteX9" fmla="*/ 152400 w 160421"/>
                <a:gd name="connsiteY9" fmla="*/ 292769 h 843251"/>
                <a:gd name="connsiteX10" fmla="*/ 160421 w 160421"/>
                <a:gd name="connsiteY10" fmla="*/ 348916 h 843251"/>
                <a:gd name="connsiteX11" fmla="*/ 156411 w 160421"/>
                <a:gd name="connsiteY11" fmla="*/ 381000 h 843251"/>
                <a:gd name="connsiteX12" fmla="*/ 148390 w 160421"/>
                <a:gd name="connsiteY12" fmla="*/ 409074 h 843251"/>
                <a:gd name="connsiteX13" fmla="*/ 136358 w 160421"/>
                <a:gd name="connsiteY13" fmla="*/ 425116 h 843251"/>
                <a:gd name="connsiteX14" fmla="*/ 124326 w 160421"/>
                <a:gd name="connsiteY14" fmla="*/ 497306 h 843251"/>
                <a:gd name="connsiteX15" fmla="*/ 108284 w 160421"/>
                <a:gd name="connsiteY15" fmla="*/ 693822 h 843251"/>
                <a:gd name="connsiteX16" fmla="*/ 112295 w 160421"/>
                <a:gd name="connsiteY16" fmla="*/ 806116 h 843251"/>
                <a:gd name="connsiteX17" fmla="*/ 116305 w 160421"/>
                <a:gd name="connsiteY17" fmla="*/ 842211 h 843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60421" h="843251">
                  <a:moveTo>
                    <a:pt x="0" y="0"/>
                  </a:moveTo>
                  <a:cubicBezTo>
                    <a:pt x="3640" y="18198"/>
                    <a:pt x="2677" y="25070"/>
                    <a:pt x="16042" y="40106"/>
                  </a:cubicBezTo>
                  <a:cubicBezTo>
                    <a:pt x="21729" y="46504"/>
                    <a:pt x="30566" y="49613"/>
                    <a:pt x="36095" y="56148"/>
                  </a:cubicBezTo>
                  <a:cubicBezTo>
                    <a:pt x="45435" y="67187"/>
                    <a:pt x="52338" y="80079"/>
                    <a:pt x="60158" y="92243"/>
                  </a:cubicBezTo>
                  <a:cubicBezTo>
                    <a:pt x="85924" y="132323"/>
                    <a:pt x="60529" y="93894"/>
                    <a:pt x="80211" y="128337"/>
                  </a:cubicBezTo>
                  <a:cubicBezTo>
                    <a:pt x="82602" y="132522"/>
                    <a:pt x="86442" y="135894"/>
                    <a:pt x="88232" y="140369"/>
                  </a:cubicBezTo>
                  <a:cubicBezTo>
                    <a:pt x="127877" y="239481"/>
                    <a:pt x="82696" y="145339"/>
                    <a:pt x="120316" y="220579"/>
                  </a:cubicBezTo>
                  <a:cubicBezTo>
                    <a:pt x="122990" y="231274"/>
                    <a:pt x="123994" y="242531"/>
                    <a:pt x="128337" y="252664"/>
                  </a:cubicBezTo>
                  <a:cubicBezTo>
                    <a:pt x="132134" y="261525"/>
                    <a:pt x="139419" y="268461"/>
                    <a:pt x="144379" y="276727"/>
                  </a:cubicBezTo>
                  <a:cubicBezTo>
                    <a:pt x="147455" y="281854"/>
                    <a:pt x="149726" y="287422"/>
                    <a:pt x="152400" y="292769"/>
                  </a:cubicBezTo>
                  <a:cubicBezTo>
                    <a:pt x="156103" y="311284"/>
                    <a:pt x="160421" y="329858"/>
                    <a:pt x="160421" y="348916"/>
                  </a:cubicBezTo>
                  <a:cubicBezTo>
                    <a:pt x="160421" y="359694"/>
                    <a:pt x="158525" y="370431"/>
                    <a:pt x="156411" y="381000"/>
                  </a:cubicBezTo>
                  <a:cubicBezTo>
                    <a:pt x="154502" y="390543"/>
                    <a:pt x="152417" y="400214"/>
                    <a:pt x="148390" y="409074"/>
                  </a:cubicBezTo>
                  <a:cubicBezTo>
                    <a:pt x="145624" y="415159"/>
                    <a:pt x="140369" y="419769"/>
                    <a:pt x="136358" y="425116"/>
                  </a:cubicBezTo>
                  <a:cubicBezTo>
                    <a:pt x="125078" y="470234"/>
                    <a:pt x="129434" y="446231"/>
                    <a:pt x="124326" y="497306"/>
                  </a:cubicBezTo>
                  <a:cubicBezTo>
                    <a:pt x="115842" y="675469"/>
                    <a:pt x="131747" y="611700"/>
                    <a:pt x="108284" y="693822"/>
                  </a:cubicBezTo>
                  <a:cubicBezTo>
                    <a:pt x="109621" y="731253"/>
                    <a:pt x="110158" y="768722"/>
                    <a:pt x="112295" y="806116"/>
                  </a:cubicBezTo>
                  <a:cubicBezTo>
                    <a:pt x="116683" y="882907"/>
                    <a:pt x="116305" y="811706"/>
                    <a:pt x="116305" y="842211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47046199-F101-42AA-A916-33D5936F821E}"/>
                </a:ext>
              </a:extLst>
            </p:cNvPr>
            <p:cNvSpPr/>
            <p:nvPr/>
          </p:nvSpPr>
          <p:spPr>
            <a:xfrm>
              <a:off x="3348789" y="7547811"/>
              <a:ext cx="98101" cy="755425"/>
            </a:xfrm>
            <a:custGeom>
              <a:avLst/>
              <a:gdLst>
                <a:gd name="connsiteX0" fmla="*/ 0 w 98101"/>
                <a:gd name="connsiteY0" fmla="*/ 0 h 737936"/>
                <a:gd name="connsiteX1" fmla="*/ 76200 w 98101"/>
                <a:gd name="connsiteY1" fmla="*/ 84221 h 737936"/>
                <a:gd name="connsiteX2" fmla="*/ 92243 w 98101"/>
                <a:gd name="connsiteY2" fmla="*/ 116305 h 737936"/>
                <a:gd name="connsiteX3" fmla="*/ 92243 w 98101"/>
                <a:gd name="connsiteY3" fmla="*/ 268705 h 737936"/>
                <a:gd name="connsiteX4" fmla="*/ 80211 w 98101"/>
                <a:gd name="connsiteY4" fmla="*/ 284747 h 737936"/>
                <a:gd name="connsiteX5" fmla="*/ 52137 w 98101"/>
                <a:gd name="connsiteY5" fmla="*/ 320842 h 737936"/>
                <a:gd name="connsiteX6" fmla="*/ 48127 w 98101"/>
                <a:gd name="connsiteY6" fmla="*/ 336884 h 737936"/>
                <a:gd name="connsiteX7" fmla="*/ 36095 w 98101"/>
                <a:gd name="connsiteY7" fmla="*/ 376989 h 737936"/>
                <a:gd name="connsiteX8" fmla="*/ 40106 w 98101"/>
                <a:gd name="connsiteY8" fmla="*/ 505326 h 737936"/>
                <a:gd name="connsiteX9" fmla="*/ 44116 w 98101"/>
                <a:gd name="connsiteY9" fmla="*/ 521368 h 737936"/>
                <a:gd name="connsiteX10" fmla="*/ 48127 w 98101"/>
                <a:gd name="connsiteY10" fmla="*/ 545431 h 737936"/>
                <a:gd name="connsiteX11" fmla="*/ 56148 w 98101"/>
                <a:gd name="connsiteY11" fmla="*/ 565484 h 737936"/>
                <a:gd name="connsiteX12" fmla="*/ 64169 w 98101"/>
                <a:gd name="connsiteY12" fmla="*/ 617621 h 737936"/>
                <a:gd name="connsiteX13" fmla="*/ 72190 w 98101"/>
                <a:gd name="connsiteY13" fmla="*/ 645694 h 737936"/>
                <a:gd name="connsiteX14" fmla="*/ 76200 w 98101"/>
                <a:gd name="connsiteY14" fmla="*/ 677778 h 737936"/>
                <a:gd name="connsiteX15" fmla="*/ 84222 w 98101"/>
                <a:gd name="connsiteY15" fmla="*/ 697831 h 737936"/>
                <a:gd name="connsiteX16" fmla="*/ 88232 w 98101"/>
                <a:gd name="connsiteY16" fmla="*/ 713873 h 737936"/>
                <a:gd name="connsiteX17" fmla="*/ 92243 w 98101"/>
                <a:gd name="connsiteY17" fmla="*/ 725905 h 737936"/>
                <a:gd name="connsiteX18" fmla="*/ 96253 w 98101"/>
                <a:gd name="connsiteY18" fmla="*/ 737936 h 737936"/>
                <a:gd name="connsiteX0" fmla="*/ 0 w 98101"/>
                <a:gd name="connsiteY0" fmla="*/ 0 h 755425"/>
                <a:gd name="connsiteX1" fmla="*/ 76200 w 98101"/>
                <a:gd name="connsiteY1" fmla="*/ 84221 h 755425"/>
                <a:gd name="connsiteX2" fmla="*/ 92243 w 98101"/>
                <a:gd name="connsiteY2" fmla="*/ 116305 h 755425"/>
                <a:gd name="connsiteX3" fmla="*/ 92243 w 98101"/>
                <a:gd name="connsiteY3" fmla="*/ 268705 h 755425"/>
                <a:gd name="connsiteX4" fmla="*/ 80211 w 98101"/>
                <a:gd name="connsiteY4" fmla="*/ 284747 h 755425"/>
                <a:gd name="connsiteX5" fmla="*/ 52137 w 98101"/>
                <a:gd name="connsiteY5" fmla="*/ 320842 h 755425"/>
                <a:gd name="connsiteX6" fmla="*/ 48127 w 98101"/>
                <a:gd name="connsiteY6" fmla="*/ 336884 h 755425"/>
                <a:gd name="connsiteX7" fmla="*/ 36095 w 98101"/>
                <a:gd name="connsiteY7" fmla="*/ 376989 h 755425"/>
                <a:gd name="connsiteX8" fmla="*/ 40106 w 98101"/>
                <a:gd name="connsiteY8" fmla="*/ 505326 h 755425"/>
                <a:gd name="connsiteX9" fmla="*/ 44116 w 98101"/>
                <a:gd name="connsiteY9" fmla="*/ 521368 h 755425"/>
                <a:gd name="connsiteX10" fmla="*/ 48127 w 98101"/>
                <a:gd name="connsiteY10" fmla="*/ 545431 h 755425"/>
                <a:gd name="connsiteX11" fmla="*/ 56148 w 98101"/>
                <a:gd name="connsiteY11" fmla="*/ 565484 h 755425"/>
                <a:gd name="connsiteX12" fmla="*/ 64169 w 98101"/>
                <a:gd name="connsiteY12" fmla="*/ 617621 h 755425"/>
                <a:gd name="connsiteX13" fmla="*/ 72190 w 98101"/>
                <a:gd name="connsiteY13" fmla="*/ 645694 h 755425"/>
                <a:gd name="connsiteX14" fmla="*/ 76200 w 98101"/>
                <a:gd name="connsiteY14" fmla="*/ 677778 h 755425"/>
                <a:gd name="connsiteX15" fmla="*/ 84222 w 98101"/>
                <a:gd name="connsiteY15" fmla="*/ 697831 h 755425"/>
                <a:gd name="connsiteX16" fmla="*/ 88232 w 98101"/>
                <a:gd name="connsiteY16" fmla="*/ 713873 h 755425"/>
                <a:gd name="connsiteX17" fmla="*/ 92243 w 98101"/>
                <a:gd name="connsiteY17" fmla="*/ 725905 h 755425"/>
                <a:gd name="connsiteX18" fmla="*/ 96253 w 98101"/>
                <a:gd name="connsiteY18" fmla="*/ 755425 h 755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8101" h="755425">
                  <a:moveTo>
                    <a:pt x="0" y="0"/>
                  </a:moveTo>
                  <a:cubicBezTo>
                    <a:pt x="28300" y="28298"/>
                    <a:pt x="49460" y="48568"/>
                    <a:pt x="76200" y="84221"/>
                  </a:cubicBezTo>
                  <a:cubicBezTo>
                    <a:pt x="83374" y="93787"/>
                    <a:pt x="86895" y="105610"/>
                    <a:pt x="92243" y="116305"/>
                  </a:cubicBezTo>
                  <a:cubicBezTo>
                    <a:pt x="98190" y="175783"/>
                    <a:pt x="101721" y="192878"/>
                    <a:pt x="92243" y="268705"/>
                  </a:cubicBezTo>
                  <a:cubicBezTo>
                    <a:pt x="91414" y="275338"/>
                    <a:pt x="83919" y="279185"/>
                    <a:pt x="80211" y="284747"/>
                  </a:cubicBezTo>
                  <a:cubicBezTo>
                    <a:pt x="58980" y="316593"/>
                    <a:pt x="78841" y="294138"/>
                    <a:pt x="52137" y="320842"/>
                  </a:cubicBezTo>
                  <a:cubicBezTo>
                    <a:pt x="50800" y="326189"/>
                    <a:pt x="49711" y="331605"/>
                    <a:pt x="48127" y="336884"/>
                  </a:cubicBezTo>
                  <a:cubicBezTo>
                    <a:pt x="33474" y="385729"/>
                    <a:pt x="45344" y="339998"/>
                    <a:pt x="36095" y="376989"/>
                  </a:cubicBezTo>
                  <a:cubicBezTo>
                    <a:pt x="37432" y="419768"/>
                    <a:pt x="37732" y="462592"/>
                    <a:pt x="40106" y="505326"/>
                  </a:cubicBezTo>
                  <a:cubicBezTo>
                    <a:pt x="40412" y="510829"/>
                    <a:pt x="43035" y="515963"/>
                    <a:pt x="44116" y="521368"/>
                  </a:cubicBezTo>
                  <a:cubicBezTo>
                    <a:pt x="45711" y="529342"/>
                    <a:pt x="45987" y="537586"/>
                    <a:pt x="48127" y="545431"/>
                  </a:cubicBezTo>
                  <a:cubicBezTo>
                    <a:pt x="50021" y="552377"/>
                    <a:pt x="53474" y="558800"/>
                    <a:pt x="56148" y="565484"/>
                  </a:cubicBezTo>
                  <a:cubicBezTo>
                    <a:pt x="57267" y="573318"/>
                    <a:pt x="62080" y="608570"/>
                    <a:pt x="64169" y="617621"/>
                  </a:cubicBezTo>
                  <a:cubicBezTo>
                    <a:pt x="66357" y="627104"/>
                    <a:pt x="69516" y="636336"/>
                    <a:pt x="72190" y="645694"/>
                  </a:cubicBezTo>
                  <a:cubicBezTo>
                    <a:pt x="73527" y="656389"/>
                    <a:pt x="73776" y="667276"/>
                    <a:pt x="76200" y="677778"/>
                  </a:cubicBezTo>
                  <a:cubicBezTo>
                    <a:pt x="77819" y="684793"/>
                    <a:pt x="81945" y="691001"/>
                    <a:pt x="84222" y="697831"/>
                  </a:cubicBezTo>
                  <a:cubicBezTo>
                    <a:pt x="85965" y="703060"/>
                    <a:pt x="86718" y="708573"/>
                    <a:pt x="88232" y="713873"/>
                  </a:cubicBezTo>
                  <a:cubicBezTo>
                    <a:pt x="89393" y="717938"/>
                    <a:pt x="90906" y="721894"/>
                    <a:pt x="92243" y="725905"/>
                  </a:cubicBezTo>
                  <a:cubicBezTo>
                    <a:pt x="93580" y="729915"/>
                    <a:pt x="94916" y="751415"/>
                    <a:pt x="96253" y="755425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2D33A74F-A0CA-41BD-B86A-D828AE5B1B64}"/>
                </a:ext>
              </a:extLst>
            </p:cNvPr>
            <p:cNvSpPr/>
            <p:nvPr/>
          </p:nvSpPr>
          <p:spPr>
            <a:xfrm>
              <a:off x="3332629" y="7700212"/>
              <a:ext cx="76318" cy="660552"/>
            </a:xfrm>
            <a:custGeom>
              <a:avLst/>
              <a:gdLst>
                <a:gd name="connsiteX0" fmla="*/ 44234 w 76318"/>
                <a:gd name="connsiteY0" fmla="*/ 0 h 605589"/>
                <a:gd name="connsiteX1" fmla="*/ 36213 w 76318"/>
                <a:gd name="connsiteY1" fmla="*/ 20052 h 605589"/>
                <a:gd name="connsiteX2" fmla="*/ 24182 w 76318"/>
                <a:gd name="connsiteY2" fmla="*/ 32084 h 605589"/>
                <a:gd name="connsiteX3" fmla="*/ 16160 w 76318"/>
                <a:gd name="connsiteY3" fmla="*/ 44115 h 605589"/>
                <a:gd name="connsiteX4" fmla="*/ 12150 w 76318"/>
                <a:gd name="connsiteY4" fmla="*/ 56147 h 605589"/>
                <a:gd name="connsiteX5" fmla="*/ 118 w 76318"/>
                <a:gd name="connsiteY5" fmla="*/ 80210 h 605589"/>
                <a:gd name="connsiteX6" fmla="*/ 8139 w 76318"/>
                <a:gd name="connsiteY6" fmla="*/ 160421 h 605589"/>
                <a:gd name="connsiteX7" fmla="*/ 16160 w 76318"/>
                <a:gd name="connsiteY7" fmla="*/ 196515 h 605589"/>
                <a:gd name="connsiteX8" fmla="*/ 24182 w 76318"/>
                <a:gd name="connsiteY8" fmla="*/ 216568 h 605589"/>
                <a:gd name="connsiteX9" fmla="*/ 40224 w 76318"/>
                <a:gd name="connsiteY9" fmla="*/ 232610 h 605589"/>
                <a:gd name="connsiteX10" fmla="*/ 44234 w 76318"/>
                <a:gd name="connsiteY10" fmla="*/ 244642 h 605589"/>
                <a:gd name="connsiteX11" fmla="*/ 64287 w 76318"/>
                <a:gd name="connsiteY11" fmla="*/ 272715 h 605589"/>
                <a:gd name="connsiteX12" fmla="*/ 68297 w 76318"/>
                <a:gd name="connsiteY12" fmla="*/ 288757 h 605589"/>
                <a:gd name="connsiteX13" fmla="*/ 72308 w 76318"/>
                <a:gd name="connsiteY13" fmla="*/ 300789 h 605589"/>
                <a:gd name="connsiteX14" fmla="*/ 76318 w 76318"/>
                <a:gd name="connsiteY14" fmla="*/ 352926 h 605589"/>
                <a:gd name="connsiteX15" fmla="*/ 64287 w 76318"/>
                <a:gd name="connsiteY15" fmla="*/ 457200 h 605589"/>
                <a:gd name="connsiteX16" fmla="*/ 52255 w 76318"/>
                <a:gd name="connsiteY16" fmla="*/ 493294 h 605589"/>
                <a:gd name="connsiteX17" fmla="*/ 28192 w 76318"/>
                <a:gd name="connsiteY17" fmla="*/ 545431 h 605589"/>
                <a:gd name="connsiteX18" fmla="*/ 24182 w 76318"/>
                <a:gd name="connsiteY18" fmla="*/ 569494 h 605589"/>
                <a:gd name="connsiteX19" fmla="*/ 20171 w 76318"/>
                <a:gd name="connsiteY19" fmla="*/ 585536 h 605589"/>
                <a:gd name="connsiteX20" fmla="*/ 20171 w 76318"/>
                <a:gd name="connsiteY20" fmla="*/ 605589 h 605589"/>
                <a:gd name="connsiteX0" fmla="*/ 44234 w 76318"/>
                <a:gd name="connsiteY0" fmla="*/ 0 h 660552"/>
                <a:gd name="connsiteX1" fmla="*/ 36213 w 76318"/>
                <a:gd name="connsiteY1" fmla="*/ 20052 h 660552"/>
                <a:gd name="connsiteX2" fmla="*/ 24182 w 76318"/>
                <a:gd name="connsiteY2" fmla="*/ 32084 h 660552"/>
                <a:gd name="connsiteX3" fmla="*/ 16160 w 76318"/>
                <a:gd name="connsiteY3" fmla="*/ 44115 h 660552"/>
                <a:gd name="connsiteX4" fmla="*/ 12150 w 76318"/>
                <a:gd name="connsiteY4" fmla="*/ 56147 h 660552"/>
                <a:gd name="connsiteX5" fmla="*/ 118 w 76318"/>
                <a:gd name="connsiteY5" fmla="*/ 80210 h 660552"/>
                <a:gd name="connsiteX6" fmla="*/ 8139 w 76318"/>
                <a:gd name="connsiteY6" fmla="*/ 160421 h 660552"/>
                <a:gd name="connsiteX7" fmla="*/ 16160 w 76318"/>
                <a:gd name="connsiteY7" fmla="*/ 196515 h 660552"/>
                <a:gd name="connsiteX8" fmla="*/ 24182 w 76318"/>
                <a:gd name="connsiteY8" fmla="*/ 216568 h 660552"/>
                <a:gd name="connsiteX9" fmla="*/ 40224 w 76318"/>
                <a:gd name="connsiteY9" fmla="*/ 232610 h 660552"/>
                <a:gd name="connsiteX10" fmla="*/ 44234 w 76318"/>
                <a:gd name="connsiteY10" fmla="*/ 244642 h 660552"/>
                <a:gd name="connsiteX11" fmla="*/ 64287 w 76318"/>
                <a:gd name="connsiteY11" fmla="*/ 272715 h 660552"/>
                <a:gd name="connsiteX12" fmla="*/ 68297 w 76318"/>
                <a:gd name="connsiteY12" fmla="*/ 288757 h 660552"/>
                <a:gd name="connsiteX13" fmla="*/ 72308 w 76318"/>
                <a:gd name="connsiteY13" fmla="*/ 300789 h 660552"/>
                <a:gd name="connsiteX14" fmla="*/ 76318 w 76318"/>
                <a:gd name="connsiteY14" fmla="*/ 352926 h 660552"/>
                <a:gd name="connsiteX15" fmla="*/ 64287 w 76318"/>
                <a:gd name="connsiteY15" fmla="*/ 457200 h 660552"/>
                <a:gd name="connsiteX16" fmla="*/ 52255 w 76318"/>
                <a:gd name="connsiteY16" fmla="*/ 493294 h 660552"/>
                <a:gd name="connsiteX17" fmla="*/ 28192 w 76318"/>
                <a:gd name="connsiteY17" fmla="*/ 545431 h 660552"/>
                <a:gd name="connsiteX18" fmla="*/ 24182 w 76318"/>
                <a:gd name="connsiteY18" fmla="*/ 569494 h 660552"/>
                <a:gd name="connsiteX19" fmla="*/ 20171 w 76318"/>
                <a:gd name="connsiteY19" fmla="*/ 585536 h 660552"/>
                <a:gd name="connsiteX20" fmla="*/ 5181 w 76318"/>
                <a:gd name="connsiteY20" fmla="*/ 660552 h 660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6318" h="660552">
                  <a:moveTo>
                    <a:pt x="44234" y="0"/>
                  </a:moveTo>
                  <a:cubicBezTo>
                    <a:pt x="41560" y="6684"/>
                    <a:pt x="40028" y="13947"/>
                    <a:pt x="36213" y="20052"/>
                  </a:cubicBezTo>
                  <a:cubicBezTo>
                    <a:pt x="33207" y="24862"/>
                    <a:pt x="27813" y="27727"/>
                    <a:pt x="24182" y="32084"/>
                  </a:cubicBezTo>
                  <a:cubicBezTo>
                    <a:pt x="21096" y="35787"/>
                    <a:pt x="18834" y="40105"/>
                    <a:pt x="16160" y="44115"/>
                  </a:cubicBezTo>
                  <a:cubicBezTo>
                    <a:pt x="14823" y="48126"/>
                    <a:pt x="13867" y="52284"/>
                    <a:pt x="12150" y="56147"/>
                  </a:cubicBezTo>
                  <a:cubicBezTo>
                    <a:pt x="8508" y="64342"/>
                    <a:pt x="463" y="71249"/>
                    <a:pt x="118" y="80210"/>
                  </a:cubicBezTo>
                  <a:cubicBezTo>
                    <a:pt x="-915" y="107060"/>
                    <a:pt x="5059" y="133728"/>
                    <a:pt x="8139" y="160421"/>
                  </a:cubicBezTo>
                  <a:cubicBezTo>
                    <a:pt x="10049" y="176973"/>
                    <a:pt x="11032" y="182842"/>
                    <a:pt x="16160" y="196515"/>
                  </a:cubicBezTo>
                  <a:cubicBezTo>
                    <a:pt x="18688" y="203256"/>
                    <a:pt x="20188" y="210578"/>
                    <a:pt x="24182" y="216568"/>
                  </a:cubicBezTo>
                  <a:cubicBezTo>
                    <a:pt x="28377" y="222860"/>
                    <a:pt x="34877" y="227263"/>
                    <a:pt x="40224" y="232610"/>
                  </a:cubicBezTo>
                  <a:cubicBezTo>
                    <a:pt x="41561" y="236621"/>
                    <a:pt x="42343" y="240861"/>
                    <a:pt x="44234" y="244642"/>
                  </a:cubicBezTo>
                  <a:cubicBezTo>
                    <a:pt x="47165" y="250505"/>
                    <a:pt x="61563" y="269084"/>
                    <a:pt x="64287" y="272715"/>
                  </a:cubicBezTo>
                  <a:cubicBezTo>
                    <a:pt x="65624" y="278062"/>
                    <a:pt x="66783" y="283457"/>
                    <a:pt x="68297" y="288757"/>
                  </a:cubicBezTo>
                  <a:cubicBezTo>
                    <a:pt x="69458" y="292822"/>
                    <a:pt x="71784" y="296594"/>
                    <a:pt x="72308" y="300789"/>
                  </a:cubicBezTo>
                  <a:cubicBezTo>
                    <a:pt x="74470" y="318085"/>
                    <a:pt x="74981" y="335547"/>
                    <a:pt x="76318" y="352926"/>
                  </a:cubicBezTo>
                  <a:cubicBezTo>
                    <a:pt x="72308" y="387684"/>
                    <a:pt x="70199" y="422714"/>
                    <a:pt x="64287" y="457200"/>
                  </a:cubicBezTo>
                  <a:cubicBezTo>
                    <a:pt x="62144" y="469700"/>
                    <a:pt x="56852" y="481474"/>
                    <a:pt x="52255" y="493294"/>
                  </a:cubicBezTo>
                  <a:cubicBezTo>
                    <a:pt x="44173" y="514077"/>
                    <a:pt x="37384" y="527046"/>
                    <a:pt x="28192" y="545431"/>
                  </a:cubicBezTo>
                  <a:cubicBezTo>
                    <a:pt x="26855" y="553452"/>
                    <a:pt x="25777" y="561520"/>
                    <a:pt x="24182" y="569494"/>
                  </a:cubicBezTo>
                  <a:cubicBezTo>
                    <a:pt x="23101" y="574899"/>
                    <a:pt x="20780" y="580058"/>
                    <a:pt x="20171" y="585536"/>
                  </a:cubicBezTo>
                  <a:cubicBezTo>
                    <a:pt x="19433" y="592179"/>
                    <a:pt x="5181" y="653868"/>
                    <a:pt x="5181" y="660552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id="{7D445E68-0D97-4547-80A9-2B6D85C2710D}"/>
                </a:ext>
              </a:extLst>
            </p:cNvPr>
            <p:cNvSpPr/>
            <p:nvPr/>
          </p:nvSpPr>
          <p:spPr>
            <a:xfrm>
              <a:off x="3276600" y="6055895"/>
              <a:ext cx="132362" cy="112294"/>
            </a:xfrm>
            <a:custGeom>
              <a:avLst/>
              <a:gdLst>
                <a:gd name="connsiteX0" fmla="*/ 0 w 132362"/>
                <a:gd name="connsiteY0" fmla="*/ 112294 h 112294"/>
                <a:gd name="connsiteX1" fmla="*/ 16042 w 132362"/>
                <a:gd name="connsiteY1" fmla="*/ 76200 h 112294"/>
                <a:gd name="connsiteX2" fmla="*/ 32084 w 132362"/>
                <a:gd name="connsiteY2" fmla="*/ 52137 h 112294"/>
                <a:gd name="connsiteX3" fmla="*/ 60158 w 132362"/>
                <a:gd name="connsiteY3" fmla="*/ 24063 h 112294"/>
                <a:gd name="connsiteX4" fmla="*/ 120316 w 132362"/>
                <a:gd name="connsiteY4" fmla="*/ 16042 h 112294"/>
                <a:gd name="connsiteX5" fmla="*/ 132347 w 132362"/>
                <a:gd name="connsiteY5" fmla="*/ 0 h 112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2362" h="112294">
                  <a:moveTo>
                    <a:pt x="0" y="112294"/>
                  </a:moveTo>
                  <a:cubicBezTo>
                    <a:pt x="4827" y="100227"/>
                    <a:pt x="9298" y="87440"/>
                    <a:pt x="16042" y="76200"/>
                  </a:cubicBezTo>
                  <a:cubicBezTo>
                    <a:pt x="21002" y="67934"/>
                    <a:pt x="25267" y="58954"/>
                    <a:pt x="32084" y="52137"/>
                  </a:cubicBezTo>
                  <a:cubicBezTo>
                    <a:pt x="41442" y="42779"/>
                    <a:pt x="47057" y="25935"/>
                    <a:pt x="60158" y="24063"/>
                  </a:cubicBezTo>
                  <a:cubicBezTo>
                    <a:pt x="98902" y="18528"/>
                    <a:pt x="78852" y="21224"/>
                    <a:pt x="120316" y="16042"/>
                  </a:cubicBezTo>
                  <a:cubicBezTo>
                    <a:pt x="133292" y="3065"/>
                    <a:pt x="132347" y="9682"/>
                    <a:pt x="132347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6E5763FA-5283-442F-9F77-B05D2427FCBD}"/>
                </a:ext>
              </a:extLst>
            </p:cNvPr>
            <p:cNvSpPr/>
            <p:nvPr/>
          </p:nvSpPr>
          <p:spPr>
            <a:xfrm>
              <a:off x="3224463" y="6091845"/>
              <a:ext cx="180474" cy="68323"/>
            </a:xfrm>
            <a:custGeom>
              <a:avLst/>
              <a:gdLst>
                <a:gd name="connsiteX0" fmla="*/ 180474 w 180474"/>
                <a:gd name="connsiteY0" fmla="*/ 68323 h 68323"/>
                <a:gd name="connsiteX1" fmla="*/ 124326 w 180474"/>
                <a:gd name="connsiteY1" fmla="*/ 36239 h 68323"/>
                <a:gd name="connsiteX2" fmla="*/ 104274 w 180474"/>
                <a:gd name="connsiteY2" fmla="*/ 24208 h 68323"/>
                <a:gd name="connsiteX3" fmla="*/ 68179 w 180474"/>
                <a:gd name="connsiteY3" fmla="*/ 20197 h 68323"/>
                <a:gd name="connsiteX4" fmla="*/ 52137 w 180474"/>
                <a:gd name="connsiteY4" fmla="*/ 16187 h 68323"/>
                <a:gd name="connsiteX5" fmla="*/ 32084 w 180474"/>
                <a:gd name="connsiteY5" fmla="*/ 12176 h 68323"/>
                <a:gd name="connsiteX6" fmla="*/ 4011 w 180474"/>
                <a:gd name="connsiteY6" fmla="*/ 144 h 68323"/>
                <a:gd name="connsiteX7" fmla="*/ 0 w 180474"/>
                <a:gd name="connsiteY7" fmla="*/ 144 h 6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474" h="68323">
                  <a:moveTo>
                    <a:pt x="180474" y="68323"/>
                  </a:moveTo>
                  <a:cubicBezTo>
                    <a:pt x="138998" y="36065"/>
                    <a:pt x="159325" y="43240"/>
                    <a:pt x="124326" y="36239"/>
                  </a:cubicBezTo>
                  <a:cubicBezTo>
                    <a:pt x="117642" y="32229"/>
                    <a:pt x="111769" y="26349"/>
                    <a:pt x="104274" y="24208"/>
                  </a:cubicBezTo>
                  <a:cubicBezTo>
                    <a:pt x="92634" y="20882"/>
                    <a:pt x="80144" y="22038"/>
                    <a:pt x="68179" y="20197"/>
                  </a:cubicBezTo>
                  <a:cubicBezTo>
                    <a:pt x="62731" y="19359"/>
                    <a:pt x="57518" y="17383"/>
                    <a:pt x="52137" y="16187"/>
                  </a:cubicBezTo>
                  <a:cubicBezTo>
                    <a:pt x="45483" y="14708"/>
                    <a:pt x="38768" y="13513"/>
                    <a:pt x="32084" y="12176"/>
                  </a:cubicBezTo>
                  <a:cubicBezTo>
                    <a:pt x="20610" y="6439"/>
                    <a:pt x="15810" y="3094"/>
                    <a:pt x="4011" y="144"/>
                  </a:cubicBezTo>
                  <a:cubicBezTo>
                    <a:pt x="2714" y="-180"/>
                    <a:pt x="1337" y="144"/>
                    <a:pt x="0" y="144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id="{8731D8A0-ED9A-4D6B-9BF5-0B6B01FE6AB2}"/>
                </a:ext>
              </a:extLst>
            </p:cNvPr>
            <p:cNvSpPr/>
            <p:nvPr/>
          </p:nvSpPr>
          <p:spPr>
            <a:xfrm>
              <a:off x="3441032" y="6344653"/>
              <a:ext cx="64168" cy="160421"/>
            </a:xfrm>
            <a:custGeom>
              <a:avLst/>
              <a:gdLst>
                <a:gd name="connsiteX0" fmla="*/ 36094 w 64168"/>
                <a:gd name="connsiteY0" fmla="*/ 0 h 160421"/>
                <a:gd name="connsiteX1" fmla="*/ 16042 w 64168"/>
                <a:gd name="connsiteY1" fmla="*/ 4010 h 160421"/>
                <a:gd name="connsiteX2" fmla="*/ 0 w 64168"/>
                <a:gd name="connsiteY2" fmla="*/ 28073 h 160421"/>
                <a:gd name="connsiteX3" fmla="*/ 16042 w 64168"/>
                <a:gd name="connsiteY3" fmla="*/ 96252 h 160421"/>
                <a:gd name="connsiteX4" fmla="*/ 32084 w 64168"/>
                <a:gd name="connsiteY4" fmla="*/ 112294 h 160421"/>
                <a:gd name="connsiteX5" fmla="*/ 52136 w 64168"/>
                <a:gd name="connsiteY5" fmla="*/ 144379 h 160421"/>
                <a:gd name="connsiteX6" fmla="*/ 64168 w 64168"/>
                <a:gd name="connsiteY6" fmla="*/ 160421 h 160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168" h="160421">
                  <a:moveTo>
                    <a:pt x="36094" y="0"/>
                  </a:moveTo>
                  <a:cubicBezTo>
                    <a:pt x="29410" y="1337"/>
                    <a:pt x="22139" y="962"/>
                    <a:pt x="16042" y="4010"/>
                  </a:cubicBezTo>
                  <a:cubicBezTo>
                    <a:pt x="4025" y="10019"/>
                    <a:pt x="3565" y="17378"/>
                    <a:pt x="0" y="28073"/>
                  </a:cubicBezTo>
                  <a:cubicBezTo>
                    <a:pt x="2902" y="46936"/>
                    <a:pt x="2207" y="77805"/>
                    <a:pt x="16042" y="96252"/>
                  </a:cubicBezTo>
                  <a:cubicBezTo>
                    <a:pt x="20579" y="102302"/>
                    <a:pt x="27104" y="106603"/>
                    <a:pt x="32084" y="112294"/>
                  </a:cubicBezTo>
                  <a:cubicBezTo>
                    <a:pt x="51967" y="135018"/>
                    <a:pt x="37311" y="120659"/>
                    <a:pt x="52136" y="144379"/>
                  </a:cubicBezTo>
                  <a:cubicBezTo>
                    <a:pt x="55679" y="150047"/>
                    <a:pt x="64168" y="160421"/>
                    <a:pt x="64168" y="160421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id="{94D0F4F6-86DE-4382-8988-06391D625AF9}"/>
                </a:ext>
              </a:extLst>
            </p:cNvPr>
            <p:cNvSpPr/>
            <p:nvPr/>
          </p:nvSpPr>
          <p:spPr>
            <a:xfrm>
              <a:off x="2640452" y="9119937"/>
              <a:ext cx="160424" cy="1515979"/>
            </a:xfrm>
            <a:custGeom>
              <a:avLst/>
              <a:gdLst>
                <a:gd name="connsiteX0" fmla="*/ 36098 w 160424"/>
                <a:gd name="connsiteY0" fmla="*/ 1515979 h 1515979"/>
                <a:gd name="connsiteX1" fmla="*/ 100266 w 160424"/>
                <a:gd name="connsiteY1" fmla="*/ 1167063 h 1515979"/>
                <a:gd name="connsiteX2" fmla="*/ 128340 w 160424"/>
                <a:gd name="connsiteY2" fmla="*/ 970547 h 1515979"/>
                <a:gd name="connsiteX3" fmla="*/ 160424 w 160424"/>
                <a:gd name="connsiteY3" fmla="*/ 782052 h 1515979"/>
                <a:gd name="connsiteX4" fmla="*/ 108288 w 160424"/>
                <a:gd name="connsiteY4" fmla="*/ 409074 h 1515979"/>
                <a:gd name="connsiteX5" fmla="*/ 56151 w 160424"/>
                <a:gd name="connsiteY5" fmla="*/ 268705 h 1515979"/>
                <a:gd name="connsiteX6" fmla="*/ 16045 w 160424"/>
                <a:gd name="connsiteY6" fmla="*/ 140368 h 1515979"/>
                <a:gd name="connsiteX7" fmla="*/ 8024 w 160424"/>
                <a:gd name="connsiteY7" fmla="*/ 80210 h 1515979"/>
                <a:gd name="connsiteX8" fmla="*/ 3 w 160424"/>
                <a:gd name="connsiteY8" fmla="*/ 52137 h 1515979"/>
                <a:gd name="connsiteX9" fmla="*/ 8024 w 160424"/>
                <a:gd name="connsiteY9" fmla="*/ 8021 h 1515979"/>
                <a:gd name="connsiteX10" fmla="*/ 16045 w 160424"/>
                <a:gd name="connsiteY10" fmla="*/ 0 h 1515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0424" h="1515979">
                  <a:moveTo>
                    <a:pt x="36098" y="1515979"/>
                  </a:moveTo>
                  <a:cubicBezTo>
                    <a:pt x="82694" y="1068666"/>
                    <a:pt x="21063" y="1554279"/>
                    <a:pt x="100266" y="1167063"/>
                  </a:cubicBezTo>
                  <a:cubicBezTo>
                    <a:pt x="113526" y="1102235"/>
                    <a:pt x="114283" y="1035207"/>
                    <a:pt x="128340" y="970547"/>
                  </a:cubicBezTo>
                  <a:cubicBezTo>
                    <a:pt x="155262" y="846709"/>
                    <a:pt x="144490" y="909528"/>
                    <a:pt x="160424" y="782052"/>
                  </a:cubicBezTo>
                  <a:cubicBezTo>
                    <a:pt x="148818" y="675278"/>
                    <a:pt x="134953" y="513193"/>
                    <a:pt x="108288" y="409074"/>
                  </a:cubicBezTo>
                  <a:cubicBezTo>
                    <a:pt x="95905" y="360721"/>
                    <a:pt x="72357" y="315914"/>
                    <a:pt x="56151" y="268705"/>
                  </a:cubicBezTo>
                  <a:cubicBezTo>
                    <a:pt x="41599" y="226314"/>
                    <a:pt x="29414" y="183147"/>
                    <a:pt x="16045" y="140368"/>
                  </a:cubicBezTo>
                  <a:cubicBezTo>
                    <a:pt x="13371" y="120315"/>
                    <a:pt x="11643" y="100114"/>
                    <a:pt x="8024" y="80210"/>
                  </a:cubicBezTo>
                  <a:cubicBezTo>
                    <a:pt x="6283" y="70635"/>
                    <a:pt x="696" y="61844"/>
                    <a:pt x="3" y="52137"/>
                  </a:cubicBezTo>
                  <a:cubicBezTo>
                    <a:pt x="-142" y="50101"/>
                    <a:pt x="4600" y="14870"/>
                    <a:pt x="8024" y="8021"/>
                  </a:cubicBezTo>
                  <a:cubicBezTo>
                    <a:pt x="9715" y="4639"/>
                    <a:pt x="13371" y="2674"/>
                    <a:pt x="16045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id="{34C89EEF-2A42-41CA-BA37-07FCDC4A0047}"/>
                </a:ext>
              </a:extLst>
            </p:cNvPr>
            <p:cNvSpPr/>
            <p:nvPr/>
          </p:nvSpPr>
          <p:spPr>
            <a:xfrm>
              <a:off x="2655691" y="9232596"/>
              <a:ext cx="156662" cy="1258941"/>
            </a:xfrm>
            <a:custGeom>
              <a:avLst/>
              <a:gdLst>
                <a:gd name="connsiteX0" fmla="*/ 124326 w 156662"/>
                <a:gd name="connsiteY0" fmla="*/ 0 h 1319463"/>
                <a:gd name="connsiteX1" fmla="*/ 112295 w 156662"/>
                <a:gd name="connsiteY1" fmla="*/ 20052 h 1319463"/>
                <a:gd name="connsiteX2" fmla="*/ 100263 w 156662"/>
                <a:gd name="connsiteY2" fmla="*/ 36094 h 1319463"/>
                <a:gd name="connsiteX3" fmla="*/ 88232 w 156662"/>
                <a:gd name="connsiteY3" fmla="*/ 64168 h 1319463"/>
                <a:gd name="connsiteX4" fmla="*/ 72189 w 156662"/>
                <a:gd name="connsiteY4" fmla="*/ 88231 h 1319463"/>
                <a:gd name="connsiteX5" fmla="*/ 40105 w 156662"/>
                <a:gd name="connsiteY5" fmla="*/ 128337 h 1319463"/>
                <a:gd name="connsiteX6" fmla="*/ 24063 w 156662"/>
                <a:gd name="connsiteY6" fmla="*/ 172452 h 1319463"/>
                <a:gd name="connsiteX7" fmla="*/ 8021 w 156662"/>
                <a:gd name="connsiteY7" fmla="*/ 212558 h 1319463"/>
                <a:gd name="connsiteX8" fmla="*/ 4010 w 156662"/>
                <a:gd name="connsiteY8" fmla="*/ 248652 h 1319463"/>
                <a:gd name="connsiteX9" fmla="*/ 0 w 156662"/>
                <a:gd name="connsiteY9" fmla="*/ 280737 h 1319463"/>
                <a:gd name="connsiteX10" fmla="*/ 4010 w 156662"/>
                <a:gd name="connsiteY10" fmla="*/ 356937 h 1319463"/>
                <a:gd name="connsiteX11" fmla="*/ 20053 w 156662"/>
                <a:gd name="connsiteY11" fmla="*/ 397042 h 1319463"/>
                <a:gd name="connsiteX12" fmla="*/ 28074 w 156662"/>
                <a:gd name="connsiteY12" fmla="*/ 417094 h 1319463"/>
                <a:gd name="connsiteX13" fmla="*/ 32084 w 156662"/>
                <a:gd name="connsiteY13" fmla="*/ 441158 h 1319463"/>
                <a:gd name="connsiteX14" fmla="*/ 40105 w 156662"/>
                <a:gd name="connsiteY14" fmla="*/ 465221 h 1319463"/>
                <a:gd name="connsiteX15" fmla="*/ 56147 w 156662"/>
                <a:gd name="connsiteY15" fmla="*/ 521368 h 1319463"/>
                <a:gd name="connsiteX16" fmla="*/ 64168 w 156662"/>
                <a:gd name="connsiteY16" fmla="*/ 561473 h 1319463"/>
                <a:gd name="connsiteX17" fmla="*/ 84221 w 156662"/>
                <a:gd name="connsiteY17" fmla="*/ 641684 h 1319463"/>
                <a:gd name="connsiteX18" fmla="*/ 80210 w 156662"/>
                <a:gd name="connsiteY18" fmla="*/ 886326 h 1319463"/>
                <a:gd name="connsiteX19" fmla="*/ 92242 w 156662"/>
                <a:gd name="connsiteY19" fmla="*/ 950494 h 1319463"/>
                <a:gd name="connsiteX20" fmla="*/ 100263 w 156662"/>
                <a:gd name="connsiteY20" fmla="*/ 1002631 h 1319463"/>
                <a:gd name="connsiteX21" fmla="*/ 108284 w 156662"/>
                <a:gd name="connsiteY21" fmla="*/ 1106905 h 1319463"/>
                <a:gd name="connsiteX22" fmla="*/ 112295 w 156662"/>
                <a:gd name="connsiteY22" fmla="*/ 1147010 h 1319463"/>
                <a:gd name="connsiteX23" fmla="*/ 124326 w 156662"/>
                <a:gd name="connsiteY23" fmla="*/ 1195137 h 1319463"/>
                <a:gd name="connsiteX24" fmla="*/ 128337 w 156662"/>
                <a:gd name="connsiteY24" fmla="*/ 1227221 h 1319463"/>
                <a:gd name="connsiteX25" fmla="*/ 152400 w 156662"/>
                <a:gd name="connsiteY25" fmla="*/ 1291389 h 1319463"/>
                <a:gd name="connsiteX26" fmla="*/ 156410 w 156662"/>
                <a:gd name="connsiteY26" fmla="*/ 1307431 h 1319463"/>
                <a:gd name="connsiteX27" fmla="*/ 156410 w 156662"/>
                <a:gd name="connsiteY27" fmla="*/ 1319463 h 1319463"/>
                <a:gd name="connsiteX0" fmla="*/ 28884 w 156662"/>
                <a:gd name="connsiteY0" fmla="*/ 0 h 1319463"/>
                <a:gd name="connsiteX1" fmla="*/ 112295 w 156662"/>
                <a:gd name="connsiteY1" fmla="*/ 20052 h 1319463"/>
                <a:gd name="connsiteX2" fmla="*/ 100263 w 156662"/>
                <a:gd name="connsiteY2" fmla="*/ 36094 h 1319463"/>
                <a:gd name="connsiteX3" fmla="*/ 88232 w 156662"/>
                <a:gd name="connsiteY3" fmla="*/ 64168 h 1319463"/>
                <a:gd name="connsiteX4" fmla="*/ 72189 w 156662"/>
                <a:gd name="connsiteY4" fmla="*/ 88231 h 1319463"/>
                <a:gd name="connsiteX5" fmla="*/ 40105 w 156662"/>
                <a:gd name="connsiteY5" fmla="*/ 128337 h 1319463"/>
                <a:gd name="connsiteX6" fmla="*/ 24063 w 156662"/>
                <a:gd name="connsiteY6" fmla="*/ 172452 h 1319463"/>
                <a:gd name="connsiteX7" fmla="*/ 8021 w 156662"/>
                <a:gd name="connsiteY7" fmla="*/ 212558 h 1319463"/>
                <a:gd name="connsiteX8" fmla="*/ 4010 w 156662"/>
                <a:gd name="connsiteY8" fmla="*/ 248652 h 1319463"/>
                <a:gd name="connsiteX9" fmla="*/ 0 w 156662"/>
                <a:gd name="connsiteY9" fmla="*/ 280737 h 1319463"/>
                <a:gd name="connsiteX10" fmla="*/ 4010 w 156662"/>
                <a:gd name="connsiteY10" fmla="*/ 356937 h 1319463"/>
                <a:gd name="connsiteX11" fmla="*/ 20053 w 156662"/>
                <a:gd name="connsiteY11" fmla="*/ 397042 h 1319463"/>
                <a:gd name="connsiteX12" fmla="*/ 28074 w 156662"/>
                <a:gd name="connsiteY12" fmla="*/ 417094 h 1319463"/>
                <a:gd name="connsiteX13" fmla="*/ 32084 w 156662"/>
                <a:gd name="connsiteY13" fmla="*/ 441158 h 1319463"/>
                <a:gd name="connsiteX14" fmla="*/ 40105 w 156662"/>
                <a:gd name="connsiteY14" fmla="*/ 465221 h 1319463"/>
                <a:gd name="connsiteX15" fmla="*/ 56147 w 156662"/>
                <a:gd name="connsiteY15" fmla="*/ 521368 h 1319463"/>
                <a:gd name="connsiteX16" fmla="*/ 64168 w 156662"/>
                <a:gd name="connsiteY16" fmla="*/ 561473 h 1319463"/>
                <a:gd name="connsiteX17" fmla="*/ 84221 w 156662"/>
                <a:gd name="connsiteY17" fmla="*/ 641684 h 1319463"/>
                <a:gd name="connsiteX18" fmla="*/ 80210 w 156662"/>
                <a:gd name="connsiteY18" fmla="*/ 886326 h 1319463"/>
                <a:gd name="connsiteX19" fmla="*/ 92242 w 156662"/>
                <a:gd name="connsiteY19" fmla="*/ 950494 h 1319463"/>
                <a:gd name="connsiteX20" fmla="*/ 100263 w 156662"/>
                <a:gd name="connsiteY20" fmla="*/ 1002631 h 1319463"/>
                <a:gd name="connsiteX21" fmla="*/ 108284 w 156662"/>
                <a:gd name="connsiteY21" fmla="*/ 1106905 h 1319463"/>
                <a:gd name="connsiteX22" fmla="*/ 112295 w 156662"/>
                <a:gd name="connsiteY22" fmla="*/ 1147010 h 1319463"/>
                <a:gd name="connsiteX23" fmla="*/ 124326 w 156662"/>
                <a:gd name="connsiteY23" fmla="*/ 1195137 h 1319463"/>
                <a:gd name="connsiteX24" fmla="*/ 128337 w 156662"/>
                <a:gd name="connsiteY24" fmla="*/ 1227221 h 1319463"/>
                <a:gd name="connsiteX25" fmla="*/ 152400 w 156662"/>
                <a:gd name="connsiteY25" fmla="*/ 1291389 h 1319463"/>
                <a:gd name="connsiteX26" fmla="*/ 156410 w 156662"/>
                <a:gd name="connsiteY26" fmla="*/ 1307431 h 1319463"/>
                <a:gd name="connsiteX27" fmla="*/ 156410 w 156662"/>
                <a:gd name="connsiteY27" fmla="*/ 1319463 h 1319463"/>
                <a:gd name="connsiteX0" fmla="*/ 112295 w 156662"/>
                <a:gd name="connsiteY0" fmla="*/ 0 h 1299411"/>
                <a:gd name="connsiteX1" fmla="*/ 100263 w 156662"/>
                <a:gd name="connsiteY1" fmla="*/ 16042 h 1299411"/>
                <a:gd name="connsiteX2" fmla="*/ 88232 w 156662"/>
                <a:gd name="connsiteY2" fmla="*/ 44116 h 1299411"/>
                <a:gd name="connsiteX3" fmla="*/ 72189 w 156662"/>
                <a:gd name="connsiteY3" fmla="*/ 68179 h 1299411"/>
                <a:gd name="connsiteX4" fmla="*/ 40105 w 156662"/>
                <a:gd name="connsiteY4" fmla="*/ 108285 h 1299411"/>
                <a:gd name="connsiteX5" fmla="*/ 24063 w 156662"/>
                <a:gd name="connsiteY5" fmla="*/ 152400 h 1299411"/>
                <a:gd name="connsiteX6" fmla="*/ 8021 w 156662"/>
                <a:gd name="connsiteY6" fmla="*/ 192506 h 1299411"/>
                <a:gd name="connsiteX7" fmla="*/ 4010 w 156662"/>
                <a:gd name="connsiteY7" fmla="*/ 228600 h 1299411"/>
                <a:gd name="connsiteX8" fmla="*/ 0 w 156662"/>
                <a:gd name="connsiteY8" fmla="*/ 260685 h 1299411"/>
                <a:gd name="connsiteX9" fmla="*/ 4010 w 156662"/>
                <a:gd name="connsiteY9" fmla="*/ 336885 h 1299411"/>
                <a:gd name="connsiteX10" fmla="*/ 20053 w 156662"/>
                <a:gd name="connsiteY10" fmla="*/ 376990 h 1299411"/>
                <a:gd name="connsiteX11" fmla="*/ 28074 w 156662"/>
                <a:gd name="connsiteY11" fmla="*/ 397042 h 1299411"/>
                <a:gd name="connsiteX12" fmla="*/ 32084 w 156662"/>
                <a:gd name="connsiteY12" fmla="*/ 421106 h 1299411"/>
                <a:gd name="connsiteX13" fmla="*/ 40105 w 156662"/>
                <a:gd name="connsiteY13" fmla="*/ 445169 h 1299411"/>
                <a:gd name="connsiteX14" fmla="*/ 56147 w 156662"/>
                <a:gd name="connsiteY14" fmla="*/ 501316 h 1299411"/>
                <a:gd name="connsiteX15" fmla="*/ 64168 w 156662"/>
                <a:gd name="connsiteY15" fmla="*/ 541421 h 1299411"/>
                <a:gd name="connsiteX16" fmla="*/ 84221 w 156662"/>
                <a:gd name="connsiteY16" fmla="*/ 621632 h 1299411"/>
                <a:gd name="connsiteX17" fmla="*/ 80210 w 156662"/>
                <a:gd name="connsiteY17" fmla="*/ 866274 h 1299411"/>
                <a:gd name="connsiteX18" fmla="*/ 92242 w 156662"/>
                <a:gd name="connsiteY18" fmla="*/ 930442 h 1299411"/>
                <a:gd name="connsiteX19" fmla="*/ 100263 w 156662"/>
                <a:gd name="connsiteY19" fmla="*/ 982579 h 1299411"/>
                <a:gd name="connsiteX20" fmla="*/ 108284 w 156662"/>
                <a:gd name="connsiteY20" fmla="*/ 1086853 h 1299411"/>
                <a:gd name="connsiteX21" fmla="*/ 112295 w 156662"/>
                <a:gd name="connsiteY21" fmla="*/ 1126958 h 1299411"/>
                <a:gd name="connsiteX22" fmla="*/ 124326 w 156662"/>
                <a:gd name="connsiteY22" fmla="*/ 1175085 h 1299411"/>
                <a:gd name="connsiteX23" fmla="*/ 128337 w 156662"/>
                <a:gd name="connsiteY23" fmla="*/ 1207169 h 1299411"/>
                <a:gd name="connsiteX24" fmla="*/ 152400 w 156662"/>
                <a:gd name="connsiteY24" fmla="*/ 1271337 h 1299411"/>
                <a:gd name="connsiteX25" fmla="*/ 156410 w 156662"/>
                <a:gd name="connsiteY25" fmla="*/ 1287379 h 1299411"/>
                <a:gd name="connsiteX26" fmla="*/ 156410 w 156662"/>
                <a:gd name="connsiteY26" fmla="*/ 1299411 h 1299411"/>
                <a:gd name="connsiteX0" fmla="*/ 112295 w 156662"/>
                <a:gd name="connsiteY0" fmla="*/ 0 h 1299411"/>
                <a:gd name="connsiteX1" fmla="*/ 100263 w 156662"/>
                <a:gd name="connsiteY1" fmla="*/ 16042 h 1299411"/>
                <a:gd name="connsiteX2" fmla="*/ 105982 w 156662"/>
                <a:gd name="connsiteY2" fmla="*/ 4213 h 1299411"/>
                <a:gd name="connsiteX3" fmla="*/ 88232 w 156662"/>
                <a:gd name="connsiteY3" fmla="*/ 44116 h 1299411"/>
                <a:gd name="connsiteX4" fmla="*/ 72189 w 156662"/>
                <a:gd name="connsiteY4" fmla="*/ 68179 h 1299411"/>
                <a:gd name="connsiteX5" fmla="*/ 40105 w 156662"/>
                <a:gd name="connsiteY5" fmla="*/ 108285 h 1299411"/>
                <a:gd name="connsiteX6" fmla="*/ 24063 w 156662"/>
                <a:gd name="connsiteY6" fmla="*/ 152400 h 1299411"/>
                <a:gd name="connsiteX7" fmla="*/ 8021 w 156662"/>
                <a:gd name="connsiteY7" fmla="*/ 192506 h 1299411"/>
                <a:gd name="connsiteX8" fmla="*/ 4010 w 156662"/>
                <a:gd name="connsiteY8" fmla="*/ 228600 h 1299411"/>
                <a:gd name="connsiteX9" fmla="*/ 0 w 156662"/>
                <a:gd name="connsiteY9" fmla="*/ 260685 h 1299411"/>
                <a:gd name="connsiteX10" fmla="*/ 4010 w 156662"/>
                <a:gd name="connsiteY10" fmla="*/ 336885 h 1299411"/>
                <a:gd name="connsiteX11" fmla="*/ 20053 w 156662"/>
                <a:gd name="connsiteY11" fmla="*/ 376990 h 1299411"/>
                <a:gd name="connsiteX12" fmla="*/ 28074 w 156662"/>
                <a:gd name="connsiteY12" fmla="*/ 397042 h 1299411"/>
                <a:gd name="connsiteX13" fmla="*/ 32084 w 156662"/>
                <a:gd name="connsiteY13" fmla="*/ 421106 h 1299411"/>
                <a:gd name="connsiteX14" fmla="*/ 40105 w 156662"/>
                <a:gd name="connsiteY14" fmla="*/ 445169 h 1299411"/>
                <a:gd name="connsiteX15" fmla="*/ 56147 w 156662"/>
                <a:gd name="connsiteY15" fmla="*/ 501316 h 1299411"/>
                <a:gd name="connsiteX16" fmla="*/ 64168 w 156662"/>
                <a:gd name="connsiteY16" fmla="*/ 541421 h 1299411"/>
                <a:gd name="connsiteX17" fmla="*/ 84221 w 156662"/>
                <a:gd name="connsiteY17" fmla="*/ 621632 h 1299411"/>
                <a:gd name="connsiteX18" fmla="*/ 80210 w 156662"/>
                <a:gd name="connsiteY18" fmla="*/ 866274 h 1299411"/>
                <a:gd name="connsiteX19" fmla="*/ 92242 w 156662"/>
                <a:gd name="connsiteY19" fmla="*/ 930442 h 1299411"/>
                <a:gd name="connsiteX20" fmla="*/ 100263 w 156662"/>
                <a:gd name="connsiteY20" fmla="*/ 982579 h 1299411"/>
                <a:gd name="connsiteX21" fmla="*/ 108284 w 156662"/>
                <a:gd name="connsiteY21" fmla="*/ 1086853 h 1299411"/>
                <a:gd name="connsiteX22" fmla="*/ 112295 w 156662"/>
                <a:gd name="connsiteY22" fmla="*/ 1126958 h 1299411"/>
                <a:gd name="connsiteX23" fmla="*/ 124326 w 156662"/>
                <a:gd name="connsiteY23" fmla="*/ 1175085 h 1299411"/>
                <a:gd name="connsiteX24" fmla="*/ 128337 w 156662"/>
                <a:gd name="connsiteY24" fmla="*/ 1207169 h 1299411"/>
                <a:gd name="connsiteX25" fmla="*/ 152400 w 156662"/>
                <a:gd name="connsiteY25" fmla="*/ 1271337 h 1299411"/>
                <a:gd name="connsiteX26" fmla="*/ 156410 w 156662"/>
                <a:gd name="connsiteY26" fmla="*/ 1287379 h 1299411"/>
                <a:gd name="connsiteX27" fmla="*/ 156410 w 156662"/>
                <a:gd name="connsiteY27" fmla="*/ 1299411 h 1299411"/>
                <a:gd name="connsiteX0" fmla="*/ 112295 w 156662"/>
                <a:gd name="connsiteY0" fmla="*/ 0 h 1299411"/>
                <a:gd name="connsiteX1" fmla="*/ 100263 w 156662"/>
                <a:gd name="connsiteY1" fmla="*/ 16042 h 1299411"/>
                <a:gd name="connsiteX2" fmla="*/ 88232 w 156662"/>
                <a:gd name="connsiteY2" fmla="*/ 44116 h 1299411"/>
                <a:gd name="connsiteX3" fmla="*/ 72189 w 156662"/>
                <a:gd name="connsiteY3" fmla="*/ 68179 h 1299411"/>
                <a:gd name="connsiteX4" fmla="*/ 40105 w 156662"/>
                <a:gd name="connsiteY4" fmla="*/ 108285 h 1299411"/>
                <a:gd name="connsiteX5" fmla="*/ 24063 w 156662"/>
                <a:gd name="connsiteY5" fmla="*/ 152400 h 1299411"/>
                <a:gd name="connsiteX6" fmla="*/ 8021 w 156662"/>
                <a:gd name="connsiteY6" fmla="*/ 192506 h 1299411"/>
                <a:gd name="connsiteX7" fmla="*/ 4010 w 156662"/>
                <a:gd name="connsiteY7" fmla="*/ 228600 h 1299411"/>
                <a:gd name="connsiteX8" fmla="*/ 0 w 156662"/>
                <a:gd name="connsiteY8" fmla="*/ 260685 h 1299411"/>
                <a:gd name="connsiteX9" fmla="*/ 4010 w 156662"/>
                <a:gd name="connsiteY9" fmla="*/ 336885 h 1299411"/>
                <a:gd name="connsiteX10" fmla="*/ 20053 w 156662"/>
                <a:gd name="connsiteY10" fmla="*/ 376990 h 1299411"/>
                <a:gd name="connsiteX11" fmla="*/ 28074 w 156662"/>
                <a:gd name="connsiteY11" fmla="*/ 397042 h 1299411"/>
                <a:gd name="connsiteX12" fmla="*/ 32084 w 156662"/>
                <a:gd name="connsiteY12" fmla="*/ 421106 h 1299411"/>
                <a:gd name="connsiteX13" fmla="*/ 40105 w 156662"/>
                <a:gd name="connsiteY13" fmla="*/ 445169 h 1299411"/>
                <a:gd name="connsiteX14" fmla="*/ 56147 w 156662"/>
                <a:gd name="connsiteY14" fmla="*/ 501316 h 1299411"/>
                <a:gd name="connsiteX15" fmla="*/ 64168 w 156662"/>
                <a:gd name="connsiteY15" fmla="*/ 541421 h 1299411"/>
                <a:gd name="connsiteX16" fmla="*/ 84221 w 156662"/>
                <a:gd name="connsiteY16" fmla="*/ 621632 h 1299411"/>
                <a:gd name="connsiteX17" fmla="*/ 80210 w 156662"/>
                <a:gd name="connsiteY17" fmla="*/ 866274 h 1299411"/>
                <a:gd name="connsiteX18" fmla="*/ 92242 w 156662"/>
                <a:gd name="connsiteY18" fmla="*/ 930442 h 1299411"/>
                <a:gd name="connsiteX19" fmla="*/ 100263 w 156662"/>
                <a:gd name="connsiteY19" fmla="*/ 982579 h 1299411"/>
                <a:gd name="connsiteX20" fmla="*/ 108284 w 156662"/>
                <a:gd name="connsiteY20" fmla="*/ 1086853 h 1299411"/>
                <a:gd name="connsiteX21" fmla="*/ 112295 w 156662"/>
                <a:gd name="connsiteY21" fmla="*/ 1126958 h 1299411"/>
                <a:gd name="connsiteX22" fmla="*/ 124326 w 156662"/>
                <a:gd name="connsiteY22" fmla="*/ 1175085 h 1299411"/>
                <a:gd name="connsiteX23" fmla="*/ 128337 w 156662"/>
                <a:gd name="connsiteY23" fmla="*/ 1207169 h 1299411"/>
                <a:gd name="connsiteX24" fmla="*/ 152400 w 156662"/>
                <a:gd name="connsiteY24" fmla="*/ 1271337 h 1299411"/>
                <a:gd name="connsiteX25" fmla="*/ 156410 w 156662"/>
                <a:gd name="connsiteY25" fmla="*/ 1287379 h 1299411"/>
                <a:gd name="connsiteX26" fmla="*/ 156410 w 156662"/>
                <a:gd name="connsiteY26" fmla="*/ 1299411 h 1299411"/>
                <a:gd name="connsiteX0" fmla="*/ 112295 w 156662"/>
                <a:gd name="connsiteY0" fmla="*/ 0 h 1299411"/>
                <a:gd name="connsiteX1" fmla="*/ 88232 w 156662"/>
                <a:gd name="connsiteY1" fmla="*/ 44116 h 1299411"/>
                <a:gd name="connsiteX2" fmla="*/ 72189 w 156662"/>
                <a:gd name="connsiteY2" fmla="*/ 68179 h 1299411"/>
                <a:gd name="connsiteX3" fmla="*/ 40105 w 156662"/>
                <a:gd name="connsiteY3" fmla="*/ 108285 h 1299411"/>
                <a:gd name="connsiteX4" fmla="*/ 24063 w 156662"/>
                <a:gd name="connsiteY4" fmla="*/ 152400 h 1299411"/>
                <a:gd name="connsiteX5" fmla="*/ 8021 w 156662"/>
                <a:gd name="connsiteY5" fmla="*/ 192506 h 1299411"/>
                <a:gd name="connsiteX6" fmla="*/ 4010 w 156662"/>
                <a:gd name="connsiteY6" fmla="*/ 228600 h 1299411"/>
                <a:gd name="connsiteX7" fmla="*/ 0 w 156662"/>
                <a:gd name="connsiteY7" fmla="*/ 260685 h 1299411"/>
                <a:gd name="connsiteX8" fmla="*/ 4010 w 156662"/>
                <a:gd name="connsiteY8" fmla="*/ 336885 h 1299411"/>
                <a:gd name="connsiteX9" fmla="*/ 20053 w 156662"/>
                <a:gd name="connsiteY9" fmla="*/ 376990 h 1299411"/>
                <a:gd name="connsiteX10" fmla="*/ 28074 w 156662"/>
                <a:gd name="connsiteY10" fmla="*/ 397042 h 1299411"/>
                <a:gd name="connsiteX11" fmla="*/ 32084 w 156662"/>
                <a:gd name="connsiteY11" fmla="*/ 421106 h 1299411"/>
                <a:gd name="connsiteX12" fmla="*/ 40105 w 156662"/>
                <a:gd name="connsiteY12" fmla="*/ 445169 h 1299411"/>
                <a:gd name="connsiteX13" fmla="*/ 56147 w 156662"/>
                <a:gd name="connsiteY13" fmla="*/ 501316 h 1299411"/>
                <a:gd name="connsiteX14" fmla="*/ 64168 w 156662"/>
                <a:gd name="connsiteY14" fmla="*/ 541421 h 1299411"/>
                <a:gd name="connsiteX15" fmla="*/ 84221 w 156662"/>
                <a:gd name="connsiteY15" fmla="*/ 621632 h 1299411"/>
                <a:gd name="connsiteX16" fmla="*/ 80210 w 156662"/>
                <a:gd name="connsiteY16" fmla="*/ 866274 h 1299411"/>
                <a:gd name="connsiteX17" fmla="*/ 92242 w 156662"/>
                <a:gd name="connsiteY17" fmla="*/ 930442 h 1299411"/>
                <a:gd name="connsiteX18" fmla="*/ 100263 w 156662"/>
                <a:gd name="connsiteY18" fmla="*/ 982579 h 1299411"/>
                <a:gd name="connsiteX19" fmla="*/ 108284 w 156662"/>
                <a:gd name="connsiteY19" fmla="*/ 1086853 h 1299411"/>
                <a:gd name="connsiteX20" fmla="*/ 112295 w 156662"/>
                <a:gd name="connsiteY20" fmla="*/ 1126958 h 1299411"/>
                <a:gd name="connsiteX21" fmla="*/ 124326 w 156662"/>
                <a:gd name="connsiteY21" fmla="*/ 1175085 h 1299411"/>
                <a:gd name="connsiteX22" fmla="*/ 128337 w 156662"/>
                <a:gd name="connsiteY22" fmla="*/ 1207169 h 1299411"/>
                <a:gd name="connsiteX23" fmla="*/ 152400 w 156662"/>
                <a:gd name="connsiteY23" fmla="*/ 1271337 h 1299411"/>
                <a:gd name="connsiteX24" fmla="*/ 156410 w 156662"/>
                <a:gd name="connsiteY24" fmla="*/ 1287379 h 1299411"/>
                <a:gd name="connsiteX25" fmla="*/ 156410 w 156662"/>
                <a:gd name="connsiteY25" fmla="*/ 1299411 h 1299411"/>
                <a:gd name="connsiteX0" fmla="*/ 88232 w 156662"/>
                <a:gd name="connsiteY0" fmla="*/ 0 h 1255295"/>
                <a:gd name="connsiteX1" fmla="*/ 72189 w 156662"/>
                <a:gd name="connsiteY1" fmla="*/ 24063 h 1255295"/>
                <a:gd name="connsiteX2" fmla="*/ 40105 w 156662"/>
                <a:gd name="connsiteY2" fmla="*/ 64169 h 1255295"/>
                <a:gd name="connsiteX3" fmla="*/ 24063 w 156662"/>
                <a:gd name="connsiteY3" fmla="*/ 108284 h 1255295"/>
                <a:gd name="connsiteX4" fmla="*/ 8021 w 156662"/>
                <a:gd name="connsiteY4" fmla="*/ 148390 h 1255295"/>
                <a:gd name="connsiteX5" fmla="*/ 4010 w 156662"/>
                <a:gd name="connsiteY5" fmla="*/ 184484 h 1255295"/>
                <a:gd name="connsiteX6" fmla="*/ 0 w 156662"/>
                <a:gd name="connsiteY6" fmla="*/ 216569 h 1255295"/>
                <a:gd name="connsiteX7" fmla="*/ 4010 w 156662"/>
                <a:gd name="connsiteY7" fmla="*/ 292769 h 1255295"/>
                <a:gd name="connsiteX8" fmla="*/ 20053 w 156662"/>
                <a:gd name="connsiteY8" fmla="*/ 332874 h 1255295"/>
                <a:gd name="connsiteX9" fmla="*/ 28074 w 156662"/>
                <a:gd name="connsiteY9" fmla="*/ 352926 h 1255295"/>
                <a:gd name="connsiteX10" fmla="*/ 32084 w 156662"/>
                <a:gd name="connsiteY10" fmla="*/ 376990 h 1255295"/>
                <a:gd name="connsiteX11" fmla="*/ 40105 w 156662"/>
                <a:gd name="connsiteY11" fmla="*/ 401053 h 1255295"/>
                <a:gd name="connsiteX12" fmla="*/ 56147 w 156662"/>
                <a:gd name="connsiteY12" fmla="*/ 457200 h 1255295"/>
                <a:gd name="connsiteX13" fmla="*/ 64168 w 156662"/>
                <a:gd name="connsiteY13" fmla="*/ 497305 h 1255295"/>
                <a:gd name="connsiteX14" fmla="*/ 84221 w 156662"/>
                <a:gd name="connsiteY14" fmla="*/ 577516 h 1255295"/>
                <a:gd name="connsiteX15" fmla="*/ 80210 w 156662"/>
                <a:gd name="connsiteY15" fmla="*/ 822158 h 1255295"/>
                <a:gd name="connsiteX16" fmla="*/ 92242 w 156662"/>
                <a:gd name="connsiteY16" fmla="*/ 886326 h 1255295"/>
                <a:gd name="connsiteX17" fmla="*/ 100263 w 156662"/>
                <a:gd name="connsiteY17" fmla="*/ 938463 h 1255295"/>
                <a:gd name="connsiteX18" fmla="*/ 108284 w 156662"/>
                <a:gd name="connsiteY18" fmla="*/ 1042737 h 1255295"/>
                <a:gd name="connsiteX19" fmla="*/ 112295 w 156662"/>
                <a:gd name="connsiteY19" fmla="*/ 1082842 h 1255295"/>
                <a:gd name="connsiteX20" fmla="*/ 124326 w 156662"/>
                <a:gd name="connsiteY20" fmla="*/ 1130969 h 1255295"/>
                <a:gd name="connsiteX21" fmla="*/ 128337 w 156662"/>
                <a:gd name="connsiteY21" fmla="*/ 1163053 h 1255295"/>
                <a:gd name="connsiteX22" fmla="*/ 152400 w 156662"/>
                <a:gd name="connsiteY22" fmla="*/ 1227221 h 1255295"/>
                <a:gd name="connsiteX23" fmla="*/ 156410 w 156662"/>
                <a:gd name="connsiteY23" fmla="*/ 1243263 h 1255295"/>
                <a:gd name="connsiteX24" fmla="*/ 156410 w 156662"/>
                <a:gd name="connsiteY24" fmla="*/ 1255295 h 1255295"/>
                <a:gd name="connsiteX0" fmla="*/ 72189 w 156662"/>
                <a:gd name="connsiteY0" fmla="*/ 0 h 1231232"/>
                <a:gd name="connsiteX1" fmla="*/ 40105 w 156662"/>
                <a:gd name="connsiteY1" fmla="*/ 40106 h 1231232"/>
                <a:gd name="connsiteX2" fmla="*/ 24063 w 156662"/>
                <a:gd name="connsiteY2" fmla="*/ 84221 h 1231232"/>
                <a:gd name="connsiteX3" fmla="*/ 8021 w 156662"/>
                <a:gd name="connsiteY3" fmla="*/ 124327 h 1231232"/>
                <a:gd name="connsiteX4" fmla="*/ 4010 w 156662"/>
                <a:gd name="connsiteY4" fmla="*/ 160421 h 1231232"/>
                <a:gd name="connsiteX5" fmla="*/ 0 w 156662"/>
                <a:gd name="connsiteY5" fmla="*/ 192506 h 1231232"/>
                <a:gd name="connsiteX6" fmla="*/ 4010 w 156662"/>
                <a:gd name="connsiteY6" fmla="*/ 268706 h 1231232"/>
                <a:gd name="connsiteX7" fmla="*/ 20053 w 156662"/>
                <a:gd name="connsiteY7" fmla="*/ 308811 h 1231232"/>
                <a:gd name="connsiteX8" fmla="*/ 28074 w 156662"/>
                <a:gd name="connsiteY8" fmla="*/ 328863 h 1231232"/>
                <a:gd name="connsiteX9" fmla="*/ 32084 w 156662"/>
                <a:gd name="connsiteY9" fmla="*/ 352927 h 1231232"/>
                <a:gd name="connsiteX10" fmla="*/ 40105 w 156662"/>
                <a:gd name="connsiteY10" fmla="*/ 376990 h 1231232"/>
                <a:gd name="connsiteX11" fmla="*/ 56147 w 156662"/>
                <a:gd name="connsiteY11" fmla="*/ 433137 h 1231232"/>
                <a:gd name="connsiteX12" fmla="*/ 64168 w 156662"/>
                <a:gd name="connsiteY12" fmla="*/ 473242 h 1231232"/>
                <a:gd name="connsiteX13" fmla="*/ 84221 w 156662"/>
                <a:gd name="connsiteY13" fmla="*/ 553453 h 1231232"/>
                <a:gd name="connsiteX14" fmla="*/ 80210 w 156662"/>
                <a:gd name="connsiteY14" fmla="*/ 798095 h 1231232"/>
                <a:gd name="connsiteX15" fmla="*/ 92242 w 156662"/>
                <a:gd name="connsiteY15" fmla="*/ 862263 h 1231232"/>
                <a:gd name="connsiteX16" fmla="*/ 100263 w 156662"/>
                <a:gd name="connsiteY16" fmla="*/ 914400 h 1231232"/>
                <a:gd name="connsiteX17" fmla="*/ 108284 w 156662"/>
                <a:gd name="connsiteY17" fmla="*/ 1018674 h 1231232"/>
                <a:gd name="connsiteX18" fmla="*/ 112295 w 156662"/>
                <a:gd name="connsiteY18" fmla="*/ 1058779 h 1231232"/>
                <a:gd name="connsiteX19" fmla="*/ 124326 w 156662"/>
                <a:gd name="connsiteY19" fmla="*/ 1106906 h 1231232"/>
                <a:gd name="connsiteX20" fmla="*/ 128337 w 156662"/>
                <a:gd name="connsiteY20" fmla="*/ 1138990 h 1231232"/>
                <a:gd name="connsiteX21" fmla="*/ 152400 w 156662"/>
                <a:gd name="connsiteY21" fmla="*/ 1203158 h 1231232"/>
                <a:gd name="connsiteX22" fmla="*/ 156410 w 156662"/>
                <a:gd name="connsiteY22" fmla="*/ 1219200 h 1231232"/>
                <a:gd name="connsiteX23" fmla="*/ 156410 w 156662"/>
                <a:gd name="connsiteY23" fmla="*/ 1231232 h 1231232"/>
                <a:gd name="connsiteX0" fmla="*/ 19850 w 156662"/>
                <a:gd name="connsiteY0" fmla="*/ 0 h 1258941"/>
                <a:gd name="connsiteX1" fmla="*/ 40105 w 156662"/>
                <a:gd name="connsiteY1" fmla="*/ 67815 h 1258941"/>
                <a:gd name="connsiteX2" fmla="*/ 24063 w 156662"/>
                <a:gd name="connsiteY2" fmla="*/ 111930 h 1258941"/>
                <a:gd name="connsiteX3" fmla="*/ 8021 w 156662"/>
                <a:gd name="connsiteY3" fmla="*/ 152036 h 1258941"/>
                <a:gd name="connsiteX4" fmla="*/ 4010 w 156662"/>
                <a:gd name="connsiteY4" fmla="*/ 188130 h 1258941"/>
                <a:gd name="connsiteX5" fmla="*/ 0 w 156662"/>
                <a:gd name="connsiteY5" fmla="*/ 220215 h 1258941"/>
                <a:gd name="connsiteX6" fmla="*/ 4010 w 156662"/>
                <a:gd name="connsiteY6" fmla="*/ 296415 h 1258941"/>
                <a:gd name="connsiteX7" fmla="*/ 20053 w 156662"/>
                <a:gd name="connsiteY7" fmla="*/ 336520 h 1258941"/>
                <a:gd name="connsiteX8" fmla="*/ 28074 w 156662"/>
                <a:gd name="connsiteY8" fmla="*/ 356572 h 1258941"/>
                <a:gd name="connsiteX9" fmla="*/ 32084 w 156662"/>
                <a:gd name="connsiteY9" fmla="*/ 380636 h 1258941"/>
                <a:gd name="connsiteX10" fmla="*/ 40105 w 156662"/>
                <a:gd name="connsiteY10" fmla="*/ 404699 h 1258941"/>
                <a:gd name="connsiteX11" fmla="*/ 56147 w 156662"/>
                <a:gd name="connsiteY11" fmla="*/ 460846 h 1258941"/>
                <a:gd name="connsiteX12" fmla="*/ 64168 w 156662"/>
                <a:gd name="connsiteY12" fmla="*/ 500951 h 1258941"/>
                <a:gd name="connsiteX13" fmla="*/ 84221 w 156662"/>
                <a:gd name="connsiteY13" fmla="*/ 581162 h 1258941"/>
                <a:gd name="connsiteX14" fmla="*/ 80210 w 156662"/>
                <a:gd name="connsiteY14" fmla="*/ 825804 h 1258941"/>
                <a:gd name="connsiteX15" fmla="*/ 92242 w 156662"/>
                <a:gd name="connsiteY15" fmla="*/ 889972 h 1258941"/>
                <a:gd name="connsiteX16" fmla="*/ 100263 w 156662"/>
                <a:gd name="connsiteY16" fmla="*/ 942109 h 1258941"/>
                <a:gd name="connsiteX17" fmla="*/ 108284 w 156662"/>
                <a:gd name="connsiteY17" fmla="*/ 1046383 h 1258941"/>
                <a:gd name="connsiteX18" fmla="*/ 112295 w 156662"/>
                <a:gd name="connsiteY18" fmla="*/ 1086488 h 1258941"/>
                <a:gd name="connsiteX19" fmla="*/ 124326 w 156662"/>
                <a:gd name="connsiteY19" fmla="*/ 1134615 h 1258941"/>
                <a:gd name="connsiteX20" fmla="*/ 128337 w 156662"/>
                <a:gd name="connsiteY20" fmla="*/ 1166699 h 1258941"/>
                <a:gd name="connsiteX21" fmla="*/ 152400 w 156662"/>
                <a:gd name="connsiteY21" fmla="*/ 1230867 h 1258941"/>
                <a:gd name="connsiteX22" fmla="*/ 156410 w 156662"/>
                <a:gd name="connsiteY22" fmla="*/ 1246909 h 1258941"/>
                <a:gd name="connsiteX23" fmla="*/ 156410 w 156662"/>
                <a:gd name="connsiteY23" fmla="*/ 1258941 h 1258941"/>
                <a:gd name="connsiteX0" fmla="*/ 19850 w 156662"/>
                <a:gd name="connsiteY0" fmla="*/ 0 h 1258941"/>
                <a:gd name="connsiteX1" fmla="*/ 40105 w 156662"/>
                <a:gd name="connsiteY1" fmla="*/ 67815 h 1258941"/>
                <a:gd name="connsiteX2" fmla="*/ 24063 w 156662"/>
                <a:gd name="connsiteY2" fmla="*/ 111930 h 1258941"/>
                <a:gd name="connsiteX3" fmla="*/ 8021 w 156662"/>
                <a:gd name="connsiteY3" fmla="*/ 152036 h 1258941"/>
                <a:gd name="connsiteX4" fmla="*/ 4010 w 156662"/>
                <a:gd name="connsiteY4" fmla="*/ 188130 h 1258941"/>
                <a:gd name="connsiteX5" fmla="*/ 0 w 156662"/>
                <a:gd name="connsiteY5" fmla="*/ 220215 h 1258941"/>
                <a:gd name="connsiteX6" fmla="*/ 4010 w 156662"/>
                <a:gd name="connsiteY6" fmla="*/ 296415 h 1258941"/>
                <a:gd name="connsiteX7" fmla="*/ 20053 w 156662"/>
                <a:gd name="connsiteY7" fmla="*/ 336520 h 1258941"/>
                <a:gd name="connsiteX8" fmla="*/ 28074 w 156662"/>
                <a:gd name="connsiteY8" fmla="*/ 356572 h 1258941"/>
                <a:gd name="connsiteX9" fmla="*/ 32084 w 156662"/>
                <a:gd name="connsiteY9" fmla="*/ 380636 h 1258941"/>
                <a:gd name="connsiteX10" fmla="*/ 40105 w 156662"/>
                <a:gd name="connsiteY10" fmla="*/ 404699 h 1258941"/>
                <a:gd name="connsiteX11" fmla="*/ 56147 w 156662"/>
                <a:gd name="connsiteY11" fmla="*/ 460846 h 1258941"/>
                <a:gd name="connsiteX12" fmla="*/ 64168 w 156662"/>
                <a:gd name="connsiteY12" fmla="*/ 500951 h 1258941"/>
                <a:gd name="connsiteX13" fmla="*/ 84221 w 156662"/>
                <a:gd name="connsiteY13" fmla="*/ 581162 h 1258941"/>
                <a:gd name="connsiteX14" fmla="*/ 80210 w 156662"/>
                <a:gd name="connsiteY14" fmla="*/ 825804 h 1258941"/>
                <a:gd name="connsiteX15" fmla="*/ 92242 w 156662"/>
                <a:gd name="connsiteY15" fmla="*/ 889972 h 1258941"/>
                <a:gd name="connsiteX16" fmla="*/ 100263 w 156662"/>
                <a:gd name="connsiteY16" fmla="*/ 942109 h 1258941"/>
                <a:gd name="connsiteX17" fmla="*/ 108284 w 156662"/>
                <a:gd name="connsiteY17" fmla="*/ 1046383 h 1258941"/>
                <a:gd name="connsiteX18" fmla="*/ 112295 w 156662"/>
                <a:gd name="connsiteY18" fmla="*/ 1086488 h 1258941"/>
                <a:gd name="connsiteX19" fmla="*/ 124326 w 156662"/>
                <a:gd name="connsiteY19" fmla="*/ 1134615 h 1258941"/>
                <a:gd name="connsiteX20" fmla="*/ 128337 w 156662"/>
                <a:gd name="connsiteY20" fmla="*/ 1166699 h 1258941"/>
                <a:gd name="connsiteX21" fmla="*/ 152400 w 156662"/>
                <a:gd name="connsiteY21" fmla="*/ 1230867 h 1258941"/>
                <a:gd name="connsiteX22" fmla="*/ 156410 w 156662"/>
                <a:gd name="connsiteY22" fmla="*/ 1246909 h 1258941"/>
                <a:gd name="connsiteX23" fmla="*/ 156410 w 156662"/>
                <a:gd name="connsiteY23" fmla="*/ 1258941 h 1258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56662" h="1258941">
                  <a:moveTo>
                    <a:pt x="19850" y="0"/>
                  </a:moveTo>
                  <a:cubicBezTo>
                    <a:pt x="9173" y="15253"/>
                    <a:pt x="52536" y="52897"/>
                    <a:pt x="40105" y="67815"/>
                  </a:cubicBezTo>
                  <a:cubicBezTo>
                    <a:pt x="34722" y="83965"/>
                    <a:pt x="31040" y="96581"/>
                    <a:pt x="24063" y="111930"/>
                  </a:cubicBezTo>
                  <a:cubicBezTo>
                    <a:pt x="7956" y="147365"/>
                    <a:pt x="15197" y="123334"/>
                    <a:pt x="8021" y="152036"/>
                  </a:cubicBezTo>
                  <a:cubicBezTo>
                    <a:pt x="6684" y="164067"/>
                    <a:pt x="5424" y="176108"/>
                    <a:pt x="4010" y="188130"/>
                  </a:cubicBezTo>
                  <a:cubicBezTo>
                    <a:pt x="2751" y="198834"/>
                    <a:pt x="0" y="209437"/>
                    <a:pt x="0" y="220215"/>
                  </a:cubicBezTo>
                  <a:cubicBezTo>
                    <a:pt x="0" y="245650"/>
                    <a:pt x="1094" y="271148"/>
                    <a:pt x="4010" y="296415"/>
                  </a:cubicBezTo>
                  <a:cubicBezTo>
                    <a:pt x="8144" y="332244"/>
                    <a:pt x="9215" y="314844"/>
                    <a:pt x="20053" y="336520"/>
                  </a:cubicBezTo>
                  <a:cubicBezTo>
                    <a:pt x="23272" y="342959"/>
                    <a:pt x="25400" y="349888"/>
                    <a:pt x="28074" y="356572"/>
                  </a:cubicBezTo>
                  <a:cubicBezTo>
                    <a:pt x="29411" y="364593"/>
                    <a:pt x="30112" y="372747"/>
                    <a:pt x="32084" y="380636"/>
                  </a:cubicBezTo>
                  <a:cubicBezTo>
                    <a:pt x="34134" y="388838"/>
                    <a:pt x="38447" y="396408"/>
                    <a:pt x="40105" y="404699"/>
                  </a:cubicBezTo>
                  <a:cubicBezTo>
                    <a:pt x="50822" y="458284"/>
                    <a:pt x="34124" y="424139"/>
                    <a:pt x="56147" y="460846"/>
                  </a:cubicBezTo>
                  <a:cubicBezTo>
                    <a:pt x="58821" y="474214"/>
                    <a:pt x="60862" y="487725"/>
                    <a:pt x="64168" y="500951"/>
                  </a:cubicBezTo>
                  <a:cubicBezTo>
                    <a:pt x="87014" y="592338"/>
                    <a:pt x="75100" y="526444"/>
                    <a:pt x="84221" y="581162"/>
                  </a:cubicBezTo>
                  <a:cubicBezTo>
                    <a:pt x="76794" y="725986"/>
                    <a:pt x="72644" y="708536"/>
                    <a:pt x="80210" y="825804"/>
                  </a:cubicBezTo>
                  <a:cubicBezTo>
                    <a:pt x="83388" y="875066"/>
                    <a:pt x="82429" y="847450"/>
                    <a:pt x="92242" y="889972"/>
                  </a:cubicBezTo>
                  <a:cubicBezTo>
                    <a:pt x="93753" y="896521"/>
                    <a:pt x="99815" y="937184"/>
                    <a:pt x="100263" y="942109"/>
                  </a:cubicBezTo>
                  <a:cubicBezTo>
                    <a:pt x="103419" y="976827"/>
                    <a:pt x="105389" y="1011643"/>
                    <a:pt x="108284" y="1046383"/>
                  </a:cubicBezTo>
                  <a:cubicBezTo>
                    <a:pt x="109400" y="1059772"/>
                    <a:pt x="109960" y="1073257"/>
                    <a:pt x="112295" y="1086488"/>
                  </a:cubicBezTo>
                  <a:cubicBezTo>
                    <a:pt x="132703" y="1202129"/>
                    <a:pt x="111043" y="1048277"/>
                    <a:pt x="124326" y="1134615"/>
                  </a:cubicBezTo>
                  <a:cubicBezTo>
                    <a:pt x="125965" y="1145268"/>
                    <a:pt x="125319" y="1156352"/>
                    <a:pt x="128337" y="1166699"/>
                  </a:cubicBezTo>
                  <a:cubicBezTo>
                    <a:pt x="134733" y="1188629"/>
                    <a:pt x="146860" y="1208705"/>
                    <a:pt x="152400" y="1230867"/>
                  </a:cubicBezTo>
                  <a:cubicBezTo>
                    <a:pt x="153737" y="1236214"/>
                    <a:pt x="155631" y="1241453"/>
                    <a:pt x="156410" y="1246909"/>
                  </a:cubicBezTo>
                  <a:cubicBezTo>
                    <a:pt x="156977" y="1250879"/>
                    <a:pt x="156410" y="1254930"/>
                    <a:pt x="156410" y="1258941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id="{54DBC65D-A478-4823-AA7D-62B80E772BEE}"/>
                </a:ext>
              </a:extLst>
            </p:cNvPr>
            <p:cNvSpPr/>
            <p:nvPr/>
          </p:nvSpPr>
          <p:spPr>
            <a:xfrm>
              <a:off x="2668209" y="9192288"/>
              <a:ext cx="161593" cy="1339354"/>
            </a:xfrm>
            <a:custGeom>
              <a:avLst/>
              <a:gdLst>
                <a:gd name="connsiteX0" fmla="*/ 68238 w 132406"/>
                <a:gd name="connsiteY0" fmla="*/ 1291389 h 1291389"/>
                <a:gd name="connsiteX1" fmla="*/ 84280 w 132406"/>
                <a:gd name="connsiteY1" fmla="*/ 1191126 h 1291389"/>
                <a:gd name="connsiteX2" fmla="*/ 88291 w 132406"/>
                <a:gd name="connsiteY2" fmla="*/ 1130968 h 1291389"/>
                <a:gd name="connsiteX3" fmla="*/ 104333 w 132406"/>
                <a:gd name="connsiteY3" fmla="*/ 1046747 h 1291389"/>
                <a:gd name="connsiteX4" fmla="*/ 112354 w 132406"/>
                <a:gd name="connsiteY4" fmla="*/ 1006642 h 1291389"/>
                <a:gd name="connsiteX5" fmla="*/ 132406 w 132406"/>
                <a:gd name="connsiteY5" fmla="*/ 918410 h 1291389"/>
                <a:gd name="connsiteX6" fmla="*/ 120375 w 132406"/>
                <a:gd name="connsiteY6" fmla="*/ 701842 h 1291389"/>
                <a:gd name="connsiteX7" fmla="*/ 100322 w 132406"/>
                <a:gd name="connsiteY7" fmla="*/ 569494 h 1291389"/>
                <a:gd name="connsiteX8" fmla="*/ 76259 w 132406"/>
                <a:gd name="connsiteY8" fmla="*/ 541421 h 1291389"/>
                <a:gd name="connsiteX9" fmla="*/ 60217 w 132406"/>
                <a:gd name="connsiteY9" fmla="*/ 513347 h 1291389"/>
                <a:gd name="connsiteX10" fmla="*/ 40164 w 132406"/>
                <a:gd name="connsiteY10" fmla="*/ 485273 h 1291389"/>
                <a:gd name="connsiteX11" fmla="*/ 32143 w 132406"/>
                <a:gd name="connsiteY11" fmla="*/ 445168 h 1291389"/>
                <a:gd name="connsiteX12" fmla="*/ 28133 w 132406"/>
                <a:gd name="connsiteY12" fmla="*/ 401052 h 1291389"/>
                <a:gd name="connsiteX13" fmla="*/ 12091 w 132406"/>
                <a:gd name="connsiteY13" fmla="*/ 248652 h 1291389"/>
                <a:gd name="connsiteX14" fmla="*/ 8080 w 132406"/>
                <a:gd name="connsiteY14" fmla="*/ 216568 h 1291389"/>
                <a:gd name="connsiteX15" fmla="*/ 4069 w 132406"/>
                <a:gd name="connsiteY15" fmla="*/ 192505 h 1291389"/>
                <a:gd name="connsiteX16" fmla="*/ 59 w 132406"/>
                <a:gd name="connsiteY16" fmla="*/ 128336 h 1291389"/>
                <a:gd name="connsiteX17" fmla="*/ 8080 w 132406"/>
                <a:gd name="connsiteY17" fmla="*/ 32084 h 1291389"/>
                <a:gd name="connsiteX18" fmla="*/ 12091 w 132406"/>
                <a:gd name="connsiteY18" fmla="*/ 20052 h 1291389"/>
                <a:gd name="connsiteX19" fmla="*/ 16101 w 132406"/>
                <a:gd name="connsiteY19" fmla="*/ 0 h 1291389"/>
                <a:gd name="connsiteX0" fmla="*/ 68238 w 132406"/>
                <a:gd name="connsiteY0" fmla="*/ 1271337 h 1271337"/>
                <a:gd name="connsiteX1" fmla="*/ 84280 w 132406"/>
                <a:gd name="connsiteY1" fmla="*/ 1171074 h 1271337"/>
                <a:gd name="connsiteX2" fmla="*/ 88291 w 132406"/>
                <a:gd name="connsiteY2" fmla="*/ 1110916 h 1271337"/>
                <a:gd name="connsiteX3" fmla="*/ 104333 w 132406"/>
                <a:gd name="connsiteY3" fmla="*/ 1026695 h 1271337"/>
                <a:gd name="connsiteX4" fmla="*/ 112354 w 132406"/>
                <a:gd name="connsiteY4" fmla="*/ 986590 h 1271337"/>
                <a:gd name="connsiteX5" fmla="*/ 132406 w 132406"/>
                <a:gd name="connsiteY5" fmla="*/ 898358 h 1271337"/>
                <a:gd name="connsiteX6" fmla="*/ 120375 w 132406"/>
                <a:gd name="connsiteY6" fmla="*/ 681790 h 1271337"/>
                <a:gd name="connsiteX7" fmla="*/ 100322 w 132406"/>
                <a:gd name="connsiteY7" fmla="*/ 549442 h 1271337"/>
                <a:gd name="connsiteX8" fmla="*/ 76259 w 132406"/>
                <a:gd name="connsiteY8" fmla="*/ 521369 h 1271337"/>
                <a:gd name="connsiteX9" fmla="*/ 60217 w 132406"/>
                <a:gd name="connsiteY9" fmla="*/ 493295 h 1271337"/>
                <a:gd name="connsiteX10" fmla="*/ 40164 w 132406"/>
                <a:gd name="connsiteY10" fmla="*/ 465221 h 1271337"/>
                <a:gd name="connsiteX11" fmla="*/ 32143 w 132406"/>
                <a:gd name="connsiteY11" fmla="*/ 425116 h 1271337"/>
                <a:gd name="connsiteX12" fmla="*/ 28133 w 132406"/>
                <a:gd name="connsiteY12" fmla="*/ 381000 h 1271337"/>
                <a:gd name="connsiteX13" fmla="*/ 12091 w 132406"/>
                <a:gd name="connsiteY13" fmla="*/ 228600 h 1271337"/>
                <a:gd name="connsiteX14" fmla="*/ 8080 w 132406"/>
                <a:gd name="connsiteY14" fmla="*/ 196516 h 1271337"/>
                <a:gd name="connsiteX15" fmla="*/ 4069 w 132406"/>
                <a:gd name="connsiteY15" fmla="*/ 172453 h 1271337"/>
                <a:gd name="connsiteX16" fmla="*/ 59 w 132406"/>
                <a:gd name="connsiteY16" fmla="*/ 108284 h 1271337"/>
                <a:gd name="connsiteX17" fmla="*/ 8080 w 132406"/>
                <a:gd name="connsiteY17" fmla="*/ 12032 h 1271337"/>
                <a:gd name="connsiteX18" fmla="*/ 12091 w 132406"/>
                <a:gd name="connsiteY18" fmla="*/ 0 h 1271337"/>
                <a:gd name="connsiteX0" fmla="*/ 68238 w 132406"/>
                <a:gd name="connsiteY0" fmla="*/ 1259305 h 1259305"/>
                <a:gd name="connsiteX1" fmla="*/ 84280 w 132406"/>
                <a:gd name="connsiteY1" fmla="*/ 1159042 h 1259305"/>
                <a:gd name="connsiteX2" fmla="*/ 88291 w 132406"/>
                <a:gd name="connsiteY2" fmla="*/ 1098884 h 1259305"/>
                <a:gd name="connsiteX3" fmla="*/ 104333 w 132406"/>
                <a:gd name="connsiteY3" fmla="*/ 1014663 h 1259305"/>
                <a:gd name="connsiteX4" fmla="*/ 112354 w 132406"/>
                <a:gd name="connsiteY4" fmla="*/ 974558 h 1259305"/>
                <a:gd name="connsiteX5" fmla="*/ 132406 w 132406"/>
                <a:gd name="connsiteY5" fmla="*/ 886326 h 1259305"/>
                <a:gd name="connsiteX6" fmla="*/ 120375 w 132406"/>
                <a:gd name="connsiteY6" fmla="*/ 669758 h 1259305"/>
                <a:gd name="connsiteX7" fmla="*/ 100322 w 132406"/>
                <a:gd name="connsiteY7" fmla="*/ 537410 h 1259305"/>
                <a:gd name="connsiteX8" fmla="*/ 76259 w 132406"/>
                <a:gd name="connsiteY8" fmla="*/ 509337 h 1259305"/>
                <a:gd name="connsiteX9" fmla="*/ 60217 w 132406"/>
                <a:gd name="connsiteY9" fmla="*/ 481263 h 1259305"/>
                <a:gd name="connsiteX10" fmla="*/ 40164 w 132406"/>
                <a:gd name="connsiteY10" fmla="*/ 453189 h 1259305"/>
                <a:gd name="connsiteX11" fmla="*/ 32143 w 132406"/>
                <a:gd name="connsiteY11" fmla="*/ 413084 h 1259305"/>
                <a:gd name="connsiteX12" fmla="*/ 28133 w 132406"/>
                <a:gd name="connsiteY12" fmla="*/ 368968 h 1259305"/>
                <a:gd name="connsiteX13" fmla="*/ 12091 w 132406"/>
                <a:gd name="connsiteY13" fmla="*/ 216568 h 1259305"/>
                <a:gd name="connsiteX14" fmla="*/ 8080 w 132406"/>
                <a:gd name="connsiteY14" fmla="*/ 184484 h 1259305"/>
                <a:gd name="connsiteX15" fmla="*/ 4069 w 132406"/>
                <a:gd name="connsiteY15" fmla="*/ 160421 h 1259305"/>
                <a:gd name="connsiteX16" fmla="*/ 59 w 132406"/>
                <a:gd name="connsiteY16" fmla="*/ 96252 h 1259305"/>
                <a:gd name="connsiteX17" fmla="*/ 8080 w 132406"/>
                <a:gd name="connsiteY17" fmla="*/ 0 h 1259305"/>
                <a:gd name="connsiteX0" fmla="*/ 88301 w 152469"/>
                <a:gd name="connsiteY0" fmla="*/ 1305487 h 1305487"/>
                <a:gd name="connsiteX1" fmla="*/ 104343 w 152469"/>
                <a:gd name="connsiteY1" fmla="*/ 1205224 h 1305487"/>
                <a:gd name="connsiteX2" fmla="*/ 108354 w 152469"/>
                <a:gd name="connsiteY2" fmla="*/ 1145066 h 1305487"/>
                <a:gd name="connsiteX3" fmla="*/ 124396 w 152469"/>
                <a:gd name="connsiteY3" fmla="*/ 1060845 h 1305487"/>
                <a:gd name="connsiteX4" fmla="*/ 132417 w 152469"/>
                <a:gd name="connsiteY4" fmla="*/ 1020740 h 1305487"/>
                <a:gd name="connsiteX5" fmla="*/ 152469 w 152469"/>
                <a:gd name="connsiteY5" fmla="*/ 932508 h 1305487"/>
                <a:gd name="connsiteX6" fmla="*/ 140438 w 152469"/>
                <a:gd name="connsiteY6" fmla="*/ 715940 h 1305487"/>
                <a:gd name="connsiteX7" fmla="*/ 120385 w 152469"/>
                <a:gd name="connsiteY7" fmla="*/ 583592 h 1305487"/>
                <a:gd name="connsiteX8" fmla="*/ 96322 w 152469"/>
                <a:gd name="connsiteY8" fmla="*/ 555519 h 1305487"/>
                <a:gd name="connsiteX9" fmla="*/ 80280 w 152469"/>
                <a:gd name="connsiteY9" fmla="*/ 527445 h 1305487"/>
                <a:gd name="connsiteX10" fmla="*/ 60227 w 152469"/>
                <a:gd name="connsiteY10" fmla="*/ 499371 h 1305487"/>
                <a:gd name="connsiteX11" fmla="*/ 52206 w 152469"/>
                <a:gd name="connsiteY11" fmla="*/ 459266 h 1305487"/>
                <a:gd name="connsiteX12" fmla="*/ 48196 w 152469"/>
                <a:gd name="connsiteY12" fmla="*/ 415150 h 1305487"/>
                <a:gd name="connsiteX13" fmla="*/ 32154 w 152469"/>
                <a:gd name="connsiteY13" fmla="*/ 262750 h 1305487"/>
                <a:gd name="connsiteX14" fmla="*/ 28143 w 152469"/>
                <a:gd name="connsiteY14" fmla="*/ 230666 h 1305487"/>
                <a:gd name="connsiteX15" fmla="*/ 24132 w 152469"/>
                <a:gd name="connsiteY15" fmla="*/ 206603 h 1305487"/>
                <a:gd name="connsiteX16" fmla="*/ 20122 w 152469"/>
                <a:gd name="connsiteY16" fmla="*/ 142434 h 1305487"/>
                <a:gd name="connsiteX17" fmla="*/ 434 w 152469"/>
                <a:gd name="connsiteY17" fmla="*/ 0 h 1305487"/>
                <a:gd name="connsiteX0" fmla="*/ 97425 w 161593"/>
                <a:gd name="connsiteY0" fmla="*/ 1339354 h 1339354"/>
                <a:gd name="connsiteX1" fmla="*/ 113467 w 161593"/>
                <a:gd name="connsiteY1" fmla="*/ 1239091 h 1339354"/>
                <a:gd name="connsiteX2" fmla="*/ 117478 w 161593"/>
                <a:gd name="connsiteY2" fmla="*/ 1178933 h 1339354"/>
                <a:gd name="connsiteX3" fmla="*/ 133520 w 161593"/>
                <a:gd name="connsiteY3" fmla="*/ 1094712 h 1339354"/>
                <a:gd name="connsiteX4" fmla="*/ 141541 w 161593"/>
                <a:gd name="connsiteY4" fmla="*/ 1054607 h 1339354"/>
                <a:gd name="connsiteX5" fmla="*/ 161593 w 161593"/>
                <a:gd name="connsiteY5" fmla="*/ 966375 h 1339354"/>
                <a:gd name="connsiteX6" fmla="*/ 149562 w 161593"/>
                <a:gd name="connsiteY6" fmla="*/ 749807 h 1339354"/>
                <a:gd name="connsiteX7" fmla="*/ 129509 w 161593"/>
                <a:gd name="connsiteY7" fmla="*/ 617459 h 1339354"/>
                <a:gd name="connsiteX8" fmla="*/ 105446 w 161593"/>
                <a:gd name="connsiteY8" fmla="*/ 589386 h 1339354"/>
                <a:gd name="connsiteX9" fmla="*/ 89404 w 161593"/>
                <a:gd name="connsiteY9" fmla="*/ 561312 h 1339354"/>
                <a:gd name="connsiteX10" fmla="*/ 69351 w 161593"/>
                <a:gd name="connsiteY10" fmla="*/ 533238 h 1339354"/>
                <a:gd name="connsiteX11" fmla="*/ 61330 w 161593"/>
                <a:gd name="connsiteY11" fmla="*/ 493133 h 1339354"/>
                <a:gd name="connsiteX12" fmla="*/ 57320 w 161593"/>
                <a:gd name="connsiteY12" fmla="*/ 449017 h 1339354"/>
                <a:gd name="connsiteX13" fmla="*/ 41278 w 161593"/>
                <a:gd name="connsiteY13" fmla="*/ 296617 h 1339354"/>
                <a:gd name="connsiteX14" fmla="*/ 37267 w 161593"/>
                <a:gd name="connsiteY14" fmla="*/ 264533 h 1339354"/>
                <a:gd name="connsiteX15" fmla="*/ 33256 w 161593"/>
                <a:gd name="connsiteY15" fmla="*/ 240470 h 1339354"/>
                <a:gd name="connsiteX16" fmla="*/ 29246 w 161593"/>
                <a:gd name="connsiteY16" fmla="*/ 176301 h 1339354"/>
                <a:gd name="connsiteX17" fmla="*/ 321 w 161593"/>
                <a:gd name="connsiteY17" fmla="*/ 0 h 1339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61593" h="1339354">
                  <a:moveTo>
                    <a:pt x="97425" y="1339354"/>
                  </a:moveTo>
                  <a:cubicBezTo>
                    <a:pt x="102772" y="1305933"/>
                    <a:pt x="111215" y="1272862"/>
                    <a:pt x="113467" y="1239091"/>
                  </a:cubicBezTo>
                  <a:cubicBezTo>
                    <a:pt x="114804" y="1219038"/>
                    <a:pt x="114713" y="1198839"/>
                    <a:pt x="117478" y="1178933"/>
                  </a:cubicBezTo>
                  <a:cubicBezTo>
                    <a:pt x="121410" y="1150626"/>
                    <a:pt x="128089" y="1122770"/>
                    <a:pt x="133520" y="1094712"/>
                  </a:cubicBezTo>
                  <a:cubicBezTo>
                    <a:pt x="136111" y="1081327"/>
                    <a:pt x="137954" y="1067760"/>
                    <a:pt x="141541" y="1054607"/>
                  </a:cubicBezTo>
                  <a:cubicBezTo>
                    <a:pt x="157504" y="996071"/>
                    <a:pt x="150845" y="1025488"/>
                    <a:pt x="161593" y="966375"/>
                  </a:cubicBezTo>
                  <a:cubicBezTo>
                    <a:pt x="154911" y="785941"/>
                    <a:pt x="161586" y="930167"/>
                    <a:pt x="149562" y="749807"/>
                  </a:cubicBezTo>
                  <a:cubicBezTo>
                    <a:pt x="146320" y="701173"/>
                    <a:pt x="150107" y="662776"/>
                    <a:pt x="129509" y="617459"/>
                  </a:cubicBezTo>
                  <a:cubicBezTo>
                    <a:pt x="124409" y="606239"/>
                    <a:pt x="112610" y="599415"/>
                    <a:pt x="105446" y="589386"/>
                  </a:cubicBezTo>
                  <a:cubicBezTo>
                    <a:pt x="99181" y="580616"/>
                    <a:pt x="95232" y="570378"/>
                    <a:pt x="89404" y="561312"/>
                  </a:cubicBezTo>
                  <a:cubicBezTo>
                    <a:pt x="83185" y="551638"/>
                    <a:pt x="76035" y="542596"/>
                    <a:pt x="69351" y="533238"/>
                  </a:cubicBezTo>
                  <a:cubicBezTo>
                    <a:pt x="66677" y="519870"/>
                    <a:pt x="63258" y="506629"/>
                    <a:pt x="61330" y="493133"/>
                  </a:cubicBezTo>
                  <a:cubicBezTo>
                    <a:pt x="59242" y="478515"/>
                    <a:pt x="58819" y="463707"/>
                    <a:pt x="57320" y="449017"/>
                  </a:cubicBezTo>
                  <a:cubicBezTo>
                    <a:pt x="52135" y="398200"/>
                    <a:pt x="46798" y="347399"/>
                    <a:pt x="41278" y="296617"/>
                  </a:cubicBezTo>
                  <a:cubicBezTo>
                    <a:pt x="40113" y="285902"/>
                    <a:pt x="38791" y="275203"/>
                    <a:pt x="37267" y="264533"/>
                  </a:cubicBezTo>
                  <a:cubicBezTo>
                    <a:pt x="36117" y="256483"/>
                    <a:pt x="34593" y="248491"/>
                    <a:pt x="33256" y="240470"/>
                  </a:cubicBezTo>
                  <a:cubicBezTo>
                    <a:pt x="31919" y="219080"/>
                    <a:pt x="34735" y="216379"/>
                    <a:pt x="29246" y="176301"/>
                  </a:cubicBezTo>
                  <a:cubicBezTo>
                    <a:pt x="23757" y="136223"/>
                    <a:pt x="-3234" y="31998"/>
                    <a:pt x="321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id="{E4F35A1E-7199-4FE1-B2AD-A0FA4B224452}"/>
                </a:ext>
              </a:extLst>
            </p:cNvPr>
            <p:cNvSpPr/>
            <p:nvPr/>
          </p:nvSpPr>
          <p:spPr>
            <a:xfrm rot="772124">
              <a:off x="2737030" y="8301502"/>
              <a:ext cx="469232" cy="944474"/>
            </a:xfrm>
            <a:custGeom>
              <a:avLst/>
              <a:gdLst>
                <a:gd name="connsiteX0" fmla="*/ 469232 w 469232"/>
                <a:gd name="connsiteY0" fmla="*/ 0 h 882316"/>
                <a:gd name="connsiteX1" fmla="*/ 461211 w 469232"/>
                <a:gd name="connsiteY1" fmla="*/ 52137 h 882316"/>
                <a:gd name="connsiteX2" fmla="*/ 421105 w 469232"/>
                <a:gd name="connsiteY2" fmla="*/ 140368 h 882316"/>
                <a:gd name="connsiteX3" fmla="*/ 413084 w 469232"/>
                <a:gd name="connsiteY3" fmla="*/ 168442 h 882316"/>
                <a:gd name="connsiteX4" fmla="*/ 393032 w 469232"/>
                <a:gd name="connsiteY4" fmla="*/ 192505 h 882316"/>
                <a:gd name="connsiteX5" fmla="*/ 372979 w 469232"/>
                <a:gd name="connsiteY5" fmla="*/ 224589 h 882316"/>
                <a:gd name="connsiteX6" fmla="*/ 344905 w 469232"/>
                <a:gd name="connsiteY6" fmla="*/ 244642 h 882316"/>
                <a:gd name="connsiteX7" fmla="*/ 288758 w 469232"/>
                <a:gd name="connsiteY7" fmla="*/ 304800 h 882316"/>
                <a:gd name="connsiteX8" fmla="*/ 244642 w 469232"/>
                <a:gd name="connsiteY8" fmla="*/ 344905 h 882316"/>
                <a:gd name="connsiteX9" fmla="*/ 172453 w 469232"/>
                <a:gd name="connsiteY9" fmla="*/ 433137 h 882316"/>
                <a:gd name="connsiteX10" fmla="*/ 132347 w 469232"/>
                <a:gd name="connsiteY10" fmla="*/ 509337 h 882316"/>
                <a:gd name="connsiteX11" fmla="*/ 84221 w 469232"/>
                <a:gd name="connsiteY11" fmla="*/ 633663 h 882316"/>
                <a:gd name="connsiteX12" fmla="*/ 48126 w 469232"/>
                <a:gd name="connsiteY12" fmla="*/ 705853 h 882316"/>
                <a:gd name="connsiteX13" fmla="*/ 36095 w 469232"/>
                <a:gd name="connsiteY13" fmla="*/ 741947 h 882316"/>
                <a:gd name="connsiteX14" fmla="*/ 28074 w 469232"/>
                <a:gd name="connsiteY14" fmla="*/ 778042 h 882316"/>
                <a:gd name="connsiteX15" fmla="*/ 16042 w 469232"/>
                <a:gd name="connsiteY15" fmla="*/ 794084 h 882316"/>
                <a:gd name="connsiteX16" fmla="*/ 12032 w 469232"/>
                <a:gd name="connsiteY16" fmla="*/ 818147 h 882316"/>
                <a:gd name="connsiteX17" fmla="*/ 8021 w 469232"/>
                <a:gd name="connsiteY17" fmla="*/ 850231 h 882316"/>
                <a:gd name="connsiteX18" fmla="*/ 4011 w 469232"/>
                <a:gd name="connsiteY18" fmla="*/ 870284 h 882316"/>
                <a:gd name="connsiteX19" fmla="*/ 0 w 469232"/>
                <a:gd name="connsiteY19" fmla="*/ 882316 h 882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69232" h="882316">
                  <a:moveTo>
                    <a:pt x="469232" y="0"/>
                  </a:moveTo>
                  <a:cubicBezTo>
                    <a:pt x="466558" y="17379"/>
                    <a:pt x="465952" y="35205"/>
                    <a:pt x="461211" y="52137"/>
                  </a:cubicBezTo>
                  <a:cubicBezTo>
                    <a:pt x="449723" y="93164"/>
                    <a:pt x="436620" y="102689"/>
                    <a:pt x="421105" y="140368"/>
                  </a:cubicBezTo>
                  <a:cubicBezTo>
                    <a:pt x="417399" y="149367"/>
                    <a:pt x="417698" y="159873"/>
                    <a:pt x="413084" y="168442"/>
                  </a:cubicBezTo>
                  <a:cubicBezTo>
                    <a:pt x="408134" y="177635"/>
                    <a:pt x="399101" y="184009"/>
                    <a:pt x="393032" y="192505"/>
                  </a:cubicBezTo>
                  <a:cubicBezTo>
                    <a:pt x="385702" y="202768"/>
                    <a:pt x="381533" y="215322"/>
                    <a:pt x="372979" y="224589"/>
                  </a:cubicBezTo>
                  <a:cubicBezTo>
                    <a:pt x="365179" y="233039"/>
                    <a:pt x="353233" y="236711"/>
                    <a:pt x="344905" y="244642"/>
                  </a:cubicBezTo>
                  <a:cubicBezTo>
                    <a:pt x="325042" y="263559"/>
                    <a:pt x="308154" y="285404"/>
                    <a:pt x="288758" y="304800"/>
                  </a:cubicBezTo>
                  <a:cubicBezTo>
                    <a:pt x="274705" y="318853"/>
                    <a:pt x="258405" y="330568"/>
                    <a:pt x="244642" y="344905"/>
                  </a:cubicBezTo>
                  <a:cubicBezTo>
                    <a:pt x="226275" y="364037"/>
                    <a:pt x="190029" y="405016"/>
                    <a:pt x="172453" y="433137"/>
                  </a:cubicBezTo>
                  <a:cubicBezTo>
                    <a:pt x="164141" y="446437"/>
                    <a:pt x="137922" y="495863"/>
                    <a:pt x="132347" y="509337"/>
                  </a:cubicBezTo>
                  <a:cubicBezTo>
                    <a:pt x="105771" y="573562"/>
                    <a:pt x="109867" y="578708"/>
                    <a:pt x="84221" y="633663"/>
                  </a:cubicBezTo>
                  <a:cubicBezTo>
                    <a:pt x="72844" y="658043"/>
                    <a:pt x="56633" y="680330"/>
                    <a:pt x="48126" y="705853"/>
                  </a:cubicBezTo>
                  <a:cubicBezTo>
                    <a:pt x="44116" y="717884"/>
                    <a:pt x="38582" y="729511"/>
                    <a:pt x="36095" y="741947"/>
                  </a:cubicBezTo>
                  <a:cubicBezTo>
                    <a:pt x="35674" y="744051"/>
                    <a:pt x="29960" y="774270"/>
                    <a:pt x="28074" y="778042"/>
                  </a:cubicBezTo>
                  <a:cubicBezTo>
                    <a:pt x="25085" y="784021"/>
                    <a:pt x="20053" y="788737"/>
                    <a:pt x="16042" y="794084"/>
                  </a:cubicBezTo>
                  <a:cubicBezTo>
                    <a:pt x="14705" y="802105"/>
                    <a:pt x="13182" y="810097"/>
                    <a:pt x="12032" y="818147"/>
                  </a:cubicBezTo>
                  <a:cubicBezTo>
                    <a:pt x="10508" y="828817"/>
                    <a:pt x="9660" y="839578"/>
                    <a:pt x="8021" y="850231"/>
                  </a:cubicBezTo>
                  <a:cubicBezTo>
                    <a:pt x="6984" y="856968"/>
                    <a:pt x="5664" y="863671"/>
                    <a:pt x="4011" y="870284"/>
                  </a:cubicBezTo>
                  <a:cubicBezTo>
                    <a:pt x="2986" y="874385"/>
                    <a:pt x="0" y="882316"/>
                    <a:pt x="0" y="882316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id="{DB65C8EB-9114-44C0-8D08-9BBB610227FB}"/>
                </a:ext>
              </a:extLst>
            </p:cNvPr>
            <p:cNvSpPr/>
            <p:nvPr/>
          </p:nvSpPr>
          <p:spPr>
            <a:xfrm rot="450865">
              <a:off x="2739351" y="8327811"/>
              <a:ext cx="513758" cy="782053"/>
            </a:xfrm>
            <a:custGeom>
              <a:avLst/>
              <a:gdLst>
                <a:gd name="connsiteX0" fmla="*/ 513758 w 513758"/>
                <a:gd name="connsiteY0" fmla="*/ 0 h 782053"/>
                <a:gd name="connsiteX1" fmla="*/ 465631 w 513758"/>
                <a:gd name="connsiteY1" fmla="*/ 60158 h 782053"/>
                <a:gd name="connsiteX2" fmla="*/ 377400 w 513758"/>
                <a:gd name="connsiteY2" fmla="*/ 160421 h 782053"/>
                <a:gd name="connsiteX3" fmla="*/ 325263 w 513758"/>
                <a:gd name="connsiteY3" fmla="*/ 212558 h 782053"/>
                <a:gd name="connsiteX4" fmla="*/ 297189 w 513758"/>
                <a:gd name="connsiteY4" fmla="*/ 244642 h 782053"/>
                <a:gd name="connsiteX5" fmla="*/ 229010 w 513758"/>
                <a:gd name="connsiteY5" fmla="*/ 316832 h 782053"/>
                <a:gd name="connsiteX6" fmla="*/ 204947 w 513758"/>
                <a:gd name="connsiteY6" fmla="*/ 356937 h 782053"/>
                <a:gd name="connsiteX7" fmla="*/ 176874 w 513758"/>
                <a:gd name="connsiteY7" fmla="*/ 393032 h 782053"/>
                <a:gd name="connsiteX8" fmla="*/ 144789 w 513758"/>
                <a:gd name="connsiteY8" fmla="*/ 457200 h 782053"/>
                <a:gd name="connsiteX9" fmla="*/ 116716 w 513758"/>
                <a:gd name="connsiteY9" fmla="*/ 505327 h 782053"/>
                <a:gd name="connsiteX10" fmla="*/ 96663 w 513758"/>
                <a:gd name="connsiteY10" fmla="*/ 557464 h 782053"/>
                <a:gd name="connsiteX11" fmla="*/ 76610 w 513758"/>
                <a:gd name="connsiteY11" fmla="*/ 589548 h 782053"/>
                <a:gd name="connsiteX12" fmla="*/ 56558 w 513758"/>
                <a:gd name="connsiteY12" fmla="*/ 629653 h 782053"/>
                <a:gd name="connsiteX13" fmla="*/ 40516 w 513758"/>
                <a:gd name="connsiteY13" fmla="*/ 649706 h 782053"/>
                <a:gd name="connsiteX14" fmla="*/ 32495 w 513758"/>
                <a:gd name="connsiteY14" fmla="*/ 665748 h 782053"/>
                <a:gd name="connsiteX15" fmla="*/ 24474 w 513758"/>
                <a:gd name="connsiteY15" fmla="*/ 677779 h 782053"/>
                <a:gd name="connsiteX16" fmla="*/ 12442 w 513758"/>
                <a:gd name="connsiteY16" fmla="*/ 709864 h 782053"/>
                <a:gd name="connsiteX17" fmla="*/ 410 w 513758"/>
                <a:gd name="connsiteY17" fmla="*/ 745958 h 782053"/>
                <a:gd name="connsiteX18" fmla="*/ 410 w 513758"/>
                <a:gd name="connsiteY18" fmla="*/ 782053 h 782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13758" h="782053">
                  <a:moveTo>
                    <a:pt x="513758" y="0"/>
                  </a:moveTo>
                  <a:cubicBezTo>
                    <a:pt x="497716" y="20053"/>
                    <a:pt x="481931" y="40314"/>
                    <a:pt x="465631" y="60158"/>
                  </a:cubicBezTo>
                  <a:cubicBezTo>
                    <a:pt x="433089" y="99774"/>
                    <a:pt x="412399" y="123363"/>
                    <a:pt x="377400" y="160421"/>
                  </a:cubicBezTo>
                  <a:cubicBezTo>
                    <a:pt x="373211" y="164857"/>
                    <a:pt x="327256" y="210281"/>
                    <a:pt x="325263" y="212558"/>
                  </a:cubicBezTo>
                  <a:cubicBezTo>
                    <a:pt x="315905" y="223253"/>
                    <a:pt x="306946" y="234310"/>
                    <a:pt x="297189" y="244642"/>
                  </a:cubicBezTo>
                  <a:cubicBezTo>
                    <a:pt x="277992" y="264968"/>
                    <a:pt x="246265" y="292941"/>
                    <a:pt x="229010" y="316832"/>
                  </a:cubicBezTo>
                  <a:cubicBezTo>
                    <a:pt x="219882" y="329470"/>
                    <a:pt x="213750" y="344070"/>
                    <a:pt x="204947" y="356937"/>
                  </a:cubicBezTo>
                  <a:cubicBezTo>
                    <a:pt x="196340" y="369517"/>
                    <a:pt x="184716" y="379962"/>
                    <a:pt x="176874" y="393032"/>
                  </a:cubicBezTo>
                  <a:cubicBezTo>
                    <a:pt x="164570" y="413538"/>
                    <a:pt x="156082" y="436120"/>
                    <a:pt x="144789" y="457200"/>
                  </a:cubicBezTo>
                  <a:cubicBezTo>
                    <a:pt x="136019" y="473571"/>
                    <a:pt x="124753" y="488584"/>
                    <a:pt x="116716" y="505327"/>
                  </a:cubicBezTo>
                  <a:cubicBezTo>
                    <a:pt x="108659" y="522114"/>
                    <a:pt x="104669" y="540653"/>
                    <a:pt x="96663" y="557464"/>
                  </a:cubicBezTo>
                  <a:cubicBezTo>
                    <a:pt x="91241" y="568851"/>
                    <a:pt x="82735" y="578523"/>
                    <a:pt x="76610" y="589548"/>
                  </a:cubicBezTo>
                  <a:cubicBezTo>
                    <a:pt x="69351" y="602613"/>
                    <a:pt x="64248" y="616837"/>
                    <a:pt x="56558" y="629653"/>
                  </a:cubicBezTo>
                  <a:cubicBezTo>
                    <a:pt x="52154" y="636993"/>
                    <a:pt x="45264" y="642584"/>
                    <a:pt x="40516" y="649706"/>
                  </a:cubicBezTo>
                  <a:cubicBezTo>
                    <a:pt x="37200" y="654680"/>
                    <a:pt x="35461" y="660557"/>
                    <a:pt x="32495" y="665748"/>
                  </a:cubicBezTo>
                  <a:cubicBezTo>
                    <a:pt x="30104" y="669933"/>
                    <a:pt x="26630" y="673468"/>
                    <a:pt x="24474" y="677779"/>
                  </a:cubicBezTo>
                  <a:cubicBezTo>
                    <a:pt x="16715" y="693297"/>
                    <a:pt x="17652" y="695970"/>
                    <a:pt x="12442" y="709864"/>
                  </a:cubicBezTo>
                  <a:cubicBezTo>
                    <a:pt x="8761" y="719682"/>
                    <a:pt x="1277" y="734687"/>
                    <a:pt x="410" y="745958"/>
                  </a:cubicBezTo>
                  <a:cubicBezTo>
                    <a:pt x="-513" y="757954"/>
                    <a:pt x="410" y="770021"/>
                    <a:pt x="410" y="782053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id="{ABBF32B6-4CDD-4AAA-BD1C-F66B09EFB07B}"/>
                </a:ext>
              </a:extLst>
            </p:cNvPr>
            <p:cNvSpPr/>
            <p:nvPr/>
          </p:nvSpPr>
          <p:spPr>
            <a:xfrm>
              <a:off x="2659090" y="8305800"/>
              <a:ext cx="637797" cy="2181726"/>
            </a:xfrm>
            <a:custGeom>
              <a:avLst/>
              <a:gdLst>
                <a:gd name="connsiteX0" fmla="*/ 637797 w 637797"/>
                <a:gd name="connsiteY0" fmla="*/ 0 h 2181726"/>
                <a:gd name="connsiteX1" fmla="*/ 633787 w 637797"/>
                <a:gd name="connsiteY1" fmla="*/ 20053 h 2181726"/>
                <a:gd name="connsiteX2" fmla="*/ 613734 w 637797"/>
                <a:gd name="connsiteY2" fmla="*/ 56147 h 2181726"/>
                <a:gd name="connsiteX3" fmla="*/ 601703 w 637797"/>
                <a:gd name="connsiteY3" fmla="*/ 84221 h 2181726"/>
                <a:gd name="connsiteX4" fmla="*/ 557587 w 637797"/>
                <a:gd name="connsiteY4" fmla="*/ 128337 h 2181726"/>
                <a:gd name="connsiteX5" fmla="*/ 541545 w 637797"/>
                <a:gd name="connsiteY5" fmla="*/ 148389 h 2181726"/>
                <a:gd name="connsiteX6" fmla="*/ 521492 w 637797"/>
                <a:gd name="connsiteY6" fmla="*/ 160421 h 2181726"/>
                <a:gd name="connsiteX7" fmla="*/ 493418 w 637797"/>
                <a:gd name="connsiteY7" fmla="*/ 192505 h 2181726"/>
                <a:gd name="connsiteX8" fmla="*/ 441282 w 637797"/>
                <a:gd name="connsiteY8" fmla="*/ 248653 h 2181726"/>
                <a:gd name="connsiteX9" fmla="*/ 417218 w 637797"/>
                <a:gd name="connsiteY9" fmla="*/ 284747 h 2181726"/>
                <a:gd name="connsiteX10" fmla="*/ 393155 w 637797"/>
                <a:gd name="connsiteY10" fmla="*/ 300789 h 2181726"/>
                <a:gd name="connsiteX11" fmla="*/ 369092 w 637797"/>
                <a:gd name="connsiteY11" fmla="*/ 332874 h 2181726"/>
                <a:gd name="connsiteX12" fmla="*/ 345029 w 637797"/>
                <a:gd name="connsiteY12" fmla="*/ 348916 h 2181726"/>
                <a:gd name="connsiteX13" fmla="*/ 324976 w 637797"/>
                <a:gd name="connsiteY13" fmla="*/ 368968 h 2181726"/>
                <a:gd name="connsiteX14" fmla="*/ 288882 w 637797"/>
                <a:gd name="connsiteY14" fmla="*/ 397042 h 2181726"/>
                <a:gd name="connsiteX15" fmla="*/ 276850 w 637797"/>
                <a:gd name="connsiteY15" fmla="*/ 413084 h 2181726"/>
                <a:gd name="connsiteX16" fmla="*/ 244766 w 637797"/>
                <a:gd name="connsiteY16" fmla="*/ 433137 h 2181726"/>
                <a:gd name="connsiteX17" fmla="*/ 224713 w 637797"/>
                <a:gd name="connsiteY17" fmla="*/ 457200 h 2181726"/>
                <a:gd name="connsiteX18" fmla="*/ 220703 w 637797"/>
                <a:gd name="connsiteY18" fmla="*/ 469232 h 2181726"/>
                <a:gd name="connsiteX19" fmla="*/ 196640 w 637797"/>
                <a:gd name="connsiteY19" fmla="*/ 497305 h 2181726"/>
                <a:gd name="connsiteX20" fmla="*/ 184608 w 637797"/>
                <a:gd name="connsiteY20" fmla="*/ 517358 h 2181726"/>
                <a:gd name="connsiteX21" fmla="*/ 176587 w 637797"/>
                <a:gd name="connsiteY21" fmla="*/ 529389 h 2181726"/>
                <a:gd name="connsiteX22" fmla="*/ 168566 w 637797"/>
                <a:gd name="connsiteY22" fmla="*/ 549442 h 2181726"/>
                <a:gd name="connsiteX23" fmla="*/ 148513 w 637797"/>
                <a:gd name="connsiteY23" fmla="*/ 565484 h 2181726"/>
                <a:gd name="connsiteX24" fmla="*/ 144503 w 637797"/>
                <a:gd name="connsiteY24" fmla="*/ 581526 h 2181726"/>
                <a:gd name="connsiteX25" fmla="*/ 120440 w 637797"/>
                <a:gd name="connsiteY25" fmla="*/ 605589 h 2181726"/>
                <a:gd name="connsiteX26" fmla="*/ 92366 w 637797"/>
                <a:gd name="connsiteY26" fmla="*/ 657726 h 2181726"/>
                <a:gd name="connsiteX27" fmla="*/ 80334 w 637797"/>
                <a:gd name="connsiteY27" fmla="*/ 681789 h 2181726"/>
                <a:gd name="connsiteX28" fmla="*/ 60282 w 637797"/>
                <a:gd name="connsiteY28" fmla="*/ 725905 h 2181726"/>
                <a:gd name="connsiteX29" fmla="*/ 32208 w 637797"/>
                <a:gd name="connsiteY29" fmla="*/ 774032 h 2181726"/>
                <a:gd name="connsiteX30" fmla="*/ 28197 w 637797"/>
                <a:gd name="connsiteY30" fmla="*/ 794084 h 2181726"/>
                <a:gd name="connsiteX31" fmla="*/ 20176 w 637797"/>
                <a:gd name="connsiteY31" fmla="*/ 806116 h 2181726"/>
                <a:gd name="connsiteX32" fmla="*/ 16166 w 637797"/>
                <a:gd name="connsiteY32" fmla="*/ 830179 h 2181726"/>
                <a:gd name="connsiteX33" fmla="*/ 4134 w 637797"/>
                <a:gd name="connsiteY33" fmla="*/ 866274 h 2181726"/>
                <a:gd name="connsiteX34" fmla="*/ 4134 w 637797"/>
                <a:gd name="connsiteY34" fmla="*/ 946484 h 2181726"/>
                <a:gd name="connsiteX35" fmla="*/ 12155 w 637797"/>
                <a:gd name="connsiteY35" fmla="*/ 962526 h 2181726"/>
                <a:gd name="connsiteX36" fmla="*/ 28197 w 637797"/>
                <a:gd name="connsiteY36" fmla="*/ 1006642 h 2181726"/>
                <a:gd name="connsiteX37" fmla="*/ 68303 w 637797"/>
                <a:gd name="connsiteY37" fmla="*/ 1066800 h 2181726"/>
                <a:gd name="connsiteX38" fmla="*/ 84345 w 637797"/>
                <a:gd name="connsiteY38" fmla="*/ 1094874 h 2181726"/>
                <a:gd name="connsiteX39" fmla="*/ 112418 w 637797"/>
                <a:gd name="connsiteY39" fmla="*/ 1130968 h 2181726"/>
                <a:gd name="connsiteX40" fmla="*/ 128461 w 637797"/>
                <a:gd name="connsiteY40" fmla="*/ 1167063 h 2181726"/>
                <a:gd name="connsiteX41" fmla="*/ 148513 w 637797"/>
                <a:gd name="connsiteY41" fmla="*/ 1207168 h 2181726"/>
                <a:gd name="connsiteX42" fmla="*/ 144503 w 637797"/>
                <a:gd name="connsiteY42" fmla="*/ 1351547 h 2181726"/>
                <a:gd name="connsiteX43" fmla="*/ 140492 w 637797"/>
                <a:gd name="connsiteY43" fmla="*/ 1379621 h 2181726"/>
                <a:gd name="connsiteX44" fmla="*/ 120440 w 637797"/>
                <a:gd name="connsiteY44" fmla="*/ 1415716 h 2181726"/>
                <a:gd name="connsiteX45" fmla="*/ 112418 w 637797"/>
                <a:gd name="connsiteY45" fmla="*/ 1435768 h 2181726"/>
                <a:gd name="connsiteX46" fmla="*/ 88355 w 637797"/>
                <a:gd name="connsiteY46" fmla="*/ 1471863 h 2181726"/>
                <a:gd name="connsiteX47" fmla="*/ 72313 w 637797"/>
                <a:gd name="connsiteY47" fmla="*/ 1511968 h 2181726"/>
                <a:gd name="connsiteX48" fmla="*/ 68303 w 637797"/>
                <a:gd name="connsiteY48" fmla="*/ 1528011 h 2181726"/>
                <a:gd name="connsiteX49" fmla="*/ 72313 w 637797"/>
                <a:gd name="connsiteY49" fmla="*/ 1680411 h 2181726"/>
                <a:gd name="connsiteX50" fmla="*/ 76324 w 637797"/>
                <a:gd name="connsiteY50" fmla="*/ 1712495 h 2181726"/>
                <a:gd name="connsiteX51" fmla="*/ 84345 w 637797"/>
                <a:gd name="connsiteY51" fmla="*/ 1728537 h 2181726"/>
                <a:gd name="connsiteX52" fmla="*/ 112418 w 637797"/>
                <a:gd name="connsiteY52" fmla="*/ 1784684 h 2181726"/>
                <a:gd name="connsiteX53" fmla="*/ 120440 w 637797"/>
                <a:gd name="connsiteY53" fmla="*/ 1816768 h 2181726"/>
                <a:gd name="connsiteX54" fmla="*/ 136482 w 637797"/>
                <a:gd name="connsiteY54" fmla="*/ 1864895 h 2181726"/>
                <a:gd name="connsiteX55" fmla="*/ 144503 w 637797"/>
                <a:gd name="connsiteY55" fmla="*/ 1896979 h 2181726"/>
                <a:gd name="connsiteX56" fmla="*/ 156534 w 637797"/>
                <a:gd name="connsiteY56" fmla="*/ 1961147 h 2181726"/>
                <a:gd name="connsiteX57" fmla="*/ 172576 w 637797"/>
                <a:gd name="connsiteY57" fmla="*/ 2009274 h 2181726"/>
                <a:gd name="connsiteX58" fmla="*/ 180597 w 637797"/>
                <a:gd name="connsiteY58" fmla="*/ 2069432 h 2181726"/>
                <a:gd name="connsiteX59" fmla="*/ 196640 w 637797"/>
                <a:gd name="connsiteY59" fmla="*/ 2137611 h 2181726"/>
                <a:gd name="connsiteX60" fmla="*/ 188618 w 637797"/>
                <a:gd name="connsiteY60" fmla="*/ 2165684 h 2181726"/>
                <a:gd name="connsiteX61" fmla="*/ 164555 w 637797"/>
                <a:gd name="connsiteY61" fmla="*/ 2181726 h 2181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637797" h="2181726">
                  <a:moveTo>
                    <a:pt x="637797" y="0"/>
                  </a:moveTo>
                  <a:cubicBezTo>
                    <a:pt x="636460" y="6684"/>
                    <a:pt x="635943" y="13586"/>
                    <a:pt x="633787" y="20053"/>
                  </a:cubicBezTo>
                  <a:cubicBezTo>
                    <a:pt x="629924" y="31643"/>
                    <a:pt x="618876" y="45864"/>
                    <a:pt x="613734" y="56147"/>
                  </a:cubicBezTo>
                  <a:cubicBezTo>
                    <a:pt x="607866" y="67883"/>
                    <a:pt x="611569" y="72837"/>
                    <a:pt x="601703" y="84221"/>
                  </a:cubicBezTo>
                  <a:cubicBezTo>
                    <a:pt x="588083" y="99937"/>
                    <a:pt x="570579" y="112098"/>
                    <a:pt x="557587" y="128337"/>
                  </a:cubicBezTo>
                  <a:cubicBezTo>
                    <a:pt x="552240" y="135021"/>
                    <a:pt x="547943" y="142702"/>
                    <a:pt x="541545" y="148389"/>
                  </a:cubicBezTo>
                  <a:cubicBezTo>
                    <a:pt x="535719" y="153568"/>
                    <a:pt x="527238" y="155154"/>
                    <a:pt x="521492" y="160421"/>
                  </a:cubicBezTo>
                  <a:cubicBezTo>
                    <a:pt x="511016" y="170024"/>
                    <a:pt x="503158" y="182157"/>
                    <a:pt x="493418" y="192505"/>
                  </a:cubicBezTo>
                  <a:cubicBezTo>
                    <a:pt x="467023" y="220550"/>
                    <a:pt x="460029" y="222408"/>
                    <a:pt x="441282" y="248653"/>
                  </a:cubicBezTo>
                  <a:cubicBezTo>
                    <a:pt x="432877" y="260420"/>
                    <a:pt x="429250" y="276726"/>
                    <a:pt x="417218" y="284747"/>
                  </a:cubicBezTo>
                  <a:lnTo>
                    <a:pt x="393155" y="300789"/>
                  </a:lnTo>
                  <a:cubicBezTo>
                    <a:pt x="385134" y="311484"/>
                    <a:pt x="380215" y="325458"/>
                    <a:pt x="369092" y="332874"/>
                  </a:cubicBezTo>
                  <a:lnTo>
                    <a:pt x="345029" y="348916"/>
                  </a:lnTo>
                  <a:cubicBezTo>
                    <a:pt x="329579" y="372090"/>
                    <a:pt x="345774" y="351141"/>
                    <a:pt x="324976" y="368968"/>
                  </a:cubicBezTo>
                  <a:cubicBezTo>
                    <a:pt x="291446" y="397709"/>
                    <a:pt x="327763" y="373714"/>
                    <a:pt x="288882" y="397042"/>
                  </a:cubicBezTo>
                  <a:cubicBezTo>
                    <a:pt x="284871" y="402389"/>
                    <a:pt x="281576" y="408358"/>
                    <a:pt x="276850" y="413084"/>
                  </a:cubicBezTo>
                  <a:cubicBezTo>
                    <a:pt x="266436" y="423498"/>
                    <a:pt x="257475" y="426783"/>
                    <a:pt x="244766" y="433137"/>
                  </a:cubicBezTo>
                  <a:cubicBezTo>
                    <a:pt x="218181" y="486307"/>
                    <a:pt x="254949" y="419405"/>
                    <a:pt x="224713" y="457200"/>
                  </a:cubicBezTo>
                  <a:cubicBezTo>
                    <a:pt x="222072" y="460501"/>
                    <a:pt x="222800" y="465561"/>
                    <a:pt x="220703" y="469232"/>
                  </a:cubicBezTo>
                  <a:cubicBezTo>
                    <a:pt x="204906" y="496877"/>
                    <a:pt x="213704" y="474552"/>
                    <a:pt x="196640" y="497305"/>
                  </a:cubicBezTo>
                  <a:cubicBezTo>
                    <a:pt x="191963" y="503541"/>
                    <a:pt x="188740" y="510748"/>
                    <a:pt x="184608" y="517358"/>
                  </a:cubicBezTo>
                  <a:cubicBezTo>
                    <a:pt x="182053" y="521445"/>
                    <a:pt x="178743" y="525078"/>
                    <a:pt x="176587" y="529389"/>
                  </a:cubicBezTo>
                  <a:cubicBezTo>
                    <a:pt x="173367" y="535828"/>
                    <a:pt x="172986" y="543759"/>
                    <a:pt x="168566" y="549442"/>
                  </a:cubicBezTo>
                  <a:cubicBezTo>
                    <a:pt x="163311" y="556199"/>
                    <a:pt x="155197" y="560137"/>
                    <a:pt x="148513" y="565484"/>
                  </a:cubicBezTo>
                  <a:cubicBezTo>
                    <a:pt x="147176" y="570831"/>
                    <a:pt x="146674" y="576460"/>
                    <a:pt x="144503" y="581526"/>
                  </a:cubicBezTo>
                  <a:cubicBezTo>
                    <a:pt x="138947" y="594490"/>
                    <a:pt x="131778" y="597086"/>
                    <a:pt x="120440" y="605589"/>
                  </a:cubicBezTo>
                  <a:cubicBezTo>
                    <a:pt x="110337" y="645998"/>
                    <a:pt x="126267" y="589928"/>
                    <a:pt x="92366" y="657726"/>
                  </a:cubicBezTo>
                  <a:cubicBezTo>
                    <a:pt x="88355" y="665747"/>
                    <a:pt x="84152" y="673675"/>
                    <a:pt x="80334" y="681789"/>
                  </a:cubicBezTo>
                  <a:cubicBezTo>
                    <a:pt x="73456" y="696405"/>
                    <a:pt x="67754" y="711584"/>
                    <a:pt x="60282" y="725905"/>
                  </a:cubicBezTo>
                  <a:cubicBezTo>
                    <a:pt x="51691" y="742371"/>
                    <a:pt x="32208" y="774032"/>
                    <a:pt x="32208" y="774032"/>
                  </a:cubicBezTo>
                  <a:cubicBezTo>
                    <a:pt x="30871" y="780716"/>
                    <a:pt x="30590" y="787702"/>
                    <a:pt x="28197" y="794084"/>
                  </a:cubicBezTo>
                  <a:cubicBezTo>
                    <a:pt x="26504" y="798597"/>
                    <a:pt x="21700" y="801543"/>
                    <a:pt x="20176" y="806116"/>
                  </a:cubicBezTo>
                  <a:cubicBezTo>
                    <a:pt x="17605" y="813830"/>
                    <a:pt x="18261" y="822322"/>
                    <a:pt x="16166" y="830179"/>
                  </a:cubicBezTo>
                  <a:cubicBezTo>
                    <a:pt x="12898" y="842433"/>
                    <a:pt x="8145" y="854242"/>
                    <a:pt x="4134" y="866274"/>
                  </a:cubicBezTo>
                  <a:cubicBezTo>
                    <a:pt x="732" y="900301"/>
                    <a:pt x="-3157" y="912457"/>
                    <a:pt x="4134" y="946484"/>
                  </a:cubicBezTo>
                  <a:cubicBezTo>
                    <a:pt x="5387" y="952330"/>
                    <a:pt x="9935" y="956975"/>
                    <a:pt x="12155" y="962526"/>
                  </a:cubicBezTo>
                  <a:cubicBezTo>
                    <a:pt x="15522" y="970945"/>
                    <a:pt x="22937" y="997875"/>
                    <a:pt x="28197" y="1006642"/>
                  </a:cubicBezTo>
                  <a:cubicBezTo>
                    <a:pt x="40597" y="1027308"/>
                    <a:pt x="56346" y="1045875"/>
                    <a:pt x="68303" y="1066800"/>
                  </a:cubicBezTo>
                  <a:cubicBezTo>
                    <a:pt x="73650" y="1076158"/>
                    <a:pt x="78210" y="1086012"/>
                    <a:pt x="84345" y="1094874"/>
                  </a:cubicBezTo>
                  <a:cubicBezTo>
                    <a:pt x="101511" y="1119670"/>
                    <a:pt x="101362" y="1111621"/>
                    <a:pt x="112418" y="1130968"/>
                  </a:cubicBezTo>
                  <a:cubicBezTo>
                    <a:pt x="129428" y="1160734"/>
                    <a:pt x="111274" y="1132689"/>
                    <a:pt x="128461" y="1167063"/>
                  </a:cubicBezTo>
                  <a:cubicBezTo>
                    <a:pt x="151133" y="1212408"/>
                    <a:pt x="139317" y="1179578"/>
                    <a:pt x="148513" y="1207168"/>
                  </a:cubicBezTo>
                  <a:cubicBezTo>
                    <a:pt x="147176" y="1255294"/>
                    <a:pt x="146740" y="1303454"/>
                    <a:pt x="144503" y="1351547"/>
                  </a:cubicBezTo>
                  <a:cubicBezTo>
                    <a:pt x="144064" y="1360990"/>
                    <a:pt x="143811" y="1370770"/>
                    <a:pt x="140492" y="1379621"/>
                  </a:cubicBezTo>
                  <a:cubicBezTo>
                    <a:pt x="135659" y="1392508"/>
                    <a:pt x="126595" y="1403406"/>
                    <a:pt x="120440" y="1415716"/>
                  </a:cubicBezTo>
                  <a:cubicBezTo>
                    <a:pt x="117220" y="1422155"/>
                    <a:pt x="116122" y="1429595"/>
                    <a:pt x="112418" y="1435768"/>
                  </a:cubicBezTo>
                  <a:cubicBezTo>
                    <a:pt x="67932" y="1509909"/>
                    <a:pt x="117462" y="1413649"/>
                    <a:pt x="88355" y="1471863"/>
                  </a:cubicBezTo>
                  <a:cubicBezTo>
                    <a:pt x="79200" y="1508487"/>
                    <a:pt x="91642" y="1463643"/>
                    <a:pt x="72313" y="1511968"/>
                  </a:cubicBezTo>
                  <a:cubicBezTo>
                    <a:pt x="70266" y="1517086"/>
                    <a:pt x="69640" y="1522663"/>
                    <a:pt x="68303" y="1528011"/>
                  </a:cubicBezTo>
                  <a:cubicBezTo>
                    <a:pt x="62728" y="1617203"/>
                    <a:pt x="61968" y="1576969"/>
                    <a:pt x="72313" y="1680411"/>
                  </a:cubicBezTo>
                  <a:cubicBezTo>
                    <a:pt x="73385" y="1691135"/>
                    <a:pt x="73710" y="1702039"/>
                    <a:pt x="76324" y="1712495"/>
                  </a:cubicBezTo>
                  <a:cubicBezTo>
                    <a:pt x="77774" y="1718295"/>
                    <a:pt x="81917" y="1723074"/>
                    <a:pt x="84345" y="1728537"/>
                  </a:cubicBezTo>
                  <a:cubicBezTo>
                    <a:pt x="104775" y="1774503"/>
                    <a:pt x="74919" y="1717184"/>
                    <a:pt x="112418" y="1784684"/>
                  </a:cubicBezTo>
                  <a:cubicBezTo>
                    <a:pt x="115092" y="1795379"/>
                    <a:pt x="116954" y="1806310"/>
                    <a:pt x="120440" y="1816768"/>
                  </a:cubicBezTo>
                  <a:cubicBezTo>
                    <a:pt x="146997" y="1896438"/>
                    <a:pt x="122546" y="1804508"/>
                    <a:pt x="136482" y="1864895"/>
                  </a:cubicBezTo>
                  <a:cubicBezTo>
                    <a:pt x="138961" y="1875636"/>
                    <a:pt x="144503" y="1896979"/>
                    <a:pt x="144503" y="1896979"/>
                  </a:cubicBezTo>
                  <a:cubicBezTo>
                    <a:pt x="148148" y="1926139"/>
                    <a:pt x="147671" y="1932786"/>
                    <a:pt x="156534" y="1961147"/>
                  </a:cubicBezTo>
                  <a:cubicBezTo>
                    <a:pt x="179807" y="2035619"/>
                    <a:pt x="161306" y="1964187"/>
                    <a:pt x="172576" y="2009274"/>
                  </a:cubicBezTo>
                  <a:cubicBezTo>
                    <a:pt x="174192" y="2023815"/>
                    <a:pt x="176809" y="2053335"/>
                    <a:pt x="180597" y="2069432"/>
                  </a:cubicBezTo>
                  <a:cubicBezTo>
                    <a:pt x="199496" y="2149753"/>
                    <a:pt x="187601" y="2083381"/>
                    <a:pt x="196640" y="2137611"/>
                  </a:cubicBezTo>
                  <a:cubicBezTo>
                    <a:pt x="193966" y="2146969"/>
                    <a:pt x="195084" y="2158410"/>
                    <a:pt x="188618" y="2165684"/>
                  </a:cubicBezTo>
                  <a:cubicBezTo>
                    <a:pt x="162019" y="2195607"/>
                    <a:pt x="164555" y="2158591"/>
                    <a:pt x="164555" y="2181726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id="{DBE17CA4-E25E-4806-9519-158CA6F50616}"/>
                </a:ext>
              </a:extLst>
            </p:cNvPr>
            <p:cNvSpPr/>
            <p:nvPr/>
          </p:nvSpPr>
          <p:spPr>
            <a:xfrm>
              <a:off x="2617191" y="8329417"/>
              <a:ext cx="701271" cy="2113994"/>
            </a:xfrm>
            <a:custGeom>
              <a:avLst/>
              <a:gdLst>
                <a:gd name="connsiteX0" fmla="*/ 553489 w 553489"/>
                <a:gd name="connsiteY0" fmla="*/ 0 h 2077453"/>
                <a:gd name="connsiteX1" fmla="*/ 541457 w 553489"/>
                <a:gd name="connsiteY1" fmla="*/ 36095 h 2077453"/>
                <a:gd name="connsiteX2" fmla="*/ 533436 w 553489"/>
                <a:gd name="connsiteY2" fmla="*/ 56147 h 2077453"/>
                <a:gd name="connsiteX3" fmla="*/ 489321 w 553489"/>
                <a:gd name="connsiteY3" fmla="*/ 100263 h 2077453"/>
                <a:gd name="connsiteX4" fmla="*/ 473278 w 553489"/>
                <a:gd name="connsiteY4" fmla="*/ 116305 h 2077453"/>
                <a:gd name="connsiteX5" fmla="*/ 449215 w 553489"/>
                <a:gd name="connsiteY5" fmla="*/ 132347 h 2077453"/>
                <a:gd name="connsiteX6" fmla="*/ 421142 w 553489"/>
                <a:gd name="connsiteY6" fmla="*/ 156410 h 2077453"/>
                <a:gd name="connsiteX7" fmla="*/ 397078 w 553489"/>
                <a:gd name="connsiteY7" fmla="*/ 172453 h 2077453"/>
                <a:gd name="connsiteX8" fmla="*/ 348952 w 553489"/>
                <a:gd name="connsiteY8" fmla="*/ 212558 h 2077453"/>
                <a:gd name="connsiteX9" fmla="*/ 316868 w 553489"/>
                <a:gd name="connsiteY9" fmla="*/ 240631 h 2077453"/>
                <a:gd name="connsiteX10" fmla="*/ 300826 w 553489"/>
                <a:gd name="connsiteY10" fmla="*/ 264695 h 2077453"/>
                <a:gd name="connsiteX11" fmla="*/ 268742 w 553489"/>
                <a:gd name="connsiteY11" fmla="*/ 296779 h 2077453"/>
                <a:gd name="connsiteX12" fmla="*/ 252699 w 553489"/>
                <a:gd name="connsiteY12" fmla="*/ 308810 h 2077453"/>
                <a:gd name="connsiteX13" fmla="*/ 224626 w 553489"/>
                <a:gd name="connsiteY13" fmla="*/ 344905 h 2077453"/>
                <a:gd name="connsiteX14" fmla="*/ 208584 w 553489"/>
                <a:gd name="connsiteY14" fmla="*/ 376989 h 2077453"/>
                <a:gd name="connsiteX15" fmla="*/ 200563 w 553489"/>
                <a:gd name="connsiteY15" fmla="*/ 401053 h 2077453"/>
                <a:gd name="connsiteX16" fmla="*/ 184521 w 553489"/>
                <a:gd name="connsiteY16" fmla="*/ 421105 h 2077453"/>
                <a:gd name="connsiteX17" fmla="*/ 176499 w 553489"/>
                <a:gd name="connsiteY17" fmla="*/ 449179 h 2077453"/>
                <a:gd name="connsiteX18" fmla="*/ 172489 w 553489"/>
                <a:gd name="connsiteY18" fmla="*/ 501316 h 2077453"/>
                <a:gd name="connsiteX19" fmla="*/ 168478 w 553489"/>
                <a:gd name="connsiteY19" fmla="*/ 525379 h 2077453"/>
                <a:gd name="connsiteX20" fmla="*/ 136394 w 553489"/>
                <a:gd name="connsiteY20" fmla="*/ 573505 h 2077453"/>
                <a:gd name="connsiteX21" fmla="*/ 120352 w 553489"/>
                <a:gd name="connsiteY21" fmla="*/ 597568 h 2077453"/>
                <a:gd name="connsiteX22" fmla="*/ 104310 w 553489"/>
                <a:gd name="connsiteY22" fmla="*/ 629653 h 2077453"/>
                <a:gd name="connsiteX23" fmla="*/ 92278 w 553489"/>
                <a:gd name="connsiteY23" fmla="*/ 641684 h 2077453"/>
                <a:gd name="connsiteX24" fmla="*/ 76236 w 553489"/>
                <a:gd name="connsiteY24" fmla="*/ 685800 h 2077453"/>
                <a:gd name="connsiteX25" fmla="*/ 72226 w 553489"/>
                <a:gd name="connsiteY25" fmla="*/ 697831 h 2077453"/>
                <a:gd name="connsiteX26" fmla="*/ 68215 w 553489"/>
                <a:gd name="connsiteY26" fmla="*/ 717884 h 2077453"/>
                <a:gd name="connsiteX27" fmla="*/ 56184 w 553489"/>
                <a:gd name="connsiteY27" fmla="*/ 737937 h 2077453"/>
                <a:gd name="connsiteX28" fmla="*/ 40142 w 553489"/>
                <a:gd name="connsiteY28" fmla="*/ 786063 h 2077453"/>
                <a:gd name="connsiteX29" fmla="*/ 28110 w 553489"/>
                <a:gd name="connsiteY29" fmla="*/ 814137 h 2077453"/>
                <a:gd name="connsiteX30" fmla="*/ 32121 w 553489"/>
                <a:gd name="connsiteY30" fmla="*/ 942474 h 2077453"/>
                <a:gd name="connsiteX31" fmla="*/ 56184 w 553489"/>
                <a:gd name="connsiteY31" fmla="*/ 986589 h 2077453"/>
                <a:gd name="connsiteX32" fmla="*/ 72226 w 553489"/>
                <a:gd name="connsiteY32" fmla="*/ 1018674 h 2077453"/>
                <a:gd name="connsiteX33" fmla="*/ 72226 w 553489"/>
                <a:gd name="connsiteY33" fmla="*/ 1070810 h 2077453"/>
                <a:gd name="connsiteX34" fmla="*/ 60194 w 553489"/>
                <a:gd name="connsiteY34" fmla="*/ 1078831 h 2077453"/>
                <a:gd name="connsiteX35" fmla="*/ 48163 w 553489"/>
                <a:gd name="connsiteY35" fmla="*/ 1122947 h 2077453"/>
                <a:gd name="connsiteX36" fmla="*/ 44152 w 553489"/>
                <a:gd name="connsiteY36" fmla="*/ 1147010 h 2077453"/>
                <a:gd name="connsiteX37" fmla="*/ 36131 w 553489"/>
                <a:gd name="connsiteY37" fmla="*/ 1175084 h 2077453"/>
                <a:gd name="connsiteX38" fmla="*/ 32121 w 553489"/>
                <a:gd name="connsiteY38" fmla="*/ 1187116 h 2077453"/>
                <a:gd name="connsiteX39" fmla="*/ 24099 w 553489"/>
                <a:gd name="connsiteY39" fmla="*/ 1203158 h 2077453"/>
                <a:gd name="connsiteX40" fmla="*/ 20089 w 553489"/>
                <a:gd name="connsiteY40" fmla="*/ 1215189 h 2077453"/>
                <a:gd name="connsiteX41" fmla="*/ 4047 w 553489"/>
                <a:gd name="connsiteY41" fmla="*/ 1243263 h 2077453"/>
                <a:gd name="connsiteX42" fmla="*/ 36 w 553489"/>
                <a:gd name="connsiteY42" fmla="*/ 1267326 h 2077453"/>
                <a:gd name="connsiteX43" fmla="*/ 8057 w 553489"/>
                <a:gd name="connsiteY43" fmla="*/ 1323474 h 2077453"/>
                <a:gd name="connsiteX44" fmla="*/ 32121 w 553489"/>
                <a:gd name="connsiteY44" fmla="*/ 1347537 h 2077453"/>
                <a:gd name="connsiteX45" fmla="*/ 64205 w 553489"/>
                <a:gd name="connsiteY45" fmla="*/ 1379621 h 2077453"/>
                <a:gd name="connsiteX46" fmla="*/ 88268 w 553489"/>
                <a:gd name="connsiteY46" fmla="*/ 1415716 h 2077453"/>
                <a:gd name="connsiteX47" fmla="*/ 104310 w 553489"/>
                <a:gd name="connsiteY47" fmla="*/ 1435768 h 2077453"/>
                <a:gd name="connsiteX48" fmla="*/ 100299 w 553489"/>
                <a:gd name="connsiteY48" fmla="*/ 1511968 h 2077453"/>
                <a:gd name="connsiteX49" fmla="*/ 96289 w 553489"/>
                <a:gd name="connsiteY49" fmla="*/ 1528010 h 2077453"/>
                <a:gd name="connsiteX50" fmla="*/ 92278 w 553489"/>
                <a:gd name="connsiteY50" fmla="*/ 1560095 h 2077453"/>
                <a:gd name="connsiteX51" fmla="*/ 76236 w 553489"/>
                <a:gd name="connsiteY51" fmla="*/ 1572126 h 2077453"/>
                <a:gd name="connsiteX52" fmla="*/ 60194 w 553489"/>
                <a:gd name="connsiteY52" fmla="*/ 1588168 h 2077453"/>
                <a:gd name="connsiteX53" fmla="*/ 44152 w 553489"/>
                <a:gd name="connsiteY53" fmla="*/ 1620253 h 2077453"/>
                <a:gd name="connsiteX54" fmla="*/ 32121 w 553489"/>
                <a:gd name="connsiteY54" fmla="*/ 1636295 h 2077453"/>
                <a:gd name="connsiteX55" fmla="*/ 40142 w 553489"/>
                <a:gd name="connsiteY55" fmla="*/ 1676400 h 2077453"/>
                <a:gd name="connsiteX56" fmla="*/ 44152 w 553489"/>
                <a:gd name="connsiteY56" fmla="*/ 1696453 h 2077453"/>
                <a:gd name="connsiteX57" fmla="*/ 56184 w 553489"/>
                <a:gd name="connsiteY57" fmla="*/ 1712495 h 2077453"/>
                <a:gd name="connsiteX58" fmla="*/ 64205 w 553489"/>
                <a:gd name="connsiteY58" fmla="*/ 1728537 h 2077453"/>
                <a:gd name="connsiteX59" fmla="*/ 84257 w 553489"/>
                <a:gd name="connsiteY59" fmla="*/ 1744579 h 2077453"/>
                <a:gd name="connsiteX60" fmla="*/ 120352 w 553489"/>
                <a:gd name="connsiteY60" fmla="*/ 1772653 h 2077453"/>
                <a:gd name="connsiteX61" fmla="*/ 136394 w 553489"/>
                <a:gd name="connsiteY61" fmla="*/ 1776663 h 2077453"/>
                <a:gd name="connsiteX62" fmla="*/ 148426 w 553489"/>
                <a:gd name="connsiteY62" fmla="*/ 1792705 h 2077453"/>
                <a:gd name="connsiteX63" fmla="*/ 168478 w 553489"/>
                <a:gd name="connsiteY63" fmla="*/ 1812758 h 2077453"/>
                <a:gd name="connsiteX64" fmla="*/ 172489 w 553489"/>
                <a:gd name="connsiteY64" fmla="*/ 1840831 h 2077453"/>
                <a:gd name="connsiteX65" fmla="*/ 176499 w 553489"/>
                <a:gd name="connsiteY65" fmla="*/ 1864895 h 2077453"/>
                <a:gd name="connsiteX66" fmla="*/ 164468 w 553489"/>
                <a:gd name="connsiteY66" fmla="*/ 1909010 h 2077453"/>
                <a:gd name="connsiteX67" fmla="*/ 132384 w 553489"/>
                <a:gd name="connsiteY67" fmla="*/ 1929063 h 2077453"/>
                <a:gd name="connsiteX68" fmla="*/ 120352 w 553489"/>
                <a:gd name="connsiteY68" fmla="*/ 1937084 h 2077453"/>
                <a:gd name="connsiteX69" fmla="*/ 112331 w 553489"/>
                <a:gd name="connsiteY69" fmla="*/ 1957137 h 2077453"/>
                <a:gd name="connsiteX70" fmla="*/ 108321 w 553489"/>
                <a:gd name="connsiteY70" fmla="*/ 1969168 h 2077453"/>
                <a:gd name="connsiteX71" fmla="*/ 96289 w 553489"/>
                <a:gd name="connsiteY71" fmla="*/ 1989221 h 2077453"/>
                <a:gd name="connsiteX72" fmla="*/ 120352 w 553489"/>
                <a:gd name="connsiteY72" fmla="*/ 2049379 h 2077453"/>
                <a:gd name="connsiteX73" fmla="*/ 136394 w 553489"/>
                <a:gd name="connsiteY73" fmla="*/ 2069431 h 2077453"/>
                <a:gd name="connsiteX74" fmla="*/ 108321 w 553489"/>
                <a:gd name="connsiteY74" fmla="*/ 2077453 h 2077453"/>
                <a:gd name="connsiteX0" fmla="*/ 553489 w 553489"/>
                <a:gd name="connsiteY0" fmla="*/ 0 h 2092443"/>
                <a:gd name="connsiteX1" fmla="*/ 541457 w 553489"/>
                <a:gd name="connsiteY1" fmla="*/ 51085 h 2092443"/>
                <a:gd name="connsiteX2" fmla="*/ 533436 w 553489"/>
                <a:gd name="connsiteY2" fmla="*/ 71137 h 2092443"/>
                <a:gd name="connsiteX3" fmla="*/ 489321 w 553489"/>
                <a:gd name="connsiteY3" fmla="*/ 115253 h 2092443"/>
                <a:gd name="connsiteX4" fmla="*/ 473278 w 553489"/>
                <a:gd name="connsiteY4" fmla="*/ 131295 h 2092443"/>
                <a:gd name="connsiteX5" fmla="*/ 449215 w 553489"/>
                <a:gd name="connsiteY5" fmla="*/ 147337 h 2092443"/>
                <a:gd name="connsiteX6" fmla="*/ 421142 w 553489"/>
                <a:gd name="connsiteY6" fmla="*/ 171400 h 2092443"/>
                <a:gd name="connsiteX7" fmla="*/ 397078 w 553489"/>
                <a:gd name="connsiteY7" fmla="*/ 187443 h 2092443"/>
                <a:gd name="connsiteX8" fmla="*/ 348952 w 553489"/>
                <a:gd name="connsiteY8" fmla="*/ 227548 h 2092443"/>
                <a:gd name="connsiteX9" fmla="*/ 316868 w 553489"/>
                <a:gd name="connsiteY9" fmla="*/ 255621 h 2092443"/>
                <a:gd name="connsiteX10" fmla="*/ 300826 w 553489"/>
                <a:gd name="connsiteY10" fmla="*/ 279685 h 2092443"/>
                <a:gd name="connsiteX11" fmla="*/ 268742 w 553489"/>
                <a:gd name="connsiteY11" fmla="*/ 311769 h 2092443"/>
                <a:gd name="connsiteX12" fmla="*/ 252699 w 553489"/>
                <a:gd name="connsiteY12" fmla="*/ 323800 h 2092443"/>
                <a:gd name="connsiteX13" fmla="*/ 224626 w 553489"/>
                <a:gd name="connsiteY13" fmla="*/ 359895 h 2092443"/>
                <a:gd name="connsiteX14" fmla="*/ 208584 w 553489"/>
                <a:gd name="connsiteY14" fmla="*/ 391979 h 2092443"/>
                <a:gd name="connsiteX15" fmla="*/ 200563 w 553489"/>
                <a:gd name="connsiteY15" fmla="*/ 416043 h 2092443"/>
                <a:gd name="connsiteX16" fmla="*/ 184521 w 553489"/>
                <a:gd name="connsiteY16" fmla="*/ 436095 h 2092443"/>
                <a:gd name="connsiteX17" fmla="*/ 176499 w 553489"/>
                <a:gd name="connsiteY17" fmla="*/ 464169 h 2092443"/>
                <a:gd name="connsiteX18" fmla="*/ 172489 w 553489"/>
                <a:gd name="connsiteY18" fmla="*/ 516306 h 2092443"/>
                <a:gd name="connsiteX19" fmla="*/ 168478 w 553489"/>
                <a:gd name="connsiteY19" fmla="*/ 540369 h 2092443"/>
                <a:gd name="connsiteX20" fmla="*/ 136394 w 553489"/>
                <a:gd name="connsiteY20" fmla="*/ 588495 h 2092443"/>
                <a:gd name="connsiteX21" fmla="*/ 120352 w 553489"/>
                <a:gd name="connsiteY21" fmla="*/ 612558 h 2092443"/>
                <a:gd name="connsiteX22" fmla="*/ 104310 w 553489"/>
                <a:gd name="connsiteY22" fmla="*/ 644643 h 2092443"/>
                <a:gd name="connsiteX23" fmla="*/ 92278 w 553489"/>
                <a:gd name="connsiteY23" fmla="*/ 656674 h 2092443"/>
                <a:gd name="connsiteX24" fmla="*/ 76236 w 553489"/>
                <a:gd name="connsiteY24" fmla="*/ 700790 h 2092443"/>
                <a:gd name="connsiteX25" fmla="*/ 72226 w 553489"/>
                <a:gd name="connsiteY25" fmla="*/ 712821 h 2092443"/>
                <a:gd name="connsiteX26" fmla="*/ 68215 w 553489"/>
                <a:gd name="connsiteY26" fmla="*/ 732874 h 2092443"/>
                <a:gd name="connsiteX27" fmla="*/ 56184 w 553489"/>
                <a:gd name="connsiteY27" fmla="*/ 752927 h 2092443"/>
                <a:gd name="connsiteX28" fmla="*/ 40142 w 553489"/>
                <a:gd name="connsiteY28" fmla="*/ 801053 h 2092443"/>
                <a:gd name="connsiteX29" fmla="*/ 28110 w 553489"/>
                <a:gd name="connsiteY29" fmla="*/ 829127 h 2092443"/>
                <a:gd name="connsiteX30" fmla="*/ 32121 w 553489"/>
                <a:gd name="connsiteY30" fmla="*/ 957464 h 2092443"/>
                <a:gd name="connsiteX31" fmla="*/ 56184 w 553489"/>
                <a:gd name="connsiteY31" fmla="*/ 1001579 h 2092443"/>
                <a:gd name="connsiteX32" fmla="*/ 72226 w 553489"/>
                <a:gd name="connsiteY32" fmla="*/ 1033664 h 2092443"/>
                <a:gd name="connsiteX33" fmla="*/ 72226 w 553489"/>
                <a:gd name="connsiteY33" fmla="*/ 1085800 h 2092443"/>
                <a:gd name="connsiteX34" fmla="*/ 60194 w 553489"/>
                <a:gd name="connsiteY34" fmla="*/ 1093821 h 2092443"/>
                <a:gd name="connsiteX35" fmla="*/ 48163 w 553489"/>
                <a:gd name="connsiteY35" fmla="*/ 1137937 h 2092443"/>
                <a:gd name="connsiteX36" fmla="*/ 44152 w 553489"/>
                <a:gd name="connsiteY36" fmla="*/ 1162000 h 2092443"/>
                <a:gd name="connsiteX37" fmla="*/ 36131 w 553489"/>
                <a:gd name="connsiteY37" fmla="*/ 1190074 h 2092443"/>
                <a:gd name="connsiteX38" fmla="*/ 32121 w 553489"/>
                <a:gd name="connsiteY38" fmla="*/ 1202106 h 2092443"/>
                <a:gd name="connsiteX39" fmla="*/ 24099 w 553489"/>
                <a:gd name="connsiteY39" fmla="*/ 1218148 h 2092443"/>
                <a:gd name="connsiteX40" fmla="*/ 20089 w 553489"/>
                <a:gd name="connsiteY40" fmla="*/ 1230179 h 2092443"/>
                <a:gd name="connsiteX41" fmla="*/ 4047 w 553489"/>
                <a:gd name="connsiteY41" fmla="*/ 1258253 h 2092443"/>
                <a:gd name="connsiteX42" fmla="*/ 36 w 553489"/>
                <a:gd name="connsiteY42" fmla="*/ 1282316 h 2092443"/>
                <a:gd name="connsiteX43" fmla="*/ 8057 w 553489"/>
                <a:gd name="connsiteY43" fmla="*/ 1338464 h 2092443"/>
                <a:gd name="connsiteX44" fmla="*/ 32121 w 553489"/>
                <a:gd name="connsiteY44" fmla="*/ 1362527 h 2092443"/>
                <a:gd name="connsiteX45" fmla="*/ 64205 w 553489"/>
                <a:gd name="connsiteY45" fmla="*/ 1394611 h 2092443"/>
                <a:gd name="connsiteX46" fmla="*/ 88268 w 553489"/>
                <a:gd name="connsiteY46" fmla="*/ 1430706 h 2092443"/>
                <a:gd name="connsiteX47" fmla="*/ 104310 w 553489"/>
                <a:gd name="connsiteY47" fmla="*/ 1450758 h 2092443"/>
                <a:gd name="connsiteX48" fmla="*/ 100299 w 553489"/>
                <a:gd name="connsiteY48" fmla="*/ 1526958 h 2092443"/>
                <a:gd name="connsiteX49" fmla="*/ 96289 w 553489"/>
                <a:gd name="connsiteY49" fmla="*/ 1543000 h 2092443"/>
                <a:gd name="connsiteX50" fmla="*/ 92278 w 553489"/>
                <a:gd name="connsiteY50" fmla="*/ 1575085 h 2092443"/>
                <a:gd name="connsiteX51" fmla="*/ 76236 w 553489"/>
                <a:gd name="connsiteY51" fmla="*/ 1587116 h 2092443"/>
                <a:gd name="connsiteX52" fmla="*/ 60194 w 553489"/>
                <a:gd name="connsiteY52" fmla="*/ 1603158 h 2092443"/>
                <a:gd name="connsiteX53" fmla="*/ 44152 w 553489"/>
                <a:gd name="connsiteY53" fmla="*/ 1635243 h 2092443"/>
                <a:gd name="connsiteX54" fmla="*/ 32121 w 553489"/>
                <a:gd name="connsiteY54" fmla="*/ 1651285 h 2092443"/>
                <a:gd name="connsiteX55" fmla="*/ 40142 w 553489"/>
                <a:gd name="connsiteY55" fmla="*/ 1691390 h 2092443"/>
                <a:gd name="connsiteX56" fmla="*/ 44152 w 553489"/>
                <a:gd name="connsiteY56" fmla="*/ 1711443 h 2092443"/>
                <a:gd name="connsiteX57" fmla="*/ 56184 w 553489"/>
                <a:gd name="connsiteY57" fmla="*/ 1727485 h 2092443"/>
                <a:gd name="connsiteX58" fmla="*/ 64205 w 553489"/>
                <a:gd name="connsiteY58" fmla="*/ 1743527 h 2092443"/>
                <a:gd name="connsiteX59" fmla="*/ 84257 w 553489"/>
                <a:gd name="connsiteY59" fmla="*/ 1759569 h 2092443"/>
                <a:gd name="connsiteX60" fmla="*/ 120352 w 553489"/>
                <a:gd name="connsiteY60" fmla="*/ 1787643 h 2092443"/>
                <a:gd name="connsiteX61" fmla="*/ 136394 w 553489"/>
                <a:gd name="connsiteY61" fmla="*/ 1791653 h 2092443"/>
                <a:gd name="connsiteX62" fmla="*/ 148426 w 553489"/>
                <a:gd name="connsiteY62" fmla="*/ 1807695 h 2092443"/>
                <a:gd name="connsiteX63" fmla="*/ 168478 w 553489"/>
                <a:gd name="connsiteY63" fmla="*/ 1827748 h 2092443"/>
                <a:gd name="connsiteX64" fmla="*/ 172489 w 553489"/>
                <a:gd name="connsiteY64" fmla="*/ 1855821 h 2092443"/>
                <a:gd name="connsiteX65" fmla="*/ 176499 w 553489"/>
                <a:gd name="connsiteY65" fmla="*/ 1879885 h 2092443"/>
                <a:gd name="connsiteX66" fmla="*/ 164468 w 553489"/>
                <a:gd name="connsiteY66" fmla="*/ 1924000 h 2092443"/>
                <a:gd name="connsiteX67" fmla="*/ 132384 w 553489"/>
                <a:gd name="connsiteY67" fmla="*/ 1944053 h 2092443"/>
                <a:gd name="connsiteX68" fmla="*/ 120352 w 553489"/>
                <a:gd name="connsiteY68" fmla="*/ 1952074 h 2092443"/>
                <a:gd name="connsiteX69" fmla="*/ 112331 w 553489"/>
                <a:gd name="connsiteY69" fmla="*/ 1972127 h 2092443"/>
                <a:gd name="connsiteX70" fmla="*/ 108321 w 553489"/>
                <a:gd name="connsiteY70" fmla="*/ 1984158 h 2092443"/>
                <a:gd name="connsiteX71" fmla="*/ 96289 w 553489"/>
                <a:gd name="connsiteY71" fmla="*/ 2004211 h 2092443"/>
                <a:gd name="connsiteX72" fmla="*/ 120352 w 553489"/>
                <a:gd name="connsiteY72" fmla="*/ 2064369 h 2092443"/>
                <a:gd name="connsiteX73" fmla="*/ 136394 w 553489"/>
                <a:gd name="connsiteY73" fmla="*/ 2084421 h 2092443"/>
                <a:gd name="connsiteX74" fmla="*/ 108321 w 553489"/>
                <a:gd name="connsiteY74" fmla="*/ 2092443 h 2092443"/>
                <a:gd name="connsiteX0" fmla="*/ 553489 w 553489"/>
                <a:gd name="connsiteY0" fmla="*/ 0 h 2092443"/>
                <a:gd name="connsiteX1" fmla="*/ 541457 w 553489"/>
                <a:gd name="connsiteY1" fmla="*/ 51085 h 2092443"/>
                <a:gd name="connsiteX2" fmla="*/ 533436 w 553489"/>
                <a:gd name="connsiteY2" fmla="*/ 71137 h 2092443"/>
                <a:gd name="connsiteX3" fmla="*/ 489321 w 553489"/>
                <a:gd name="connsiteY3" fmla="*/ 115253 h 2092443"/>
                <a:gd name="connsiteX4" fmla="*/ 473278 w 553489"/>
                <a:gd name="connsiteY4" fmla="*/ 131295 h 2092443"/>
                <a:gd name="connsiteX5" fmla="*/ 449215 w 553489"/>
                <a:gd name="connsiteY5" fmla="*/ 147337 h 2092443"/>
                <a:gd name="connsiteX6" fmla="*/ 421142 w 553489"/>
                <a:gd name="connsiteY6" fmla="*/ 171400 h 2092443"/>
                <a:gd name="connsiteX7" fmla="*/ 397078 w 553489"/>
                <a:gd name="connsiteY7" fmla="*/ 187443 h 2092443"/>
                <a:gd name="connsiteX8" fmla="*/ 348952 w 553489"/>
                <a:gd name="connsiteY8" fmla="*/ 227548 h 2092443"/>
                <a:gd name="connsiteX9" fmla="*/ 316868 w 553489"/>
                <a:gd name="connsiteY9" fmla="*/ 255621 h 2092443"/>
                <a:gd name="connsiteX10" fmla="*/ 300826 w 553489"/>
                <a:gd name="connsiteY10" fmla="*/ 279685 h 2092443"/>
                <a:gd name="connsiteX11" fmla="*/ 268742 w 553489"/>
                <a:gd name="connsiteY11" fmla="*/ 311769 h 2092443"/>
                <a:gd name="connsiteX12" fmla="*/ 252699 w 553489"/>
                <a:gd name="connsiteY12" fmla="*/ 323800 h 2092443"/>
                <a:gd name="connsiteX13" fmla="*/ 224626 w 553489"/>
                <a:gd name="connsiteY13" fmla="*/ 359895 h 2092443"/>
                <a:gd name="connsiteX14" fmla="*/ 208584 w 553489"/>
                <a:gd name="connsiteY14" fmla="*/ 391979 h 2092443"/>
                <a:gd name="connsiteX15" fmla="*/ 200563 w 553489"/>
                <a:gd name="connsiteY15" fmla="*/ 416043 h 2092443"/>
                <a:gd name="connsiteX16" fmla="*/ 184521 w 553489"/>
                <a:gd name="connsiteY16" fmla="*/ 436095 h 2092443"/>
                <a:gd name="connsiteX17" fmla="*/ 176499 w 553489"/>
                <a:gd name="connsiteY17" fmla="*/ 464169 h 2092443"/>
                <a:gd name="connsiteX18" fmla="*/ 172489 w 553489"/>
                <a:gd name="connsiteY18" fmla="*/ 516306 h 2092443"/>
                <a:gd name="connsiteX19" fmla="*/ 168478 w 553489"/>
                <a:gd name="connsiteY19" fmla="*/ 540369 h 2092443"/>
                <a:gd name="connsiteX20" fmla="*/ 136394 w 553489"/>
                <a:gd name="connsiteY20" fmla="*/ 588495 h 2092443"/>
                <a:gd name="connsiteX21" fmla="*/ 120352 w 553489"/>
                <a:gd name="connsiteY21" fmla="*/ 612558 h 2092443"/>
                <a:gd name="connsiteX22" fmla="*/ 104310 w 553489"/>
                <a:gd name="connsiteY22" fmla="*/ 644643 h 2092443"/>
                <a:gd name="connsiteX23" fmla="*/ 92278 w 553489"/>
                <a:gd name="connsiteY23" fmla="*/ 656674 h 2092443"/>
                <a:gd name="connsiteX24" fmla="*/ 76236 w 553489"/>
                <a:gd name="connsiteY24" fmla="*/ 700790 h 2092443"/>
                <a:gd name="connsiteX25" fmla="*/ 72226 w 553489"/>
                <a:gd name="connsiteY25" fmla="*/ 712821 h 2092443"/>
                <a:gd name="connsiteX26" fmla="*/ 68215 w 553489"/>
                <a:gd name="connsiteY26" fmla="*/ 732874 h 2092443"/>
                <a:gd name="connsiteX27" fmla="*/ 56184 w 553489"/>
                <a:gd name="connsiteY27" fmla="*/ 752927 h 2092443"/>
                <a:gd name="connsiteX28" fmla="*/ 40142 w 553489"/>
                <a:gd name="connsiteY28" fmla="*/ 801053 h 2092443"/>
                <a:gd name="connsiteX29" fmla="*/ 28110 w 553489"/>
                <a:gd name="connsiteY29" fmla="*/ 829127 h 2092443"/>
                <a:gd name="connsiteX30" fmla="*/ 32121 w 553489"/>
                <a:gd name="connsiteY30" fmla="*/ 957464 h 2092443"/>
                <a:gd name="connsiteX31" fmla="*/ 56184 w 553489"/>
                <a:gd name="connsiteY31" fmla="*/ 1001579 h 2092443"/>
                <a:gd name="connsiteX32" fmla="*/ 72226 w 553489"/>
                <a:gd name="connsiteY32" fmla="*/ 1033664 h 2092443"/>
                <a:gd name="connsiteX33" fmla="*/ 72226 w 553489"/>
                <a:gd name="connsiteY33" fmla="*/ 1085800 h 2092443"/>
                <a:gd name="connsiteX34" fmla="*/ 60194 w 553489"/>
                <a:gd name="connsiteY34" fmla="*/ 1093821 h 2092443"/>
                <a:gd name="connsiteX35" fmla="*/ 48163 w 553489"/>
                <a:gd name="connsiteY35" fmla="*/ 1137937 h 2092443"/>
                <a:gd name="connsiteX36" fmla="*/ 44152 w 553489"/>
                <a:gd name="connsiteY36" fmla="*/ 1162000 h 2092443"/>
                <a:gd name="connsiteX37" fmla="*/ 36131 w 553489"/>
                <a:gd name="connsiteY37" fmla="*/ 1190074 h 2092443"/>
                <a:gd name="connsiteX38" fmla="*/ 32121 w 553489"/>
                <a:gd name="connsiteY38" fmla="*/ 1202106 h 2092443"/>
                <a:gd name="connsiteX39" fmla="*/ 24099 w 553489"/>
                <a:gd name="connsiteY39" fmla="*/ 1218148 h 2092443"/>
                <a:gd name="connsiteX40" fmla="*/ 20089 w 553489"/>
                <a:gd name="connsiteY40" fmla="*/ 1230179 h 2092443"/>
                <a:gd name="connsiteX41" fmla="*/ 4047 w 553489"/>
                <a:gd name="connsiteY41" fmla="*/ 1258253 h 2092443"/>
                <a:gd name="connsiteX42" fmla="*/ 36 w 553489"/>
                <a:gd name="connsiteY42" fmla="*/ 1282316 h 2092443"/>
                <a:gd name="connsiteX43" fmla="*/ 8057 w 553489"/>
                <a:gd name="connsiteY43" fmla="*/ 1338464 h 2092443"/>
                <a:gd name="connsiteX44" fmla="*/ 32121 w 553489"/>
                <a:gd name="connsiteY44" fmla="*/ 1362527 h 2092443"/>
                <a:gd name="connsiteX45" fmla="*/ 64205 w 553489"/>
                <a:gd name="connsiteY45" fmla="*/ 1394611 h 2092443"/>
                <a:gd name="connsiteX46" fmla="*/ 88268 w 553489"/>
                <a:gd name="connsiteY46" fmla="*/ 1430706 h 2092443"/>
                <a:gd name="connsiteX47" fmla="*/ 104310 w 553489"/>
                <a:gd name="connsiteY47" fmla="*/ 1450758 h 2092443"/>
                <a:gd name="connsiteX48" fmla="*/ 100299 w 553489"/>
                <a:gd name="connsiteY48" fmla="*/ 1526958 h 2092443"/>
                <a:gd name="connsiteX49" fmla="*/ 96289 w 553489"/>
                <a:gd name="connsiteY49" fmla="*/ 1543000 h 2092443"/>
                <a:gd name="connsiteX50" fmla="*/ 92278 w 553489"/>
                <a:gd name="connsiteY50" fmla="*/ 1575085 h 2092443"/>
                <a:gd name="connsiteX51" fmla="*/ 76236 w 553489"/>
                <a:gd name="connsiteY51" fmla="*/ 1587116 h 2092443"/>
                <a:gd name="connsiteX52" fmla="*/ 60194 w 553489"/>
                <a:gd name="connsiteY52" fmla="*/ 1603158 h 2092443"/>
                <a:gd name="connsiteX53" fmla="*/ 44152 w 553489"/>
                <a:gd name="connsiteY53" fmla="*/ 1635243 h 2092443"/>
                <a:gd name="connsiteX54" fmla="*/ 32121 w 553489"/>
                <a:gd name="connsiteY54" fmla="*/ 1651285 h 2092443"/>
                <a:gd name="connsiteX55" fmla="*/ 40142 w 553489"/>
                <a:gd name="connsiteY55" fmla="*/ 1691390 h 2092443"/>
                <a:gd name="connsiteX56" fmla="*/ 44152 w 553489"/>
                <a:gd name="connsiteY56" fmla="*/ 1711443 h 2092443"/>
                <a:gd name="connsiteX57" fmla="*/ 56184 w 553489"/>
                <a:gd name="connsiteY57" fmla="*/ 1727485 h 2092443"/>
                <a:gd name="connsiteX58" fmla="*/ 64205 w 553489"/>
                <a:gd name="connsiteY58" fmla="*/ 1743527 h 2092443"/>
                <a:gd name="connsiteX59" fmla="*/ 84257 w 553489"/>
                <a:gd name="connsiteY59" fmla="*/ 1759569 h 2092443"/>
                <a:gd name="connsiteX60" fmla="*/ 120352 w 553489"/>
                <a:gd name="connsiteY60" fmla="*/ 1787643 h 2092443"/>
                <a:gd name="connsiteX61" fmla="*/ 136394 w 553489"/>
                <a:gd name="connsiteY61" fmla="*/ 1791653 h 2092443"/>
                <a:gd name="connsiteX62" fmla="*/ 148426 w 553489"/>
                <a:gd name="connsiteY62" fmla="*/ 1807695 h 2092443"/>
                <a:gd name="connsiteX63" fmla="*/ 168478 w 553489"/>
                <a:gd name="connsiteY63" fmla="*/ 1827748 h 2092443"/>
                <a:gd name="connsiteX64" fmla="*/ 172489 w 553489"/>
                <a:gd name="connsiteY64" fmla="*/ 1855821 h 2092443"/>
                <a:gd name="connsiteX65" fmla="*/ 176499 w 553489"/>
                <a:gd name="connsiteY65" fmla="*/ 1879885 h 2092443"/>
                <a:gd name="connsiteX66" fmla="*/ 164468 w 553489"/>
                <a:gd name="connsiteY66" fmla="*/ 1924000 h 2092443"/>
                <a:gd name="connsiteX67" fmla="*/ 132384 w 553489"/>
                <a:gd name="connsiteY67" fmla="*/ 1944053 h 2092443"/>
                <a:gd name="connsiteX68" fmla="*/ 120352 w 553489"/>
                <a:gd name="connsiteY68" fmla="*/ 1952074 h 2092443"/>
                <a:gd name="connsiteX69" fmla="*/ 112331 w 553489"/>
                <a:gd name="connsiteY69" fmla="*/ 1972127 h 2092443"/>
                <a:gd name="connsiteX70" fmla="*/ 108321 w 553489"/>
                <a:gd name="connsiteY70" fmla="*/ 1984158 h 2092443"/>
                <a:gd name="connsiteX71" fmla="*/ 96289 w 553489"/>
                <a:gd name="connsiteY71" fmla="*/ 2004211 h 2092443"/>
                <a:gd name="connsiteX72" fmla="*/ 120352 w 553489"/>
                <a:gd name="connsiteY72" fmla="*/ 2064369 h 2092443"/>
                <a:gd name="connsiteX73" fmla="*/ 136394 w 553489"/>
                <a:gd name="connsiteY73" fmla="*/ 2084421 h 2092443"/>
                <a:gd name="connsiteX74" fmla="*/ 108321 w 553489"/>
                <a:gd name="connsiteY74" fmla="*/ 2092443 h 2092443"/>
                <a:gd name="connsiteX0" fmla="*/ 701271 w 701271"/>
                <a:gd name="connsiteY0" fmla="*/ 0 h 2113994"/>
                <a:gd name="connsiteX1" fmla="*/ 541457 w 701271"/>
                <a:gd name="connsiteY1" fmla="*/ 72636 h 2113994"/>
                <a:gd name="connsiteX2" fmla="*/ 533436 w 701271"/>
                <a:gd name="connsiteY2" fmla="*/ 92688 h 2113994"/>
                <a:gd name="connsiteX3" fmla="*/ 489321 w 701271"/>
                <a:gd name="connsiteY3" fmla="*/ 136804 h 2113994"/>
                <a:gd name="connsiteX4" fmla="*/ 473278 w 701271"/>
                <a:gd name="connsiteY4" fmla="*/ 152846 h 2113994"/>
                <a:gd name="connsiteX5" fmla="*/ 449215 w 701271"/>
                <a:gd name="connsiteY5" fmla="*/ 168888 h 2113994"/>
                <a:gd name="connsiteX6" fmla="*/ 421142 w 701271"/>
                <a:gd name="connsiteY6" fmla="*/ 192951 h 2113994"/>
                <a:gd name="connsiteX7" fmla="*/ 397078 w 701271"/>
                <a:gd name="connsiteY7" fmla="*/ 208994 h 2113994"/>
                <a:gd name="connsiteX8" fmla="*/ 348952 w 701271"/>
                <a:gd name="connsiteY8" fmla="*/ 249099 h 2113994"/>
                <a:gd name="connsiteX9" fmla="*/ 316868 w 701271"/>
                <a:gd name="connsiteY9" fmla="*/ 277172 h 2113994"/>
                <a:gd name="connsiteX10" fmla="*/ 300826 w 701271"/>
                <a:gd name="connsiteY10" fmla="*/ 301236 h 2113994"/>
                <a:gd name="connsiteX11" fmla="*/ 268742 w 701271"/>
                <a:gd name="connsiteY11" fmla="*/ 333320 h 2113994"/>
                <a:gd name="connsiteX12" fmla="*/ 252699 w 701271"/>
                <a:gd name="connsiteY12" fmla="*/ 345351 h 2113994"/>
                <a:gd name="connsiteX13" fmla="*/ 224626 w 701271"/>
                <a:gd name="connsiteY13" fmla="*/ 381446 h 2113994"/>
                <a:gd name="connsiteX14" fmla="*/ 208584 w 701271"/>
                <a:gd name="connsiteY14" fmla="*/ 413530 h 2113994"/>
                <a:gd name="connsiteX15" fmla="*/ 200563 w 701271"/>
                <a:gd name="connsiteY15" fmla="*/ 437594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541457 w 701271"/>
                <a:gd name="connsiteY1" fmla="*/ 72636 h 2113994"/>
                <a:gd name="connsiteX2" fmla="*/ 588854 w 701271"/>
                <a:gd name="connsiteY2" fmla="*/ 92688 h 2113994"/>
                <a:gd name="connsiteX3" fmla="*/ 489321 w 701271"/>
                <a:gd name="connsiteY3" fmla="*/ 136804 h 2113994"/>
                <a:gd name="connsiteX4" fmla="*/ 473278 w 701271"/>
                <a:gd name="connsiteY4" fmla="*/ 152846 h 2113994"/>
                <a:gd name="connsiteX5" fmla="*/ 449215 w 701271"/>
                <a:gd name="connsiteY5" fmla="*/ 168888 h 2113994"/>
                <a:gd name="connsiteX6" fmla="*/ 421142 w 701271"/>
                <a:gd name="connsiteY6" fmla="*/ 192951 h 2113994"/>
                <a:gd name="connsiteX7" fmla="*/ 397078 w 701271"/>
                <a:gd name="connsiteY7" fmla="*/ 208994 h 2113994"/>
                <a:gd name="connsiteX8" fmla="*/ 348952 w 701271"/>
                <a:gd name="connsiteY8" fmla="*/ 249099 h 2113994"/>
                <a:gd name="connsiteX9" fmla="*/ 316868 w 701271"/>
                <a:gd name="connsiteY9" fmla="*/ 277172 h 2113994"/>
                <a:gd name="connsiteX10" fmla="*/ 300826 w 701271"/>
                <a:gd name="connsiteY10" fmla="*/ 301236 h 2113994"/>
                <a:gd name="connsiteX11" fmla="*/ 268742 w 701271"/>
                <a:gd name="connsiteY11" fmla="*/ 333320 h 2113994"/>
                <a:gd name="connsiteX12" fmla="*/ 252699 w 701271"/>
                <a:gd name="connsiteY12" fmla="*/ 345351 h 2113994"/>
                <a:gd name="connsiteX13" fmla="*/ 224626 w 701271"/>
                <a:gd name="connsiteY13" fmla="*/ 381446 h 2113994"/>
                <a:gd name="connsiteX14" fmla="*/ 208584 w 701271"/>
                <a:gd name="connsiteY14" fmla="*/ 413530 h 2113994"/>
                <a:gd name="connsiteX15" fmla="*/ 200563 w 701271"/>
                <a:gd name="connsiteY15" fmla="*/ 437594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588854 w 701271"/>
                <a:gd name="connsiteY2" fmla="*/ 92688 h 2113994"/>
                <a:gd name="connsiteX3" fmla="*/ 489321 w 701271"/>
                <a:gd name="connsiteY3" fmla="*/ 136804 h 2113994"/>
                <a:gd name="connsiteX4" fmla="*/ 473278 w 701271"/>
                <a:gd name="connsiteY4" fmla="*/ 152846 h 2113994"/>
                <a:gd name="connsiteX5" fmla="*/ 449215 w 701271"/>
                <a:gd name="connsiteY5" fmla="*/ 168888 h 2113994"/>
                <a:gd name="connsiteX6" fmla="*/ 421142 w 701271"/>
                <a:gd name="connsiteY6" fmla="*/ 192951 h 2113994"/>
                <a:gd name="connsiteX7" fmla="*/ 397078 w 701271"/>
                <a:gd name="connsiteY7" fmla="*/ 208994 h 2113994"/>
                <a:gd name="connsiteX8" fmla="*/ 348952 w 701271"/>
                <a:gd name="connsiteY8" fmla="*/ 249099 h 2113994"/>
                <a:gd name="connsiteX9" fmla="*/ 316868 w 701271"/>
                <a:gd name="connsiteY9" fmla="*/ 277172 h 2113994"/>
                <a:gd name="connsiteX10" fmla="*/ 300826 w 701271"/>
                <a:gd name="connsiteY10" fmla="*/ 301236 h 2113994"/>
                <a:gd name="connsiteX11" fmla="*/ 268742 w 701271"/>
                <a:gd name="connsiteY11" fmla="*/ 333320 h 2113994"/>
                <a:gd name="connsiteX12" fmla="*/ 252699 w 701271"/>
                <a:gd name="connsiteY12" fmla="*/ 345351 h 2113994"/>
                <a:gd name="connsiteX13" fmla="*/ 224626 w 701271"/>
                <a:gd name="connsiteY13" fmla="*/ 381446 h 2113994"/>
                <a:gd name="connsiteX14" fmla="*/ 208584 w 701271"/>
                <a:gd name="connsiteY14" fmla="*/ 413530 h 2113994"/>
                <a:gd name="connsiteX15" fmla="*/ 200563 w 701271"/>
                <a:gd name="connsiteY15" fmla="*/ 437594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588854 w 701271"/>
                <a:gd name="connsiteY2" fmla="*/ 92688 h 2113994"/>
                <a:gd name="connsiteX3" fmla="*/ 489321 w 701271"/>
                <a:gd name="connsiteY3" fmla="*/ 136804 h 2113994"/>
                <a:gd name="connsiteX4" fmla="*/ 473278 w 701271"/>
                <a:gd name="connsiteY4" fmla="*/ 152846 h 2113994"/>
                <a:gd name="connsiteX5" fmla="*/ 449215 w 701271"/>
                <a:gd name="connsiteY5" fmla="*/ 168888 h 2113994"/>
                <a:gd name="connsiteX6" fmla="*/ 421142 w 701271"/>
                <a:gd name="connsiteY6" fmla="*/ 192951 h 2113994"/>
                <a:gd name="connsiteX7" fmla="*/ 397078 w 701271"/>
                <a:gd name="connsiteY7" fmla="*/ 208994 h 2113994"/>
                <a:gd name="connsiteX8" fmla="*/ 392055 w 701271"/>
                <a:gd name="connsiteY8" fmla="*/ 267572 h 2113994"/>
                <a:gd name="connsiteX9" fmla="*/ 316868 w 701271"/>
                <a:gd name="connsiteY9" fmla="*/ 277172 h 2113994"/>
                <a:gd name="connsiteX10" fmla="*/ 300826 w 701271"/>
                <a:gd name="connsiteY10" fmla="*/ 301236 h 2113994"/>
                <a:gd name="connsiteX11" fmla="*/ 268742 w 701271"/>
                <a:gd name="connsiteY11" fmla="*/ 333320 h 2113994"/>
                <a:gd name="connsiteX12" fmla="*/ 252699 w 701271"/>
                <a:gd name="connsiteY12" fmla="*/ 345351 h 2113994"/>
                <a:gd name="connsiteX13" fmla="*/ 224626 w 701271"/>
                <a:gd name="connsiteY13" fmla="*/ 381446 h 2113994"/>
                <a:gd name="connsiteX14" fmla="*/ 208584 w 701271"/>
                <a:gd name="connsiteY14" fmla="*/ 413530 h 2113994"/>
                <a:gd name="connsiteX15" fmla="*/ 200563 w 701271"/>
                <a:gd name="connsiteY15" fmla="*/ 437594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588854 w 701271"/>
                <a:gd name="connsiteY2" fmla="*/ 92688 h 2113994"/>
                <a:gd name="connsiteX3" fmla="*/ 489321 w 701271"/>
                <a:gd name="connsiteY3" fmla="*/ 136804 h 2113994"/>
                <a:gd name="connsiteX4" fmla="*/ 473278 w 701271"/>
                <a:gd name="connsiteY4" fmla="*/ 152846 h 2113994"/>
                <a:gd name="connsiteX5" fmla="*/ 449215 w 701271"/>
                <a:gd name="connsiteY5" fmla="*/ 168888 h 2113994"/>
                <a:gd name="connsiteX6" fmla="*/ 421142 w 701271"/>
                <a:gd name="connsiteY6" fmla="*/ 192951 h 2113994"/>
                <a:gd name="connsiteX7" fmla="*/ 434024 w 701271"/>
                <a:gd name="connsiteY7" fmla="*/ 221309 h 2113994"/>
                <a:gd name="connsiteX8" fmla="*/ 392055 w 701271"/>
                <a:gd name="connsiteY8" fmla="*/ 267572 h 2113994"/>
                <a:gd name="connsiteX9" fmla="*/ 316868 w 701271"/>
                <a:gd name="connsiteY9" fmla="*/ 277172 h 2113994"/>
                <a:gd name="connsiteX10" fmla="*/ 300826 w 701271"/>
                <a:gd name="connsiteY10" fmla="*/ 301236 h 2113994"/>
                <a:gd name="connsiteX11" fmla="*/ 268742 w 701271"/>
                <a:gd name="connsiteY11" fmla="*/ 333320 h 2113994"/>
                <a:gd name="connsiteX12" fmla="*/ 252699 w 701271"/>
                <a:gd name="connsiteY12" fmla="*/ 345351 h 2113994"/>
                <a:gd name="connsiteX13" fmla="*/ 224626 w 701271"/>
                <a:gd name="connsiteY13" fmla="*/ 381446 h 2113994"/>
                <a:gd name="connsiteX14" fmla="*/ 208584 w 701271"/>
                <a:gd name="connsiteY14" fmla="*/ 413530 h 2113994"/>
                <a:gd name="connsiteX15" fmla="*/ 200563 w 701271"/>
                <a:gd name="connsiteY15" fmla="*/ 437594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588854 w 701271"/>
                <a:gd name="connsiteY2" fmla="*/ 92688 h 2113994"/>
                <a:gd name="connsiteX3" fmla="*/ 489321 w 701271"/>
                <a:gd name="connsiteY3" fmla="*/ 136804 h 2113994"/>
                <a:gd name="connsiteX4" fmla="*/ 473278 w 701271"/>
                <a:gd name="connsiteY4" fmla="*/ 152846 h 2113994"/>
                <a:gd name="connsiteX5" fmla="*/ 449215 w 701271"/>
                <a:gd name="connsiteY5" fmla="*/ 168888 h 2113994"/>
                <a:gd name="connsiteX6" fmla="*/ 467324 w 701271"/>
                <a:gd name="connsiteY6" fmla="*/ 205267 h 2113994"/>
                <a:gd name="connsiteX7" fmla="*/ 434024 w 701271"/>
                <a:gd name="connsiteY7" fmla="*/ 221309 h 2113994"/>
                <a:gd name="connsiteX8" fmla="*/ 392055 w 701271"/>
                <a:gd name="connsiteY8" fmla="*/ 267572 h 2113994"/>
                <a:gd name="connsiteX9" fmla="*/ 316868 w 701271"/>
                <a:gd name="connsiteY9" fmla="*/ 277172 h 2113994"/>
                <a:gd name="connsiteX10" fmla="*/ 300826 w 701271"/>
                <a:gd name="connsiteY10" fmla="*/ 301236 h 2113994"/>
                <a:gd name="connsiteX11" fmla="*/ 268742 w 701271"/>
                <a:gd name="connsiteY11" fmla="*/ 333320 h 2113994"/>
                <a:gd name="connsiteX12" fmla="*/ 252699 w 701271"/>
                <a:gd name="connsiteY12" fmla="*/ 345351 h 2113994"/>
                <a:gd name="connsiteX13" fmla="*/ 224626 w 701271"/>
                <a:gd name="connsiteY13" fmla="*/ 381446 h 2113994"/>
                <a:gd name="connsiteX14" fmla="*/ 208584 w 701271"/>
                <a:gd name="connsiteY14" fmla="*/ 413530 h 2113994"/>
                <a:gd name="connsiteX15" fmla="*/ 200563 w 701271"/>
                <a:gd name="connsiteY15" fmla="*/ 437594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588854 w 701271"/>
                <a:gd name="connsiteY2" fmla="*/ 92688 h 2113994"/>
                <a:gd name="connsiteX3" fmla="*/ 489321 w 701271"/>
                <a:gd name="connsiteY3" fmla="*/ 136804 h 2113994"/>
                <a:gd name="connsiteX4" fmla="*/ 473278 w 701271"/>
                <a:gd name="connsiteY4" fmla="*/ 152846 h 2113994"/>
                <a:gd name="connsiteX5" fmla="*/ 523106 w 701271"/>
                <a:gd name="connsiteY5" fmla="*/ 187360 h 2113994"/>
                <a:gd name="connsiteX6" fmla="*/ 467324 w 701271"/>
                <a:gd name="connsiteY6" fmla="*/ 205267 h 2113994"/>
                <a:gd name="connsiteX7" fmla="*/ 434024 w 701271"/>
                <a:gd name="connsiteY7" fmla="*/ 221309 h 2113994"/>
                <a:gd name="connsiteX8" fmla="*/ 392055 w 701271"/>
                <a:gd name="connsiteY8" fmla="*/ 267572 h 2113994"/>
                <a:gd name="connsiteX9" fmla="*/ 316868 w 701271"/>
                <a:gd name="connsiteY9" fmla="*/ 277172 h 2113994"/>
                <a:gd name="connsiteX10" fmla="*/ 300826 w 701271"/>
                <a:gd name="connsiteY10" fmla="*/ 301236 h 2113994"/>
                <a:gd name="connsiteX11" fmla="*/ 268742 w 701271"/>
                <a:gd name="connsiteY11" fmla="*/ 333320 h 2113994"/>
                <a:gd name="connsiteX12" fmla="*/ 252699 w 701271"/>
                <a:gd name="connsiteY12" fmla="*/ 345351 h 2113994"/>
                <a:gd name="connsiteX13" fmla="*/ 224626 w 701271"/>
                <a:gd name="connsiteY13" fmla="*/ 381446 h 2113994"/>
                <a:gd name="connsiteX14" fmla="*/ 208584 w 701271"/>
                <a:gd name="connsiteY14" fmla="*/ 413530 h 2113994"/>
                <a:gd name="connsiteX15" fmla="*/ 200563 w 701271"/>
                <a:gd name="connsiteY15" fmla="*/ 437594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588854 w 701271"/>
                <a:gd name="connsiteY2" fmla="*/ 92688 h 2113994"/>
                <a:gd name="connsiteX3" fmla="*/ 489321 w 701271"/>
                <a:gd name="connsiteY3" fmla="*/ 136804 h 2113994"/>
                <a:gd name="connsiteX4" fmla="*/ 519460 w 701271"/>
                <a:gd name="connsiteY4" fmla="*/ 155925 h 2113994"/>
                <a:gd name="connsiteX5" fmla="*/ 523106 w 701271"/>
                <a:gd name="connsiteY5" fmla="*/ 187360 h 2113994"/>
                <a:gd name="connsiteX6" fmla="*/ 467324 w 701271"/>
                <a:gd name="connsiteY6" fmla="*/ 205267 h 2113994"/>
                <a:gd name="connsiteX7" fmla="*/ 434024 w 701271"/>
                <a:gd name="connsiteY7" fmla="*/ 221309 h 2113994"/>
                <a:gd name="connsiteX8" fmla="*/ 392055 w 701271"/>
                <a:gd name="connsiteY8" fmla="*/ 267572 h 2113994"/>
                <a:gd name="connsiteX9" fmla="*/ 316868 w 701271"/>
                <a:gd name="connsiteY9" fmla="*/ 277172 h 2113994"/>
                <a:gd name="connsiteX10" fmla="*/ 300826 w 701271"/>
                <a:gd name="connsiteY10" fmla="*/ 301236 h 2113994"/>
                <a:gd name="connsiteX11" fmla="*/ 268742 w 701271"/>
                <a:gd name="connsiteY11" fmla="*/ 333320 h 2113994"/>
                <a:gd name="connsiteX12" fmla="*/ 252699 w 701271"/>
                <a:gd name="connsiteY12" fmla="*/ 345351 h 2113994"/>
                <a:gd name="connsiteX13" fmla="*/ 224626 w 701271"/>
                <a:gd name="connsiteY13" fmla="*/ 381446 h 2113994"/>
                <a:gd name="connsiteX14" fmla="*/ 208584 w 701271"/>
                <a:gd name="connsiteY14" fmla="*/ 413530 h 2113994"/>
                <a:gd name="connsiteX15" fmla="*/ 200563 w 701271"/>
                <a:gd name="connsiteY15" fmla="*/ 437594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588854 w 701271"/>
                <a:gd name="connsiteY2" fmla="*/ 92688 h 2113994"/>
                <a:gd name="connsiteX3" fmla="*/ 550897 w 701271"/>
                <a:gd name="connsiteY3" fmla="*/ 136804 h 2113994"/>
                <a:gd name="connsiteX4" fmla="*/ 519460 w 701271"/>
                <a:gd name="connsiteY4" fmla="*/ 155925 h 2113994"/>
                <a:gd name="connsiteX5" fmla="*/ 523106 w 701271"/>
                <a:gd name="connsiteY5" fmla="*/ 187360 h 2113994"/>
                <a:gd name="connsiteX6" fmla="*/ 467324 w 701271"/>
                <a:gd name="connsiteY6" fmla="*/ 205267 h 2113994"/>
                <a:gd name="connsiteX7" fmla="*/ 434024 w 701271"/>
                <a:gd name="connsiteY7" fmla="*/ 221309 h 2113994"/>
                <a:gd name="connsiteX8" fmla="*/ 392055 w 701271"/>
                <a:gd name="connsiteY8" fmla="*/ 267572 h 2113994"/>
                <a:gd name="connsiteX9" fmla="*/ 316868 w 701271"/>
                <a:gd name="connsiteY9" fmla="*/ 277172 h 2113994"/>
                <a:gd name="connsiteX10" fmla="*/ 300826 w 701271"/>
                <a:gd name="connsiteY10" fmla="*/ 301236 h 2113994"/>
                <a:gd name="connsiteX11" fmla="*/ 268742 w 701271"/>
                <a:gd name="connsiteY11" fmla="*/ 333320 h 2113994"/>
                <a:gd name="connsiteX12" fmla="*/ 252699 w 701271"/>
                <a:gd name="connsiteY12" fmla="*/ 345351 h 2113994"/>
                <a:gd name="connsiteX13" fmla="*/ 224626 w 701271"/>
                <a:gd name="connsiteY13" fmla="*/ 381446 h 2113994"/>
                <a:gd name="connsiteX14" fmla="*/ 208584 w 701271"/>
                <a:gd name="connsiteY14" fmla="*/ 413530 h 2113994"/>
                <a:gd name="connsiteX15" fmla="*/ 200563 w 701271"/>
                <a:gd name="connsiteY15" fmla="*/ 437594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601169 w 701271"/>
                <a:gd name="connsiteY2" fmla="*/ 98846 h 2113994"/>
                <a:gd name="connsiteX3" fmla="*/ 550897 w 701271"/>
                <a:gd name="connsiteY3" fmla="*/ 136804 h 2113994"/>
                <a:gd name="connsiteX4" fmla="*/ 519460 w 701271"/>
                <a:gd name="connsiteY4" fmla="*/ 155925 h 2113994"/>
                <a:gd name="connsiteX5" fmla="*/ 523106 w 701271"/>
                <a:gd name="connsiteY5" fmla="*/ 187360 h 2113994"/>
                <a:gd name="connsiteX6" fmla="*/ 467324 w 701271"/>
                <a:gd name="connsiteY6" fmla="*/ 205267 h 2113994"/>
                <a:gd name="connsiteX7" fmla="*/ 434024 w 701271"/>
                <a:gd name="connsiteY7" fmla="*/ 221309 h 2113994"/>
                <a:gd name="connsiteX8" fmla="*/ 392055 w 701271"/>
                <a:gd name="connsiteY8" fmla="*/ 267572 h 2113994"/>
                <a:gd name="connsiteX9" fmla="*/ 316868 w 701271"/>
                <a:gd name="connsiteY9" fmla="*/ 277172 h 2113994"/>
                <a:gd name="connsiteX10" fmla="*/ 300826 w 701271"/>
                <a:gd name="connsiteY10" fmla="*/ 301236 h 2113994"/>
                <a:gd name="connsiteX11" fmla="*/ 268742 w 701271"/>
                <a:gd name="connsiteY11" fmla="*/ 333320 h 2113994"/>
                <a:gd name="connsiteX12" fmla="*/ 252699 w 701271"/>
                <a:gd name="connsiteY12" fmla="*/ 345351 h 2113994"/>
                <a:gd name="connsiteX13" fmla="*/ 224626 w 701271"/>
                <a:gd name="connsiteY13" fmla="*/ 381446 h 2113994"/>
                <a:gd name="connsiteX14" fmla="*/ 208584 w 701271"/>
                <a:gd name="connsiteY14" fmla="*/ 413530 h 2113994"/>
                <a:gd name="connsiteX15" fmla="*/ 200563 w 701271"/>
                <a:gd name="connsiteY15" fmla="*/ 437594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601169 w 701271"/>
                <a:gd name="connsiteY2" fmla="*/ 98846 h 2113994"/>
                <a:gd name="connsiteX3" fmla="*/ 550897 w 701271"/>
                <a:gd name="connsiteY3" fmla="*/ 136804 h 2113994"/>
                <a:gd name="connsiteX4" fmla="*/ 550248 w 701271"/>
                <a:gd name="connsiteY4" fmla="*/ 177477 h 2113994"/>
                <a:gd name="connsiteX5" fmla="*/ 523106 w 701271"/>
                <a:gd name="connsiteY5" fmla="*/ 187360 h 2113994"/>
                <a:gd name="connsiteX6" fmla="*/ 467324 w 701271"/>
                <a:gd name="connsiteY6" fmla="*/ 205267 h 2113994"/>
                <a:gd name="connsiteX7" fmla="*/ 434024 w 701271"/>
                <a:gd name="connsiteY7" fmla="*/ 221309 h 2113994"/>
                <a:gd name="connsiteX8" fmla="*/ 392055 w 701271"/>
                <a:gd name="connsiteY8" fmla="*/ 267572 h 2113994"/>
                <a:gd name="connsiteX9" fmla="*/ 316868 w 701271"/>
                <a:gd name="connsiteY9" fmla="*/ 277172 h 2113994"/>
                <a:gd name="connsiteX10" fmla="*/ 300826 w 701271"/>
                <a:gd name="connsiteY10" fmla="*/ 301236 h 2113994"/>
                <a:gd name="connsiteX11" fmla="*/ 268742 w 701271"/>
                <a:gd name="connsiteY11" fmla="*/ 333320 h 2113994"/>
                <a:gd name="connsiteX12" fmla="*/ 252699 w 701271"/>
                <a:gd name="connsiteY12" fmla="*/ 345351 h 2113994"/>
                <a:gd name="connsiteX13" fmla="*/ 224626 w 701271"/>
                <a:gd name="connsiteY13" fmla="*/ 381446 h 2113994"/>
                <a:gd name="connsiteX14" fmla="*/ 208584 w 701271"/>
                <a:gd name="connsiteY14" fmla="*/ 413530 h 2113994"/>
                <a:gd name="connsiteX15" fmla="*/ 200563 w 701271"/>
                <a:gd name="connsiteY15" fmla="*/ 437594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601169 w 701271"/>
                <a:gd name="connsiteY2" fmla="*/ 98846 h 2113994"/>
                <a:gd name="connsiteX3" fmla="*/ 550897 w 701271"/>
                <a:gd name="connsiteY3" fmla="*/ 136804 h 2113994"/>
                <a:gd name="connsiteX4" fmla="*/ 550248 w 701271"/>
                <a:gd name="connsiteY4" fmla="*/ 177477 h 2113994"/>
                <a:gd name="connsiteX5" fmla="*/ 523106 w 701271"/>
                <a:gd name="connsiteY5" fmla="*/ 187360 h 2113994"/>
                <a:gd name="connsiteX6" fmla="*/ 467324 w 701271"/>
                <a:gd name="connsiteY6" fmla="*/ 205267 h 2113994"/>
                <a:gd name="connsiteX7" fmla="*/ 434024 w 701271"/>
                <a:gd name="connsiteY7" fmla="*/ 221309 h 2113994"/>
                <a:gd name="connsiteX8" fmla="*/ 392055 w 701271"/>
                <a:gd name="connsiteY8" fmla="*/ 267572 h 2113994"/>
                <a:gd name="connsiteX9" fmla="*/ 366129 w 701271"/>
                <a:gd name="connsiteY9" fmla="*/ 311039 h 2113994"/>
                <a:gd name="connsiteX10" fmla="*/ 300826 w 701271"/>
                <a:gd name="connsiteY10" fmla="*/ 301236 h 2113994"/>
                <a:gd name="connsiteX11" fmla="*/ 268742 w 701271"/>
                <a:gd name="connsiteY11" fmla="*/ 333320 h 2113994"/>
                <a:gd name="connsiteX12" fmla="*/ 252699 w 701271"/>
                <a:gd name="connsiteY12" fmla="*/ 345351 h 2113994"/>
                <a:gd name="connsiteX13" fmla="*/ 224626 w 701271"/>
                <a:gd name="connsiteY13" fmla="*/ 381446 h 2113994"/>
                <a:gd name="connsiteX14" fmla="*/ 208584 w 701271"/>
                <a:gd name="connsiteY14" fmla="*/ 413530 h 2113994"/>
                <a:gd name="connsiteX15" fmla="*/ 200563 w 701271"/>
                <a:gd name="connsiteY15" fmla="*/ 437594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601169 w 701271"/>
                <a:gd name="connsiteY2" fmla="*/ 98846 h 2113994"/>
                <a:gd name="connsiteX3" fmla="*/ 550897 w 701271"/>
                <a:gd name="connsiteY3" fmla="*/ 136804 h 2113994"/>
                <a:gd name="connsiteX4" fmla="*/ 550248 w 701271"/>
                <a:gd name="connsiteY4" fmla="*/ 177477 h 2113994"/>
                <a:gd name="connsiteX5" fmla="*/ 523106 w 701271"/>
                <a:gd name="connsiteY5" fmla="*/ 187360 h 2113994"/>
                <a:gd name="connsiteX6" fmla="*/ 467324 w 701271"/>
                <a:gd name="connsiteY6" fmla="*/ 205267 h 2113994"/>
                <a:gd name="connsiteX7" fmla="*/ 434024 w 701271"/>
                <a:gd name="connsiteY7" fmla="*/ 221309 h 2113994"/>
                <a:gd name="connsiteX8" fmla="*/ 392055 w 701271"/>
                <a:gd name="connsiteY8" fmla="*/ 267572 h 2113994"/>
                <a:gd name="connsiteX9" fmla="*/ 366129 w 701271"/>
                <a:gd name="connsiteY9" fmla="*/ 311039 h 2113994"/>
                <a:gd name="connsiteX10" fmla="*/ 328535 w 701271"/>
                <a:gd name="connsiteY10" fmla="*/ 347417 h 2113994"/>
                <a:gd name="connsiteX11" fmla="*/ 268742 w 701271"/>
                <a:gd name="connsiteY11" fmla="*/ 333320 h 2113994"/>
                <a:gd name="connsiteX12" fmla="*/ 252699 w 701271"/>
                <a:gd name="connsiteY12" fmla="*/ 345351 h 2113994"/>
                <a:gd name="connsiteX13" fmla="*/ 224626 w 701271"/>
                <a:gd name="connsiteY13" fmla="*/ 381446 h 2113994"/>
                <a:gd name="connsiteX14" fmla="*/ 208584 w 701271"/>
                <a:gd name="connsiteY14" fmla="*/ 413530 h 2113994"/>
                <a:gd name="connsiteX15" fmla="*/ 200563 w 701271"/>
                <a:gd name="connsiteY15" fmla="*/ 437594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601169 w 701271"/>
                <a:gd name="connsiteY2" fmla="*/ 98846 h 2113994"/>
                <a:gd name="connsiteX3" fmla="*/ 550897 w 701271"/>
                <a:gd name="connsiteY3" fmla="*/ 136804 h 2113994"/>
                <a:gd name="connsiteX4" fmla="*/ 550248 w 701271"/>
                <a:gd name="connsiteY4" fmla="*/ 177477 h 2113994"/>
                <a:gd name="connsiteX5" fmla="*/ 523106 w 701271"/>
                <a:gd name="connsiteY5" fmla="*/ 187360 h 2113994"/>
                <a:gd name="connsiteX6" fmla="*/ 467324 w 701271"/>
                <a:gd name="connsiteY6" fmla="*/ 205267 h 2113994"/>
                <a:gd name="connsiteX7" fmla="*/ 434024 w 701271"/>
                <a:gd name="connsiteY7" fmla="*/ 221309 h 2113994"/>
                <a:gd name="connsiteX8" fmla="*/ 392055 w 701271"/>
                <a:gd name="connsiteY8" fmla="*/ 267572 h 2113994"/>
                <a:gd name="connsiteX9" fmla="*/ 366129 w 701271"/>
                <a:gd name="connsiteY9" fmla="*/ 311039 h 2113994"/>
                <a:gd name="connsiteX10" fmla="*/ 328535 w 701271"/>
                <a:gd name="connsiteY10" fmla="*/ 347417 h 2113994"/>
                <a:gd name="connsiteX11" fmla="*/ 305687 w 701271"/>
                <a:gd name="connsiteY11" fmla="*/ 385659 h 2113994"/>
                <a:gd name="connsiteX12" fmla="*/ 252699 w 701271"/>
                <a:gd name="connsiteY12" fmla="*/ 345351 h 2113994"/>
                <a:gd name="connsiteX13" fmla="*/ 224626 w 701271"/>
                <a:gd name="connsiteY13" fmla="*/ 381446 h 2113994"/>
                <a:gd name="connsiteX14" fmla="*/ 208584 w 701271"/>
                <a:gd name="connsiteY14" fmla="*/ 413530 h 2113994"/>
                <a:gd name="connsiteX15" fmla="*/ 200563 w 701271"/>
                <a:gd name="connsiteY15" fmla="*/ 437594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601169 w 701271"/>
                <a:gd name="connsiteY2" fmla="*/ 98846 h 2113994"/>
                <a:gd name="connsiteX3" fmla="*/ 550897 w 701271"/>
                <a:gd name="connsiteY3" fmla="*/ 136804 h 2113994"/>
                <a:gd name="connsiteX4" fmla="*/ 550248 w 701271"/>
                <a:gd name="connsiteY4" fmla="*/ 177477 h 2113994"/>
                <a:gd name="connsiteX5" fmla="*/ 523106 w 701271"/>
                <a:gd name="connsiteY5" fmla="*/ 187360 h 2113994"/>
                <a:gd name="connsiteX6" fmla="*/ 467324 w 701271"/>
                <a:gd name="connsiteY6" fmla="*/ 205267 h 2113994"/>
                <a:gd name="connsiteX7" fmla="*/ 434024 w 701271"/>
                <a:gd name="connsiteY7" fmla="*/ 221309 h 2113994"/>
                <a:gd name="connsiteX8" fmla="*/ 392055 w 701271"/>
                <a:gd name="connsiteY8" fmla="*/ 267572 h 2113994"/>
                <a:gd name="connsiteX9" fmla="*/ 366129 w 701271"/>
                <a:gd name="connsiteY9" fmla="*/ 311039 h 2113994"/>
                <a:gd name="connsiteX10" fmla="*/ 328535 w 701271"/>
                <a:gd name="connsiteY10" fmla="*/ 347417 h 2113994"/>
                <a:gd name="connsiteX11" fmla="*/ 305687 w 701271"/>
                <a:gd name="connsiteY11" fmla="*/ 385659 h 2113994"/>
                <a:gd name="connsiteX12" fmla="*/ 268093 w 701271"/>
                <a:gd name="connsiteY12" fmla="*/ 403848 h 2113994"/>
                <a:gd name="connsiteX13" fmla="*/ 224626 w 701271"/>
                <a:gd name="connsiteY13" fmla="*/ 381446 h 2113994"/>
                <a:gd name="connsiteX14" fmla="*/ 208584 w 701271"/>
                <a:gd name="connsiteY14" fmla="*/ 413530 h 2113994"/>
                <a:gd name="connsiteX15" fmla="*/ 200563 w 701271"/>
                <a:gd name="connsiteY15" fmla="*/ 437594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601169 w 701271"/>
                <a:gd name="connsiteY2" fmla="*/ 98846 h 2113994"/>
                <a:gd name="connsiteX3" fmla="*/ 550897 w 701271"/>
                <a:gd name="connsiteY3" fmla="*/ 136804 h 2113994"/>
                <a:gd name="connsiteX4" fmla="*/ 550248 w 701271"/>
                <a:gd name="connsiteY4" fmla="*/ 177477 h 2113994"/>
                <a:gd name="connsiteX5" fmla="*/ 523106 w 701271"/>
                <a:gd name="connsiteY5" fmla="*/ 187360 h 2113994"/>
                <a:gd name="connsiteX6" fmla="*/ 467324 w 701271"/>
                <a:gd name="connsiteY6" fmla="*/ 205267 h 2113994"/>
                <a:gd name="connsiteX7" fmla="*/ 434024 w 701271"/>
                <a:gd name="connsiteY7" fmla="*/ 221309 h 2113994"/>
                <a:gd name="connsiteX8" fmla="*/ 392055 w 701271"/>
                <a:gd name="connsiteY8" fmla="*/ 267572 h 2113994"/>
                <a:gd name="connsiteX9" fmla="*/ 366129 w 701271"/>
                <a:gd name="connsiteY9" fmla="*/ 311039 h 2113994"/>
                <a:gd name="connsiteX10" fmla="*/ 328535 w 701271"/>
                <a:gd name="connsiteY10" fmla="*/ 347417 h 2113994"/>
                <a:gd name="connsiteX11" fmla="*/ 305687 w 701271"/>
                <a:gd name="connsiteY11" fmla="*/ 385659 h 2113994"/>
                <a:gd name="connsiteX12" fmla="*/ 268093 w 701271"/>
                <a:gd name="connsiteY12" fmla="*/ 403848 h 2113994"/>
                <a:gd name="connsiteX13" fmla="*/ 270807 w 701271"/>
                <a:gd name="connsiteY13" fmla="*/ 446100 h 2113994"/>
                <a:gd name="connsiteX14" fmla="*/ 208584 w 701271"/>
                <a:gd name="connsiteY14" fmla="*/ 413530 h 2113994"/>
                <a:gd name="connsiteX15" fmla="*/ 200563 w 701271"/>
                <a:gd name="connsiteY15" fmla="*/ 437594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601169 w 701271"/>
                <a:gd name="connsiteY2" fmla="*/ 98846 h 2113994"/>
                <a:gd name="connsiteX3" fmla="*/ 550897 w 701271"/>
                <a:gd name="connsiteY3" fmla="*/ 136804 h 2113994"/>
                <a:gd name="connsiteX4" fmla="*/ 550248 w 701271"/>
                <a:gd name="connsiteY4" fmla="*/ 177477 h 2113994"/>
                <a:gd name="connsiteX5" fmla="*/ 523106 w 701271"/>
                <a:gd name="connsiteY5" fmla="*/ 187360 h 2113994"/>
                <a:gd name="connsiteX6" fmla="*/ 467324 w 701271"/>
                <a:gd name="connsiteY6" fmla="*/ 205267 h 2113994"/>
                <a:gd name="connsiteX7" fmla="*/ 434024 w 701271"/>
                <a:gd name="connsiteY7" fmla="*/ 221309 h 2113994"/>
                <a:gd name="connsiteX8" fmla="*/ 392055 w 701271"/>
                <a:gd name="connsiteY8" fmla="*/ 267572 h 2113994"/>
                <a:gd name="connsiteX9" fmla="*/ 366129 w 701271"/>
                <a:gd name="connsiteY9" fmla="*/ 311039 h 2113994"/>
                <a:gd name="connsiteX10" fmla="*/ 328535 w 701271"/>
                <a:gd name="connsiteY10" fmla="*/ 347417 h 2113994"/>
                <a:gd name="connsiteX11" fmla="*/ 305687 w 701271"/>
                <a:gd name="connsiteY11" fmla="*/ 385659 h 2113994"/>
                <a:gd name="connsiteX12" fmla="*/ 268093 w 701271"/>
                <a:gd name="connsiteY12" fmla="*/ 403848 h 2113994"/>
                <a:gd name="connsiteX13" fmla="*/ 270807 w 701271"/>
                <a:gd name="connsiteY13" fmla="*/ 446100 h 2113994"/>
                <a:gd name="connsiteX14" fmla="*/ 248608 w 701271"/>
                <a:gd name="connsiteY14" fmla="*/ 456633 h 2113994"/>
                <a:gd name="connsiteX15" fmla="*/ 200563 w 701271"/>
                <a:gd name="connsiteY15" fmla="*/ 437594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601169 w 701271"/>
                <a:gd name="connsiteY2" fmla="*/ 98846 h 2113994"/>
                <a:gd name="connsiteX3" fmla="*/ 550897 w 701271"/>
                <a:gd name="connsiteY3" fmla="*/ 136804 h 2113994"/>
                <a:gd name="connsiteX4" fmla="*/ 550248 w 701271"/>
                <a:gd name="connsiteY4" fmla="*/ 177477 h 2113994"/>
                <a:gd name="connsiteX5" fmla="*/ 523106 w 701271"/>
                <a:gd name="connsiteY5" fmla="*/ 187360 h 2113994"/>
                <a:gd name="connsiteX6" fmla="*/ 467324 w 701271"/>
                <a:gd name="connsiteY6" fmla="*/ 205267 h 2113994"/>
                <a:gd name="connsiteX7" fmla="*/ 434024 w 701271"/>
                <a:gd name="connsiteY7" fmla="*/ 221309 h 2113994"/>
                <a:gd name="connsiteX8" fmla="*/ 392055 w 701271"/>
                <a:gd name="connsiteY8" fmla="*/ 267572 h 2113994"/>
                <a:gd name="connsiteX9" fmla="*/ 366129 w 701271"/>
                <a:gd name="connsiteY9" fmla="*/ 311039 h 2113994"/>
                <a:gd name="connsiteX10" fmla="*/ 328535 w 701271"/>
                <a:gd name="connsiteY10" fmla="*/ 347417 h 2113994"/>
                <a:gd name="connsiteX11" fmla="*/ 305687 w 701271"/>
                <a:gd name="connsiteY11" fmla="*/ 385659 h 2113994"/>
                <a:gd name="connsiteX12" fmla="*/ 268093 w 701271"/>
                <a:gd name="connsiteY12" fmla="*/ 403848 h 2113994"/>
                <a:gd name="connsiteX13" fmla="*/ 270807 w 701271"/>
                <a:gd name="connsiteY13" fmla="*/ 446100 h 2113994"/>
                <a:gd name="connsiteX14" fmla="*/ 248608 w 701271"/>
                <a:gd name="connsiteY14" fmla="*/ 456633 h 2113994"/>
                <a:gd name="connsiteX15" fmla="*/ 228272 w 701271"/>
                <a:gd name="connsiteY15" fmla="*/ 486855 h 2113994"/>
                <a:gd name="connsiteX16" fmla="*/ 184521 w 701271"/>
                <a:gd name="connsiteY16" fmla="*/ 457646 h 2113994"/>
                <a:gd name="connsiteX17" fmla="*/ 176499 w 701271"/>
                <a:gd name="connsiteY17" fmla="*/ 48572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601169 w 701271"/>
                <a:gd name="connsiteY2" fmla="*/ 98846 h 2113994"/>
                <a:gd name="connsiteX3" fmla="*/ 550897 w 701271"/>
                <a:gd name="connsiteY3" fmla="*/ 136804 h 2113994"/>
                <a:gd name="connsiteX4" fmla="*/ 550248 w 701271"/>
                <a:gd name="connsiteY4" fmla="*/ 177477 h 2113994"/>
                <a:gd name="connsiteX5" fmla="*/ 523106 w 701271"/>
                <a:gd name="connsiteY5" fmla="*/ 187360 h 2113994"/>
                <a:gd name="connsiteX6" fmla="*/ 467324 w 701271"/>
                <a:gd name="connsiteY6" fmla="*/ 205267 h 2113994"/>
                <a:gd name="connsiteX7" fmla="*/ 434024 w 701271"/>
                <a:gd name="connsiteY7" fmla="*/ 221309 h 2113994"/>
                <a:gd name="connsiteX8" fmla="*/ 392055 w 701271"/>
                <a:gd name="connsiteY8" fmla="*/ 267572 h 2113994"/>
                <a:gd name="connsiteX9" fmla="*/ 366129 w 701271"/>
                <a:gd name="connsiteY9" fmla="*/ 311039 h 2113994"/>
                <a:gd name="connsiteX10" fmla="*/ 328535 w 701271"/>
                <a:gd name="connsiteY10" fmla="*/ 347417 h 2113994"/>
                <a:gd name="connsiteX11" fmla="*/ 305687 w 701271"/>
                <a:gd name="connsiteY11" fmla="*/ 385659 h 2113994"/>
                <a:gd name="connsiteX12" fmla="*/ 268093 w 701271"/>
                <a:gd name="connsiteY12" fmla="*/ 403848 h 2113994"/>
                <a:gd name="connsiteX13" fmla="*/ 270807 w 701271"/>
                <a:gd name="connsiteY13" fmla="*/ 446100 h 2113994"/>
                <a:gd name="connsiteX14" fmla="*/ 248608 w 701271"/>
                <a:gd name="connsiteY14" fmla="*/ 456633 h 2113994"/>
                <a:gd name="connsiteX15" fmla="*/ 228272 w 701271"/>
                <a:gd name="connsiteY15" fmla="*/ 486855 h 2113994"/>
                <a:gd name="connsiteX16" fmla="*/ 184521 w 701271"/>
                <a:gd name="connsiteY16" fmla="*/ 457646 h 2113994"/>
                <a:gd name="connsiteX17" fmla="*/ 201129 w 701271"/>
                <a:gd name="connsiteY17" fmla="*/ 51035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601169 w 701271"/>
                <a:gd name="connsiteY2" fmla="*/ 98846 h 2113994"/>
                <a:gd name="connsiteX3" fmla="*/ 550897 w 701271"/>
                <a:gd name="connsiteY3" fmla="*/ 136804 h 2113994"/>
                <a:gd name="connsiteX4" fmla="*/ 550248 w 701271"/>
                <a:gd name="connsiteY4" fmla="*/ 177477 h 2113994"/>
                <a:gd name="connsiteX5" fmla="*/ 523106 w 701271"/>
                <a:gd name="connsiteY5" fmla="*/ 187360 h 2113994"/>
                <a:gd name="connsiteX6" fmla="*/ 467324 w 701271"/>
                <a:gd name="connsiteY6" fmla="*/ 205267 h 2113994"/>
                <a:gd name="connsiteX7" fmla="*/ 434024 w 701271"/>
                <a:gd name="connsiteY7" fmla="*/ 221309 h 2113994"/>
                <a:gd name="connsiteX8" fmla="*/ 392055 w 701271"/>
                <a:gd name="connsiteY8" fmla="*/ 267572 h 2113994"/>
                <a:gd name="connsiteX9" fmla="*/ 366129 w 701271"/>
                <a:gd name="connsiteY9" fmla="*/ 311039 h 2113994"/>
                <a:gd name="connsiteX10" fmla="*/ 328535 w 701271"/>
                <a:gd name="connsiteY10" fmla="*/ 347417 h 2113994"/>
                <a:gd name="connsiteX11" fmla="*/ 305687 w 701271"/>
                <a:gd name="connsiteY11" fmla="*/ 385659 h 2113994"/>
                <a:gd name="connsiteX12" fmla="*/ 268093 w 701271"/>
                <a:gd name="connsiteY12" fmla="*/ 403848 h 2113994"/>
                <a:gd name="connsiteX13" fmla="*/ 270807 w 701271"/>
                <a:gd name="connsiteY13" fmla="*/ 446100 h 2113994"/>
                <a:gd name="connsiteX14" fmla="*/ 248608 w 701271"/>
                <a:gd name="connsiteY14" fmla="*/ 456633 h 2113994"/>
                <a:gd name="connsiteX15" fmla="*/ 228272 w 701271"/>
                <a:gd name="connsiteY15" fmla="*/ 486855 h 2113994"/>
                <a:gd name="connsiteX16" fmla="*/ 233781 w 701271"/>
                <a:gd name="connsiteY16" fmla="*/ 503828 h 2113994"/>
                <a:gd name="connsiteX17" fmla="*/ 201129 w 701271"/>
                <a:gd name="connsiteY17" fmla="*/ 51035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  <a:gd name="connsiteX0" fmla="*/ 701271 w 701271"/>
                <a:gd name="connsiteY0" fmla="*/ 0 h 2113994"/>
                <a:gd name="connsiteX1" fmla="*/ 649214 w 701271"/>
                <a:gd name="connsiteY1" fmla="*/ 60321 h 2113994"/>
                <a:gd name="connsiteX2" fmla="*/ 601169 w 701271"/>
                <a:gd name="connsiteY2" fmla="*/ 98846 h 2113994"/>
                <a:gd name="connsiteX3" fmla="*/ 550897 w 701271"/>
                <a:gd name="connsiteY3" fmla="*/ 136804 h 2113994"/>
                <a:gd name="connsiteX4" fmla="*/ 550248 w 701271"/>
                <a:gd name="connsiteY4" fmla="*/ 177477 h 2113994"/>
                <a:gd name="connsiteX5" fmla="*/ 523106 w 701271"/>
                <a:gd name="connsiteY5" fmla="*/ 187360 h 2113994"/>
                <a:gd name="connsiteX6" fmla="*/ 467324 w 701271"/>
                <a:gd name="connsiteY6" fmla="*/ 205267 h 2113994"/>
                <a:gd name="connsiteX7" fmla="*/ 434024 w 701271"/>
                <a:gd name="connsiteY7" fmla="*/ 221309 h 2113994"/>
                <a:gd name="connsiteX8" fmla="*/ 392055 w 701271"/>
                <a:gd name="connsiteY8" fmla="*/ 267572 h 2113994"/>
                <a:gd name="connsiteX9" fmla="*/ 366129 w 701271"/>
                <a:gd name="connsiteY9" fmla="*/ 311039 h 2113994"/>
                <a:gd name="connsiteX10" fmla="*/ 328535 w 701271"/>
                <a:gd name="connsiteY10" fmla="*/ 347417 h 2113994"/>
                <a:gd name="connsiteX11" fmla="*/ 305687 w 701271"/>
                <a:gd name="connsiteY11" fmla="*/ 385659 h 2113994"/>
                <a:gd name="connsiteX12" fmla="*/ 268093 w 701271"/>
                <a:gd name="connsiteY12" fmla="*/ 403848 h 2113994"/>
                <a:gd name="connsiteX13" fmla="*/ 270807 w 701271"/>
                <a:gd name="connsiteY13" fmla="*/ 446100 h 2113994"/>
                <a:gd name="connsiteX14" fmla="*/ 248608 w 701271"/>
                <a:gd name="connsiteY14" fmla="*/ 456633 h 2113994"/>
                <a:gd name="connsiteX15" fmla="*/ 228272 w 701271"/>
                <a:gd name="connsiteY15" fmla="*/ 486855 h 2113994"/>
                <a:gd name="connsiteX16" fmla="*/ 233781 w 701271"/>
                <a:gd name="connsiteY16" fmla="*/ 503828 h 2113994"/>
                <a:gd name="connsiteX17" fmla="*/ 201129 w 701271"/>
                <a:gd name="connsiteY17" fmla="*/ 510350 h 2113994"/>
                <a:gd name="connsiteX18" fmla="*/ 172489 w 701271"/>
                <a:gd name="connsiteY18" fmla="*/ 537857 h 2113994"/>
                <a:gd name="connsiteX19" fmla="*/ 168478 w 701271"/>
                <a:gd name="connsiteY19" fmla="*/ 561920 h 2113994"/>
                <a:gd name="connsiteX20" fmla="*/ 136394 w 701271"/>
                <a:gd name="connsiteY20" fmla="*/ 610046 h 2113994"/>
                <a:gd name="connsiteX21" fmla="*/ 120352 w 701271"/>
                <a:gd name="connsiteY21" fmla="*/ 634109 h 2113994"/>
                <a:gd name="connsiteX22" fmla="*/ 104310 w 701271"/>
                <a:gd name="connsiteY22" fmla="*/ 666194 h 2113994"/>
                <a:gd name="connsiteX23" fmla="*/ 92278 w 701271"/>
                <a:gd name="connsiteY23" fmla="*/ 678225 h 2113994"/>
                <a:gd name="connsiteX24" fmla="*/ 76236 w 701271"/>
                <a:gd name="connsiteY24" fmla="*/ 722341 h 2113994"/>
                <a:gd name="connsiteX25" fmla="*/ 72226 w 701271"/>
                <a:gd name="connsiteY25" fmla="*/ 734372 h 2113994"/>
                <a:gd name="connsiteX26" fmla="*/ 68215 w 701271"/>
                <a:gd name="connsiteY26" fmla="*/ 754425 h 2113994"/>
                <a:gd name="connsiteX27" fmla="*/ 56184 w 701271"/>
                <a:gd name="connsiteY27" fmla="*/ 774478 h 2113994"/>
                <a:gd name="connsiteX28" fmla="*/ 40142 w 701271"/>
                <a:gd name="connsiteY28" fmla="*/ 822604 h 2113994"/>
                <a:gd name="connsiteX29" fmla="*/ 28110 w 701271"/>
                <a:gd name="connsiteY29" fmla="*/ 850678 h 2113994"/>
                <a:gd name="connsiteX30" fmla="*/ 32121 w 701271"/>
                <a:gd name="connsiteY30" fmla="*/ 979015 h 2113994"/>
                <a:gd name="connsiteX31" fmla="*/ 56184 w 701271"/>
                <a:gd name="connsiteY31" fmla="*/ 1023130 h 2113994"/>
                <a:gd name="connsiteX32" fmla="*/ 72226 w 701271"/>
                <a:gd name="connsiteY32" fmla="*/ 1055215 h 2113994"/>
                <a:gd name="connsiteX33" fmla="*/ 72226 w 701271"/>
                <a:gd name="connsiteY33" fmla="*/ 1107351 h 2113994"/>
                <a:gd name="connsiteX34" fmla="*/ 60194 w 701271"/>
                <a:gd name="connsiteY34" fmla="*/ 1115372 h 2113994"/>
                <a:gd name="connsiteX35" fmla="*/ 48163 w 701271"/>
                <a:gd name="connsiteY35" fmla="*/ 1159488 h 2113994"/>
                <a:gd name="connsiteX36" fmla="*/ 44152 w 701271"/>
                <a:gd name="connsiteY36" fmla="*/ 1183551 h 2113994"/>
                <a:gd name="connsiteX37" fmla="*/ 36131 w 701271"/>
                <a:gd name="connsiteY37" fmla="*/ 1211625 h 2113994"/>
                <a:gd name="connsiteX38" fmla="*/ 32121 w 701271"/>
                <a:gd name="connsiteY38" fmla="*/ 1223657 h 2113994"/>
                <a:gd name="connsiteX39" fmla="*/ 24099 w 701271"/>
                <a:gd name="connsiteY39" fmla="*/ 1239699 h 2113994"/>
                <a:gd name="connsiteX40" fmla="*/ 20089 w 701271"/>
                <a:gd name="connsiteY40" fmla="*/ 1251730 h 2113994"/>
                <a:gd name="connsiteX41" fmla="*/ 4047 w 701271"/>
                <a:gd name="connsiteY41" fmla="*/ 1279804 h 2113994"/>
                <a:gd name="connsiteX42" fmla="*/ 36 w 701271"/>
                <a:gd name="connsiteY42" fmla="*/ 1303867 h 2113994"/>
                <a:gd name="connsiteX43" fmla="*/ 8057 w 701271"/>
                <a:gd name="connsiteY43" fmla="*/ 1360015 h 2113994"/>
                <a:gd name="connsiteX44" fmla="*/ 32121 w 701271"/>
                <a:gd name="connsiteY44" fmla="*/ 1384078 h 2113994"/>
                <a:gd name="connsiteX45" fmla="*/ 64205 w 701271"/>
                <a:gd name="connsiteY45" fmla="*/ 1416162 h 2113994"/>
                <a:gd name="connsiteX46" fmla="*/ 88268 w 701271"/>
                <a:gd name="connsiteY46" fmla="*/ 1452257 h 2113994"/>
                <a:gd name="connsiteX47" fmla="*/ 104310 w 701271"/>
                <a:gd name="connsiteY47" fmla="*/ 1472309 h 2113994"/>
                <a:gd name="connsiteX48" fmla="*/ 100299 w 701271"/>
                <a:gd name="connsiteY48" fmla="*/ 1548509 h 2113994"/>
                <a:gd name="connsiteX49" fmla="*/ 96289 w 701271"/>
                <a:gd name="connsiteY49" fmla="*/ 1564551 h 2113994"/>
                <a:gd name="connsiteX50" fmla="*/ 92278 w 701271"/>
                <a:gd name="connsiteY50" fmla="*/ 1596636 h 2113994"/>
                <a:gd name="connsiteX51" fmla="*/ 76236 w 701271"/>
                <a:gd name="connsiteY51" fmla="*/ 1608667 h 2113994"/>
                <a:gd name="connsiteX52" fmla="*/ 60194 w 701271"/>
                <a:gd name="connsiteY52" fmla="*/ 1624709 h 2113994"/>
                <a:gd name="connsiteX53" fmla="*/ 44152 w 701271"/>
                <a:gd name="connsiteY53" fmla="*/ 1656794 h 2113994"/>
                <a:gd name="connsiteX54" fmla="*/ 32121 w 701271"/>
                <a:gd name="connsiteY54" fmla="*/ 1672836 h 2113994"/>
                <a:gd name="connsiteX55" fmla="*/ 40142 w 701271"/>
                <a:gd name="connsiteY55" fmla="*/ 1712941 h 2113994"/>
                <a:gd name="connsiteX56" fmla="*/ 44152 w 701271"/>
                <a:gd name="connsiteY56" fmla="*/ 1732994 h 2113994"/>
                <a:gd name="connsiteX57" fmla="*/ 56184 w 701271"/>
                <a:gd name="connsiteY57" fmla="*/ 1749036 h 2113994"/>
                <a:gd name="connsiteX58" fmla="*/ 64205 w 701271"/>
                <a:gd name="connsiteY58" fmla="*/ 1765078 h 2113994"/>
                <a:gd name="connsiteX59" fmla="*/ 84257 w 701271"/>
                <a:gd name="connsiteY59" fmla="*/ 1781120 h 2113994"/>
                <a:gd name="connsiteX60" fmla="*/ 120352 w 701271"/>
                <a:gd name="connsiteY60" fmla="*/ 1809194 h 2113994"/>
                <a:gd name="connsiteX61" fmla="*/ 136394 w 701271"/>
                <a:gd name="connsiteY61" fmla="*/ 1813204 h 2113994"/>
                <a:gd name="connsiteX62" fmla="*/ 148426 w 701271"/>
                <a:gd name="connsiteY62" fmla="*/ 1829246 h 2113994"/>
                <a:gd name="connsiteX63" fmla="*/ 168478 w 701271"/>
                <a:gd name="connsiteY63" fmla="*/ 1849299 h 2113994"/>
                <a:gd name="connsiteX64" fmla="*/ 172489 w 701271"/>
                <a:gd name="connsiteY64" fmla="*/ 1877372 h 2113994"/>
                <a:gd name="connsiteX65" fmla="*/ 176499 w 701271"/>
                <a:gd name="connsiteY65" fmla="*/ 1901436 h 2113994"/>
                <a:gd name="connsiteX66" fmla="*/ 164468 w 701271"/>
                <a:gd name="connsiteY66" fmla="*/ 1945551 h 2113994"/>
                <a:gd name="connsiteX67" fmla="*/ 132384 w 701271"/>
                <a:gd name="connsiteY67" fmla="*/ 1965604 h 2113994"/>
                <a:gd name="connsiteX68" fmla="*/ 120352 w 701271"/>
                <a:gd name="connsiteY68" fmla="*/ 1973625 h 2113994"/>
                <a:gd name="connsiteX69" fmla="*/ 112331 w 701271"/>
                <a:gd name="connsiteY69" fmla="*/ 1993678 h 2113994"/>
                <a:gd name="connsiteX70" fmla="*/ 108321 w 701271"/>
                <a:gd name="connsiteY70" fmla="*/ 2005709 h 2113994"/>
                <a:gd name="connsiteX71" fmla="*/ 96289 w 701271"/>
                <a:gd name="connsiteY71" fmla="*/ 2025762 h 2113994"/>
                <a:gd name="connsiteX72" fmla="*/ 120352 w 701271"/>
                <a:gd name="connsiteY72" fmla="*/ 2085920 h 2113994"/>
                <a:gd name="connsiteX73" fmla="*/ 136394 w 701271"/>
                <a:gd name="connsiteY73" fmla="*/ 2105972 h 2113994"/>
                <a:gd name="connsiteX74" fmla="*/ 108321 w 701271"/>
                <a:gd name="connsiteY74" fmla="*/ 2113994 h 2113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701271" h="2113994">
                  <a:moveTo>
                    <a:pt x="701271" y="0"/>
                  </a:moveTo>
                  <a:cubicBezTo>
                    <a:pt x="697260" y="12032"/>
                    <a:pt x="665898" y="43847"/>
                    <a:pt x="649214" y="60321"/>
                  </a:cubicBezTo>
                  <a:cubicBezTo>
                    <a:pt x="632530" y="76795"/>
                    <a:pt x="617555" y="86099"/>
                    <a:pt x="601169" y="98846"/>
                  </a:cubicBezTo>
                  <a:cubicBezTo>
                    <a:pt x="584783" y="111593"/>
                    <a:pt x="559384" y="123699"/>
                    <a:pt x="550897" y="136804"/>
                  </a:cubicBezTo>
                  <a:cubicBezTo>
                    <a:pt x="542410" y="149909"/>
                    <a:pt x="554880" y="169051"/>
                    <a:pt x="550248" y="177477"/>
                  </a:cubicBezTo>
                  <a:cubicBezTo>
                    <a:pt x="545616" y="185903"/>
                    <a:pt x="536927" y="182728"/>
                    <a:pt x="523106" y="187360"/>
                  </a:cubicBezTo>
                  <a:cubicBezTo>
                    <a:pt x="509285" y="191992"/>
                    <a:pt x="482171" y="199609"/>
                    <a:pt x="467324" y="205267"/>
                  </a:cubicBezTo>
                  <a:cubicBezTo>
                    <a:pt x="452477" y="210925"/>
                    <a:pt x="446569" y="210925"/>
                    <a:pt x="434024" y="221309"/>
                  </a:cubicBezTo>
                  <a:cubicBezTo>
                    <a:pt x="421479" y="231693"/>
                    <a:pt x="427366" y="249916"/>
                    <a:pt x="392055" y="267572"/>
                  </a:cubicBezTo>
                  <a:cubicBezTo>
                    <a:pt x="348817" y="325225"/>
                    <a:pt x="376716" y="297732"/>
                    <a:pt x="366129" y="311039"/>
                  </a:cubicBezTo>
                  <a:cubicBezTo>
                    <a:pt x="355542" y="324346"/>
                    <a:pt x="338609" y="334980"/>
                    <a:pt x="328535" y="347417"/>
                  </a:cubicBezTo>
                  <a:cubicBezTo>
                    <a:pt x="318461" y="359854"/>
                    <a:pt x="315761" y="376254"/>
                    <a:pt x="305687" y="385659"/>
                  </a:cubicBezTo>
                  <a:cubicBezTo>
                    <a:pt x="295613" y="395064"/>
                    <a:pt x="273906" y="393774"/>
                    <a:pt x="268093" y="403848"/>
                  </a:cubicBezTo>
                  <a:cubicBezTo>
                    <a:pt x="262280" y="413922"/>
                    <a:pt x="274054" y="437303"/>
                    <a:pt x="270807" y="446100"/>
                  </a:cubicBezTo>
                  <a:cubicBezTo>
                    <a:pt x="267560" y="454897"/>
                    <a:pt x="255697" y="449841"/>
                    <a:pt x="248608" y="456633"/>
                  </a:cubicBezTo>
                  <a:cubicBezTo>
                    <a:pt x="241519" y="463426"/>
                    <a:pt x="230743" y="478989"/>
                    <a:pt x="228272" y="486855"/>
                  </a:cubicBezTo>
                  <a:cubicBezTo>
                    <a:pt x="225801" y="494721"/>
                    <a:pt x="239128" y="497144"/>
                    <a:pt x="233781" y="503828"/>
                  </a:cubicBezTo>
                  <a:cubicBezTo>
                    <a:pt x="231188" y="511607"/>
                    <a:pt x="211344" y="504679"/>
                    <a:pt x="201129" y="510350"/>
                  </a:cubicBezTo>
                  <a:cubicBezTo>
                    <a:pt x="190914" y="516021"/>
                    <a:pt x="177931" y="529262"/>
                    <a:pt x="172489" y="537857"/>
                  </a:cubicBezTo>
                  <a:cubicBezTo>
                    <a:pt x="167047" y="546452"/>
                    <a:pt x="171397" y="554330"/>
                    <a:pt x="168478" y="561920"/>
                  </a:cubicBezTo>
                  <a:cubicBezTo>
                    <a:pt x="159340" y="585680"/>
                    <a:pt x="150314" y="590907"/>
                    <a:pt x="136394" y="610046"/>
                  </a:cubicBezTo>
                  <a:cubicBezTo>
                    <a:pt x="130724" y="617842"/>
                    <a:pt x="125699" y="626088"/>
                    <a:pt x="120352" y="634109"/>
                  </a:cubicBezTo>
                  <a:cubicBezTo>
                    <a:pt x="115418" y="648914"/>
                    <a:pt x="115676" y="651039"/>
                    <a:pt x="104310" y="666194"/>
                  </a:cubicBezTo>
                  <a:cubicBezTo>
                    <a:pt x="100907" y="670731"/>
                    <a:pt x="96289" y="674215"/>
                    <a:pt x="92278" y="678225"/>
                  </a:cubicBezTo>
                  <a:cubicBezTo>
                    <a:pt x="84945" y="707562"/>
                    <a:pt x="92017" y="682887"/>
                    <a:pt x="76236" y="722341"/>
                  </a:cubicBezTo>
                  <a:cubicBezTo>
                    <a:pt x="74666" y="726266"/>
                    <a:pt x="73251" y="730271"/>
                    <a:pt x="72226" y="734372"/>
                  </a:cubicBezTo>
                  <a:cubicBezTo>
                    <a:pt x="70573" y="740985"/>
                    <a:pt x="70747" y="748096"/>
                    <a:pt x="68215" y="754425"/>
                  </a:cubicBezTo>
                  <a:cubicBezTo>
                    <a:pt x="65320" y="761663"/>
                    <a:pt x="60863" y="763115"/>
                    <a:pt x="56184" y="774478"/>
                  </a:cubicBezTo>
                  <a:cubicBezTo>
                    <a:pt x="51505" y="785841"/>
                    <a:pt x="49061" y="797631"/>
                    <a:pt x="40142" y="822604"/>
                  </a:cubicBezTo>
                  <a:cubicBezTo>
                    <a:pt x="36718" y="832192"/>
                    <a:pt x="32121" y="841320"/>
                    <a:pt x="28110" y="850678"/>
                  </a:cubicBezTo>
                  <a:cubicBezTo>
                    <a:pt x="23002" y="906864"/>
                    <a:pt x="19918" y="910680"/>
                    <a:pt x="32121" y="979015"/>
                  </a:cubicBezTo>
                  <a:cubicBezTo>
                    <a:pt x="37573" y="1009545"/>
                    <a:pt x="44092" y="1001364"/>
                    <a:pt x="56184" y="1023130"/>
                  </a:cubicBezTo>
                  <a:cubicBezTo>
                    <a:pt x="88897" y="1082012"/>
                    <a:pt x="44878" y="1014192"/>
                    <a:pt x="72226" y="1055215"/>
                  </a:cubicBezTo>
                  <a:cubicBezTo>
                    <a:pt x="77224" y="1075211"/>
                    <a:pt x="81122" y="1082889"/>
                    <a:pt x="72226" y="1107351"/>
                  </a:cubicBezTo>
                  <a:cubicBezTo>
                    <a:pt x="70579" y="1111881"/>
                    <a:pt x="64205" y="1112698"/>
                    <a:pt x="60194" y="1115372"/>
                  </a:cubicBezTo>
                  <a:cubicBezTo>
                    <a:pt x="55011" y="1130922"/>
                    <a:pt x="51178" y="1141399"/>
                    <a:pt x="48163" y="1159488"/>
                  </a:cubicBezTo>
                  <a:cubicBezTo>
                    <a:pt x="46826" y="1167509"/>
                    <a:pt x="45981" y="1175628"/>
                    <a:pt x="44152" y="1183551"/>
                  </a:cubicBezTo>
                  <a:cubicBezTo>
                    <a:pt x="41963" y="1193034"/>
                    <a:pt x="38927" y="1202303"/>
                    <a:pt x="36131" y="1211625"/>
                  </a:cubicBezTo>
                  <a:cubicBezTo>
                    <a:pt x="34916" y="1215674"/>
                    <a:pt x="33786" y="1219771"/>
                    <a:pt x="32121" y="1223657"/>
                  </a:cubicBezTo>
                  <a:cubicBezTo>
                    <a:pt x="29766" y="1229152"/>
                    <a:pt x="26454" y="1234204"/>
                    <a:pt x="24099" y="1239699"/>
                  </a:cubicBezTo>
                  <a:cubicBezTo>
                    <a:pt x="22434" y="1243584"/>
                    <a:pt x="21754" y="1247845"/>
                    <a:pt x="20089" y="1251730"/>
                  </a:cubicBezTo>
                  <a:cubicBezTo>
                    <a:pt x="13984" y="1265976"/>
                    <a:pt x="12102" y="1267722"/>
                    <a:pt x="4047" y="1279804"/>
                  </a:cubicBezTo>
                  <a:cubicBezTo>
                    <a:pt x="2710" y="1287825"/>
                    <a:pt x="-370" y="1295745"/>
                    <a:pt x="36" y="1303867"/>
                  </a:cubicBezTo>
                  <a:cubicBezTo>
                    <a:pt x="980" y="1322749"/>
                    <a:pt x="3727" y="1341612"/>
                    <a:pt x="8057" y="1360015"/>
                  </a:cubicBezTo>
                  <a:cubicBezTo>
                    <a:pt x="10827" y="1371787"/>
                    <a:pt x="24647" y="1377227"/>
                    <a:pt x="32121" y="1384078"/>
                  </a:cubicBezTo>
                  <a:cubicBezTo>
                    <a:pt x="43270" y="1394298"/>
                    <a:pt x="54590" y="1404487"/>
                    <a:pt x="64205" y="1416162"/>
                  </a:cubicBezTo>
                  <a:cubicBezTo>
                    <a:pt x="73397" y="1427324"/>
                    <a:pt x="79863" y="1440490"/>
                    <a:pt x="88268" y="1452257"/>
                  </a:cubicBezTo>
                  <a:cubicBezTo>
                    <a:pt x="93243" y="1459222"/>
                    <a:pt x="98963" y="1465625"/>
                    <a:pt x="104310" y="1472309"/>
                  </a:cubicBezTo>
                  <a:cubicBezTo>
                    <a:pt x="102973" y="1497709"/>
                    <a:pt x="102502" y="1523169"/>
                    <a:pt x="100299" y="1548509"/>
                  </a:cubicBezTo>
                  <a:cubicBezTo>
                    <a:pt x="99822" y="1554000"/>
                    <a:pt x="97195" y="1559114"/>
                    <a:pt x="96289" y="1564551"/>
                  </a:cubicBezTo>
                  <a:cubicBezTo>
                    <a:pt x="94517" y="1575183"/>
                    <a:pt x="96738" y="1586824"/>
                    <a:pt x="92278" y="1596636"/>
                  </a:cubicBezTo>
                  <a:cubicBezTo>
                    <a:pt x="89512" y="1602721"/>
                    <a:pt x="81266" y="1604266"/>
                    <a:pt x="76236" y="1608667"/>
                  </a:cubicBezTo>
                  <a:cubicBezTo>
                    <a:pt x="70545" y="1613647"/>
                    <a:pt x="65115" y="1618967"/>
                    <a:pt x="60194" y="1624709"/>
                  </a:cubicBezTo>
                  <a:cubicBezTo>
                    <a:pt x="47244" y="1639818"/>
                    <a:pt x="55361" y="1636616"/>
                    <a:pt x="44152" y="1656794"/>
                  </a:cubicBezTo>
                  <a:cubicBezTo>
                    <a:pt x="40906" y="1662637"/>
                    <a:pt x="36131" y="1667489"/>
                    <a:pt x="32121" y="1672836"/>
                  </a:cubicBezTo>
                  <a:cubicBezTo>
                    <a:pt x="41947" y="1741626"/>
                    <a:pt x="30808" y="1675603"/>
                    <a:pt x="40142" y="1712941"/>
                  </a:cubicBezTo>
                  <a:cubicBezTo>
                    <a:pt x="41795" y="1719554"/>
                    <a:pt x="41384" y="1726765"/>
                    <a:pt x="44152" y="1732994"/>
                  </a:cubicBezTo>
                  <a:cubicBezTo>
                    <a:pt x="46867" y="1739102"/>
                    <a:pt x="52641" y="1743368"/>
                    <a:pt x="56184" y="1749036"/>
                  </a:cubicBezTo>
                  <a:cubicBezTo>
                    <a:pt x="59353" y="1754106"/>
                    <a:pt x="60268" y="1760579"/>
                    <a:pt x="64205" y="1765078"/>
                  </a:cubicBezTo>
                  <a:cubicBezTo>
                    <a:pt x="69842" y="1771520"/>
                    <a:pt x="77815" y="1775483"/>
                    <a:pt x="84257" y="1781120"/>
                  </a:cubicBezTo>
                  <a:cubicBezTo>
                    <a:pt x="95583" y="1791030"/>
                    <a:pt x="104357" y="1805196"/>
                    <a:pt x="120352" y="1809194"/>
                  </a:cubicBezTo>
                  <a:lnTo>
                    <a:pt x="136394" y="1813204"/>
                  </a:lnTo>
                  <a:cubicBezTo>
                    <a:pt x="140405" y="1818551"/>
                    <a:pt x="143985" y="1824250"/>
                    <a:pt x="148426" y="1829246"/>
                  </a:cubicBezTo>
                  <a:cubicBezTo>
                    <a:pt x="154706" y="1836311"/>
                    <a:pt x="164251" y="1840844"/>
                    <a:pt x="168478" y="1849299"/>
                  </a:cubicBezTo>
                  <a:cubicBezTo>
                    <a:pt x="172705" y="1857754"/>
                    <a:pt x="171052" y="1868029"/>
                    <a:pt x="172489" y="1877372"/>
                  </a:cubicBezTo>
                  <a:cubicBezTo>
                    <a:pt x="173726" y="1885409"/>
                    <a:pt x="175162" y="1893415"/>
                    <a:pt x="176499" y="1901436"/>
                  </a:cubicBezTo>
                  <a:cubicBezTo>
                    <a:pt x="172489" y="1916141"/>
                    <a:pt x="173103" y="1932991"/>
                    <a:pt x="164468" y="1945551"/>
                  </a:cubicBezTo>
                  <a:cubicBezTo>
                    <a:pt x="157323" y="1955944"/>
                    <a:pt x="142878" y="1958608"/>
                    <a:pt x="132384" y="1965604"/>
                  </a:cubicBezTo>
                  <a:lnTo>
                    <a:pt x="120352" y="1973625"/>
                  </a:lnTo>
                  <a:cubicBezTo>
                    <a:pt x="117678" y="1980309"/>
                    <a:pt x="114859" y="1986937"/>
                    <a:pt x="112331" y="1993678"/>
                  </a:cubicBezTo>
                  <a:cubicBezTo>
                    <a:pt x="110847" y="1997636"/>
                    <a:pt x="110211" y="2001928"/>
                    <a:pt x="108321" y="2005709"/>
                  </a:cubicBezTo>
                  <a:cubicBezTo>
                    <a:pt x="104835" y="2012681"/>
                    <a:pt x="100300" y="2019078"/>
                    <a:pt x="96289" y="2025762"/>
                  </a:cubicBezTo>
                  <a:cubicBezTo>
                    <a:pt x="120576" y="2114811"/>
                    <a:pt x="94573" y="2040808"/>
                    <a:pt x="120352" y="2085920"/>
                  </a:cubicBezTo>
                  <a:cubicBezTo>
                    <a:pt x="132272" y="2106780"/>
                    <a:pt x="113566" y="2090753"/>
                    <a:pt x="136394" y="2105972"/>
                  </a:cubicBezTo>
                  <a:cubicBezTo>
                    <a:pt x="119134" y="2111726"/>
                    <a:pt x="128464" y="2108958"/>
                    <a:pt x="108321" y="2113994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929A5BC4-C2D6-4DEC-AF43-9E821FB14801}"/>
                </a:ext>
              </a:extLst>
            </p:cNvPr>
            <p:cNvSpPr/>
            <p:nvPr/>
          </p:nvSpPr>
          <p:spPr>
            <a:xfrm>
              <a:off x="2666384" y="9143878"/>
              <a:ext cx="69613" cy="1359689"/>
            </a:xfrm>
            <a:custGeom>
              <a:avLst/>
              <a:gdLst>
                <a:gd name="connsiteX0" fmla="*/ 31054 w 87233"/>
                <a:gd name="connsiteY0" fmla="*/ 1267326 h 1267326"/>
                <a:gd name="connsiteX1" fmla="*/ 27044 w 87233"/>
                <a:gd name="connsiteY1" fmla="*/ 1247274 h 1267326"/>
                <a:gd name="connsiteX2" fmla="*/ 23033 w 87233"/>
                <a:gd name="connsiteY2" fmla="*/ 1215190 h 1267326"/>
                <a:gd name="connsiteX3" fmla="*/ 15012 w 87233"/>
                <a:gd name="connsiteY3" fmla="*/ 1203158 h 1267326"/>
                <a:gd name="connsiteX4" fmla="*/ 6991 w 87233"/>
                <a:gd name="connsiteY4" fmla="*/ 1187116 h 1267326"/>
                <a:gd name="connsiteX5" fmla="*/ 19023 w 87233"/>
                <a:gd name="connsiteY5" fmla="*/ 982579 h 1267326"/>
                <a:gd name="connsiteX6" fmla="*/ 23033 w 87233"/>
                <a:gd name="connsiteY6" fmla="*/ 958516 h 1267326"/>
                <a:gd name="connsiteX7" fmla="*/ 35065 w 87233"/>
                <a:gd name="connsiteY7" fmla="*/ 898358 h 1267326"/>
                <a:gd name="connsiteX8" fmla="*/ 31054 w 87233"/>
                <a:gd name="connsiteY8" fmla="*/ 762000 h 1267326"/>
                <a:gd name="connsiteX9" fmla="*/ 23033 w 87233"/>
                <a:gd name="connsiteY9" fmla="*/ 725905 h 1267326"/>
                <a:gd name="connsiteX10" fmla="*/ 11002 w 87233"/>
                <a:gd name="connsiteY10" fmla="*/ 573505 h 1267326"/>
                <a:gd name="connsiteX11" fmla="*/ 19023 w 87233"/>
                <a:gd name="connsiteY11" fmla="*/ 304800 h 1267326"/>
                <a:gd name="connsiteX12" fmla="*/ 23033 w 87233"/>
                <a:gd name="connsiteY12" fmla="*/ 288758 h 1267326"/>
                <a:gd name="connsiteX13" fmla="*/ 31054 w 87233"/>
                <a:gd name="connsiteY13" fmla="*/ 252663 h 1267326"/>
                <a:gd name="connsiteX14" fmla="*/ 51107 w 87233"/>
                <a:gd name="connsiteY14" fmla="*/ 208547 h 1267326"/>
                <a:gd name="connsiteX15" fmla="*/ 59128 w 87233"/>
                <a:gd name="connsiteY15" fmla="*/ 160421 h 1267326"/>
                <a:gd name="connsiteX16" fmla="*/ 63139 w 87233"/>
                <a:gd name="connsiteY16" fmla="*/ 132347 h 1267326"/>
                <a:gd name="connsiteX17" fmla="*/ 71160 w 87233"/>
                <a:gd name="connsiteY17" fmla="*/ 52137 h 1267326"/>
                <a:gd name="connsiteX18" fmla="*/ 87202 w 87233"/>
                <a:gd name="connsiteY18" fmla="*/ 0 h 1267326"/>
                <a:gd name="connsiteX0" fmla="*/ 36216 w 78504"/>
                <a:gd name="connsiteY0" fmla="*/ 1359689 h 1359689"/>
                <a:gd name="connsiteX1" fmla="*/ 32206 w 78504"/>
                <a:gd name="connsiteY1" fmla="*/ 1339637 h 1359689"/>
                <a:gd name="connsiteX2" fmla="*/ 28195 w 78504"/>
                <a:gd name="connsiteY2" fmla="*/ 1307553 h 1359689"/>
                <a:gd name="connsiteX3" fmla="*/ 20174 w 78504"/>
                <a:gd name="connsiteY3" fmla="*/ 1295521 h 1359689"/>
                <a:gd name="connsiteX4" fmla="*/ 12153 w 78504"/>
                <a:gd name="connsiteY4" fmla="*/ 1279479 h 1359689"/>
                <a:gd name="connsiteX5" fmla="*/ 24185 w 78504"/>
                <a:gd name="connsiteY5" fmla="*/ 1074942 h 1359689"/>
                <a:gd name="connsiteX6" fmla="*/ 28195 w 78504"/>
                <a:gd name="connsiteY6" fmla="*/ 1050879 h 1359689"/>
                <a:gd name="connsiteX7" fmla="*/ 40227 w 78504"/>
                <a:gd name="connsiteY7" fmla="*/ 990721 h 1359689"/>
                <a:gd name="connsiteX8" fmla="*/ 36216 w 78504"/>
                <a:gd name="connsiteY8" fmla="*/ 854363 h 1359689"/>
                <a:gd name="connsiteX9" fmla="*/ 28195 w 78504"/>
                <a:gd name="connsiteY9" fmla="*/ 818268 h 1359689"/>
                <a:gd name="connsiteX10" fmla="*/ 16164 w 78504"/>
                <a:gd name="connsiteY10" fmla="*/ 665868 h 1359689"/>
                <a:gd name="connsiteX11" fmla="*/ 24185 w 78504"/>
                <a:gd name="connsiteY11" fmla="*/ 397163 h 1359689"/>
                <a:gd name="connsiteX12" fmla="*/ 28195 w 78504"/>
                <a:gd name="connsiteY12" fmla="*/ 381121 h 1359689"/>
                <a:gd name="connsiteX13" fmla="*/ 36216 w 78504"/>
                <a:gd name="connsiteY13" fmla="*/ 345026 h 1359689"/>
                <a:gd name="connsiteX14" fmla="*/ 56269 w 78504"/>
                <a:gd name="connsiteY14" fmla="*/ 300910 h 1359689"/>
                <a:gd name="connsiteX15" fmla="*/ 64290 w 78504"/>
                <a:gd name="connsiteY15" fmla="*/ 252784 h 1359689"/>
                <a:gd name="connsiteX16" fmla="*/ 68301 w 78504"/>
                <a:gd name="connsiteY16" fmla="*/ 224710 h 1359689"/>
                <a:gd name="connsiteX17" fmla="*/ 76322 w 78504"/>
                <a:gd name="connsiteY17" fmla="*/ 144500 h 1359689"/>
                <a:gd name="connsiteX18" fmla="*/ 0 w 78504"/>
                <a:gd name="connsiteY18" fmla="*/ 0 h 1359689"/>
                <a:gd name="connsiteX0" fmla="*/ 36216 w 69613"/>
                <a:gd name="connsiteY0" fmla="*/ 1359689 h 1359689"/>
                <a:gd name="connsiteX1" fmla="*/ 32206 w 69613"/>
                <a:gd name="connsiteY1" fmla="*/ 1339637 h 1359689"/>
                <a:gd name="connsiteX2" fmla="*/ 28195 w 69613"/>
                <a:gd name="connsiteY2" fmla="*/ 1307553 h 1359689"/>
                <a:gd name="connsiteX3" fmla="*/ 20174 w 69613"/>
                <a:gd name="connsiteY3" fmla="*/ 1295521 h 1359689"/>
                <a:gd name="connsiteX4" fmla="*/ 12153 w 69613"/>
                <a:gd name="connsiteY4" fmla="*/ 1279479 h 1359689"/>
                <a:gd name="connsiteX5" fmla="*/ 24185 w 69613"/>
                <a:gd name="connsiteY5" fmla="*/ 1074942 h 1359689"/>
                <a:gd name="connsiteX6" fmla="*/ 28195 w 69613"/>
                <a:gd name="connsiteY6" fmla="*/ 1050879 h 1359689"/>
                <a:gd name="connsiteX7" fmla="*/ 40227 w 69613"/>
                <a:gd name="connsiteY7" fmla="*/ 990721 h 1359689"/>
                <a:gd name="connsiteX8" fmla="*/ 36216 w 69613"/>
                <a:gd name="connsiteY8" fmla="*/ 854363 h 1359689"/>
                <a:gd name="connsiteX9" fmla="*/ 28195 w 69613"/>
                <a:gd name="connsiteY9" fmla="*/ 818268 h 1359689"/>
                <a:gd name="connsiteX10" fmla="*/ 16164 w 69613"/>
                <a:gd name="connsiteY10" fmla="*/ 665868 h 1359689"/>
                <a:gd name="connsiteX11" fmla="*/ 24185 w 69613"/>
                <a:gd name="connsiteY11" fmla="*/ 397163 h 1359689"/>
                <a:gd name="connsiteX12" fmla="*/ 28195 w 69613"/>
                <a:gd name="connsiteY12" fmla="*/ 381121 h 1359689"/>
                <a:gd name="connsiteX13" fmla="*/ 36216 w 69613"/>
                <a:gd name="connsiteY13" fmla="*/ 345026 h 1359689"/>
                <a:gd name="connsiteX14" fmla="*/ 56269 w 69613"/>
                <a:gd name="connsiteY14" fmla="*/ 300910 h 1359689"/>
                <a:gd name="connsiteX15" fmla="*/ 64290 w 69613"/>
                <a:gd name="connsiteY15" fmla="*/ 252784 h 1359689"/>
                <a:gd name="connsiteX16" fmla="*/ 68301 w 69613"/>
                <a:gd name="connsiteY16" fmla="*/ 224710 h 1359689"/>
                <a:gd name="connsiteX17" fmla="*/ 39376 w 69613"/>
                <a:gd name="connsiteY17" fmla="*/ 101397 h 1359689"/>
                <a:gd name="connsiteX18" fmla="*/ 0 w 69613"/>
                <a:gd name="connsiteY18" fmla="*/ 0 h 1359689"/>
                <a:gd name="connsiteX0" fmla="*/ 36216 w 69613"/>
                <a:gd name="connsiteY0" fmla="*/ 1359689 h 1359689"/>
                <a:gd name="connsiteX1" fmla="*/ 32206 w 69613"/>
                <a:gd name="connsiteY1" fmla="*/ 1339637 h 1359689"/>
                <a:gd name="connsiteX2" fmla="*/ 28195 w 69613"/>
                <a:gd name="connsiteY2" fmla="*/ 1307553 h 1359689"/>
                <a:gd name="connsiteX3" fmla="*/ 20174 w 69613"/>
                <a:gd name="connsiteY3" fmla="*/ 1295521 h 1359689"/>
                <a:gd name="connsiteX4" fmla="*/ 12153 w 69613"/>
                <a:gd name="connsiteY4" fmla="*/ 1279479 h 1359689"/>
                <a:gd name="connsiteX5" fmla="*/ 24185 w 69613"/>
                <a:gd name="connsiteY5" fmla="*/ 1074942 h 1359689"/>
                <a:gd name="connsiteX6" fmla="*/ 28195 w 69613"/>
                <a:gd name="connsiteY6" fmla="*/ 1050879 h 1359689"/>
                <a:gd name="connsiteX7" fmla="*/ 40227 w 69613"/>
                <a:gd name="connsiteY7" fmla="*/ 990721 h 1359689"/>
                <a:gd name="connsiteX8" fmla="*/ 36216 w 69613"/>
                <a:gd name="connsiteY8" fmla="*/ 854363 h 1359689"/>
                <a:gd name="connsiteX9" fmla="*/ 28195 w 69613"/>
                <a:gd name="connsiteY9" fmla="*/ 818268 h 1359689"/>
                <a:gd name="connsiteX10" fmla="*/ 16164 w 69613"/>
                <a:gd name="connsiteY10" fmla="*/ 665868 h 1359689"/>
                <a:gd name="connsiteX11" fmla="*/ 24185 w 69613"/>
                <a:gd name="connsiteY11" fmla="*/ 397163 h 1359689"/>
                <a:gd name="connsiteX12" fmla="*/ 28195 w 69613"/>
                <a:gd name="connsiteY12" fmla="*/ 381121 h 1359689"/>
                <a:gd name="connsiteX13" fmla="*/ 36216 w 69613"/>
                <a:gd name="connsiteY13" fmla="*/ 345026 h 1359689"/>
                <a:gd name="connsiteX14" fmla="*/ 56269 w 69613"/>
                <a:gd name="connsiteY14" fmla="*/ 300910 h 1359689"/>
                <a:gd name="connsiteX15" fmla="*/ 64290 w 69613"/>
                <a:gd name="connsiteY15" fmla="*/ 252784 h 1359689"/>
                <a:gd name="connsiteX16" fmla="*/ 68301 w 69613"/>
                <a:gd name="connsiteY16" fmla="*/ 224710 h 1359689"/>
                <a:gd name="connsiteX17" fmla="*/ 39376 w 69613"/>
                <a:gd name="connsiteY17" fmla="*/ 101397 h 1359689"/>
                <a:gd name="connsiteX18" fmla="*/ 0 w 69613"/>
                <a:gd name="connsiteY18" fmla="*/ 0 h 1359689"/>
                <a:gd name="connsiteX0" fmla="*/ 36216 w 69613"/>
                <a:gd name="connsiteY0" fmla="*/ 1359689 h 1359689"/>
                <a:gd name="connsiteX1" fmla="*/ 32206 w 69613"/>
                <a:gd name="connsiteY1" fmla="*/ 1339637 h 1359689"/>
                <a:gd name="connsiteX2" fmla="*/ 28195 w 69613"/>
                <a:gd name="connsiteY2" fmla="*/ 1307553 h 1359689"/>
                <a:gd name="connsiteX3" fmla="*/ 20174 w 69613"/>
                <a:gd name="connsiteY3" fmla="*/ 1295521 h 1359689"/>
                <a:gd name="connsiteX4" fmla="*/ 12153 w 69613"/>
                <a:gd name="connsiteY4" fmla="*/ 1279479 h 1359689"/>
                <a:gd name="connsiteX5" fmla="*/ 24185 w 69613"/>
                <a:gd name="connsiteY5" fmla="*/ 1074942 h 1359689"/>
                <a:gd name="connsiteX6" fmla="*/ 28195 w 69613"/>
                <a:gd name="connsiteY6" fmla="*/ 1050879 h 1359689"/>
                <a:gd name="connsiteX7" fmla="*/ 40227 w 69613"/>
                <a:gd name="connsiteY7" fmla="*/ 990721 h 1359689"/>
                <a:gd name="connsiteX8" fmla="*/ 36216 w 69613"/>
                <a:gd name="connsiteY8" fmla="*/ 854363 h 1359689"/>
                <a:gd name="connsiteX9" fmla="*/ 28195 w 69613"/>
                <a:gd name="connsiteY9" fmla="*/ 818268 h 1359689"/>
                <a:gd name="connsiteX10" fmla="*/ 16164 w 69613"/>
                <a:gd name="connsiteY10" fmla="*/ 665868 h 1359689"/>
                <a:gd name="connsiteX11" fmla="*/ 24185 w 69613"/>
                <a:gd name="connsiteY11" fmla="*/ 397163 h 1359689"/>
                <a:gd name="connsiteX12" fmla="*/ 28195 w 69613"/>
                <a:gd name="connsiteY12" fmla="*/ 381121 h 1359689"/>
                <a:gd name="connsiteX13" fmla="*/ 36216 w 69613"/>
                <a:gd name="connsiteY13" fmla="*/ 345026 h 1359689"/>
                <a:gd name="connsiteX14" fmla="*/ 56269 w 69613"/>
                <a:gd name="connsiteY14" fmla="*/ 300910 h 1359689"/>
                <a:gd name="connsiteX15" fmla="*/ 64290 w 69613"/>
                <a:gd name="connsiteY15" fmla="*/ 252784 h 1359689"/>
                <a:gd name="connsiteX16" fmla="*/ 68301 w 69613"/>
                <a:gd name="connsiteY16" fmla="*/ 224710 h 1359689"/>
                <a:gd name="connsiteX17" fmla="*/ 39376 w 69613"/>
                <a:gd name="connsiteY17" fmla="*/ 101397 h 1359689"/>
                <a:gd name="connsiteX18" fmla="*/ 0 w 69613"/>
                <a:gd name="connsiteY18" fmla="*/ 0 h 1359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9613" h="1359689">
                  <a:moveTo>
                    <a:pt x="36216" y="1359689"/>
                  </a:moveTo>
                  <a:cubicBezTo>
                    <a:pt x="34879" y="1353005"/>
                    <a:pt x="33242" y="1346374"/>
                    <a:pt x="32206" y="1339637"/>
                  </a:cubicBezTo>
                  <a:cubicBezTo>
                    <a:pt x="30567" y="1328984"/>
                    <a:pt x="31031" y="1317951"/>
                    <a:pt x="28195" y="1307553"/>
                  </a:cubicBezTo>
                  <a:cubicBezTo>
                    <a:pt x="26927" y="1302903"/>
                    <a:pt x="22565" y="1299706"/>
                    <a:pt x="20174" y="1295521"/>
                  </a:cubicBezTo>
                  <a:cubicBezTo>
                    <a:pt x="17208" y="1290330"/>
                    <a:pt x="14827" y="1284826"/>
                    <a:pt x="12153" y="1279479"/>
                  </a:cubicBezTo>
                  <a:cubicBezTo>
                    <a:pt x="-1638" y="1196720"/>
                    <a:pt x="6337" y="1256998"/>
                    <a:pt x="24185" y="1074942"/>
                  </a:cubicBezTo>
                  <a:cubicBezTo>
                    <a:pt x="24978" y="1066849"/>
                    <a:pt x="26491" y="1058830"/>
                    <a:pt x="28195" y="1050879"/>
                  </a:cubicBezTo>
                  <a:cubicBezTo>
                    <a:pt x="41458" y="988985"/>
                    <a:pt x="32128" y="1047407"/>
                    <a:pt x="40227" y="990721"/>
                  </a:cubicBezTo>
                  <a:cubicBezTo>
                    <a:pt x="38890" y="945268"/>
                    <a:pt x="39381" y="899725"/>
                    <a:pt x="36216" y="854363"/>
                  </a:cubicBezTo>
                  <a:cubicBezTo>
                    <a:pt x="35358" y="842068"/>
                    <a:pt x="29278" y="830545"/>
                    <a:pt x="28195" y="818268"/>
                  </a:cubicBezTo>
                  <a:cubicBezTo>
                    <a:pt x="10156" y="613811"/>
                    <a:pt x="36277" y="796603"/>
                    <a:pt x="16164" y="665868"/>
                  </a:cubicBezTo>
                  <a:cubicBezTo>
                    <a:pt x="9529" y="533178"/>
                    <a:pt x="9224" y="587912"/>
                    <a:pt x="24185" y="397163"/>
                  </a:cubicBezTo>
                  <a:cubicBezTo>
                    <a:pt x="24616" y="391668"/>
                    <a:pt x="26999" y="386502"/>
                    <a:pt x="28195" y="381121"/>
                  </a:cubicBezTo>
                  <a:cubicBezTo>
                    <a:pt x="30311" y="371597"/>
                    <a:pt x="32959" y="354797"/>
                    <a:pt x="36216" y="345026"/>
                  </a:cubicBezTo>
                  <a:cubicBezTo>
                    <a:pt x="41891" y="328001"/>
                    <a:pt x="48090" y="317268"/>
                    <a:pt x="56269" y="300910"/>
                  </a:cubicBezTo>
                  <a:cubicBezTo>
                    <a:pt x="63236" y="273039"/>
                    <a:pt x="58924" y="293021"/>
                    <a:pt x="64290" y="252784"/>
                  </a:cubicBezTo>
                  <a:cubicBezTo>
                    <a:pt x="65539" y="243414"/>
                    <a:pt x="72453" y="249941"/>
                    <a:pt x="68301" y="224710"/>
                  </a:cubicBezTo>
                  <a:cubicBezTo>
                    <a:pt x="64149" y="199479"/>
                    <a:pt x="38633" y="154054"/>
                    <a:pt x="39376" y="101397"/>
                  </a:cubicBezTo>
                  <a:cubicBezTo>
                    <a:pt x="35356" y="39095"/>
                    <a:pt x="0" y="26430"/>
                    <a:pt x="0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id="{AE2D41B2-0330-4FA6-A9A2-BF0C60046C5C}"/>
                </a:ext>
              </a:extLst>
            </p:cNvPr>
            <p:cNvSpPr/>
            <p:nvPr/>
          </p:nvSpPr>
          <p:spPr>
            <a:xfrm>
              <a:off x="3922295" y="9067800"/>
              <a:ext cx="132347" cy="1431758"/>
            </a:xfrm>
            <a:custGeom>
              <a:avLst/>
              <a:gdLst>
                <a:gd name="connsiteX0" fmla="*/ 20052 w 132347"/>
                <a:gd name="connsiteY0" fmla="*/ 1431758 h 1431758"/>
                <a:gd name="connsiteX1" fmla="*/ 12031 w 132347"/>
                <a:gd name="connsiteY1" fmla="*/ 1175084 h 1431758"/>
                <a:gd name="connsiteX2" fmla="*/ 48126 w 132347"/>
                <a:gd name="connsiteY2" fmla="*/ 1046747 h 1431758"/>
                <a:gd name="connsiteX3" fmla="*/ 84221 w 132347"/>
                <a:gd name="connsiteY3" fmla="*/ 806116 h 1431758"/>
                <a:gd name="connsiteX4" fmla="*/ 120316 w 132347"/>
                <a:gd name="connsiteY4" fmla="*/ 673768 h 1431758"/>
                <a:gd name="connsiteX5" fmla="*/ 132347 w 132347"/>
                <a:gd name="connsiteY5" fmla="*/ 513347 h 1431758"/>
                <a:gd name="connsiteX6" fmla="*/ 120316 w 132347"/>
                <a:gd name="connsiteY6" fmla="*/ 232611 h 1431758"/>
                <a:gd name="connsiteX7" fmla="*/ 108284 w 132347"/>
                <a:gd name="connsiteY7" fmla="*/ 176463 h 1431758"/>
                <a:gd name="connsiteX8" fmla="*/ 100263 w 132347"/>
                <a:gd name="connsiteY8" fmla="*/ 160421 h 1431758"/>
                <a:gd name="connsiteX9" fmla="*/ 80210 w 132347"/>
                <a:gd name="connsiteY9" fmla="*/ 140368 h 1431758"/>
                <a:gd name="connsiteX10" fmla="*/ 32084 w 132347"/>
                <a:gd name="connsiteY10" fmla="*/ 52137 h 1431758"/>
                <a:gd name="connsiteX11" fmla="*/ 8021 w 132347"/>
                <a:gd name="connsiteY11" fmla="*/ 16042 h 1431758"/>
                <a:gd name="connsiteX12" fmla="*/ 0 w 132347"/>
                <a:gd name="connsiteY12" fmla="*/ 0 h 1431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2347" h="1431758">
                  <a:moveTo>
                    <a:pt x="20052" y="1431758"/>
                  </a:moveTo>
                  <a:cubicBezTo>
                    <a:pt x="11600" y="1330328"/>
                    <a:pt x="1109" y="1273381"/>
                    <a:pt x="12031" y="1175084"/>
                  </a:cubicBezTo>
                  <a:cubicBezTo>
                    <a:pt x="16382" y="1135926"/>
                    <a:pt x="35658" y="1084151"/>
                    <a:pt x="48126" y="1046747"/>
                  </a:cubicBezTo>
                  <a:cubicBezTo>
                    <a:pt x="56534" y="979486"/>
                    <a:pt x="65214" y="878345"/>
                    <a:pt x="84221" y="806116"/>
                  </a:cubicBezTo>
                  <a:cubicBezTo>
                    <a:pt x="135107" y="612749"/>
                    <a:pt x="86898" y="840853"/>
                    <a:pt x="120316" y="673768"/>
                  </a:cubicBezTo>
                  <a:cubicBezTo>
                    <a:pt x="129231" y="540047"/>
                    <a:pt x="124338" y="593448"/>
                    <a:pt x="132347" y="513347"/>
                  </a:cubicBezTo>
                  <a:cubicBezTo>
                    <a:pt x="128337" y="419768"/>
                    <a:pt x="125175" y="326149"/>
                    <a:pt x="120316" y="232611"/>
                  </a:cubicBezTo>
                  <a:cubicBezTo>
                    <a:pt x="119397" y="214927"/>
                    <a:pt x="114301" y="193010"/>
                    <a:pt x="108284" y="176463"/>
                  </a:cubicBezTo>
                  <a:cubicBezTo>
                    <a:pt x="106241" y="170844"/>
                    <a:pt x="103933" y="165140"/>
                    <a:pt x="100263" y="160421"/>
                  </a:cubicBezTo>
                  <a:cubicBezTo>
                    <a:pt x="94459" y="152959"/>
                    <a:pt x="85247" y="148367"/>
                    <a:pt x="80210" y="140368"/>
                  </a:cubicBezTo>
                  <a:cubicBezTo>
                    <a:pt x="62360" y="112018"/>
                    <a:pt x="50667" y="80012"/>
                    <a:pt x="32084" y="52137"/>
                  </a:cubicBezTo>
                  <a:cubicBezTo>
                    <a:pt x="24063" y="40105"/>
                    <a:pt x="12594" y="29760"/>
                    <a:pt x="8021" y="16042"/>
                  </a:cubicBezTo>
                  <a:cubicBezTo>
                    <a:pt x="3412" y="2217"/>
                    <a:pt x="6999" y="7001"/>
                    <a:pt x="0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id="{96F0E30E-FF5D-42B1-91B2-3CB41D276A86}"/>
                </a:ext>
              </a:extLst>
            </p:cNvPr>
            <p:cNvSpPr/>
            <p:nvPr/>
          </p:nvSpPr>
          <p:spPr>
            <a:xfrm>
              <a:off x="3926305" y="9115926"/>
              <a:ext cx="108115" cy="1363579"/>
            </a:xfrm>
            <a:custGeom>
              <a:avLst/>
              <a:gdLst>
                <a:gd name="connsiteX0" fmla="*/ 96253 w 108115"/>
                <a:gd name="connsiteY0" fmla="*/ 1363579 h 1363579"/>
                <a:gd name="connsiteX1" fmla="*/ 88232 w 108115"/>
                <a:gd name="connsiteY1" fmla="*/ 1175085 h 1363579"/>
                <a:gd name="connsiteX2" fmla="*/ 84221 w 108115"/>
                <a:gd name="connsiteY2" fmla="*/ 934453 h 1363579"/>
                <a:gd name="connsiteX3" fmla="*/ 80211 w 108115"/>
                <a:gd name="connsiteY3" fmla="*/ 874295 h 1363579"/>
                <a:gd name="connsiteX4" fmla="*/ 88232 w 108115"/>
                <a:gd name="connsiteY4" fmla="*/ 697832 h 1363579"/>
                <a:gd name="connsiteX5" fmla="*/ 96253 w 108115"/>
                <a:gd name="connsiteY5" fmla="*/ 637674 h 1363579"/>
                <a:gd name="connsiteX6" fmla="*/ 64169 w 108115"/>
                <a:gd name="connsiteY6" fmla="*/ 497306 h 1363579"/>
                <a:gd name="connsiteX7" fmla="*/ 44116 w 108115"/>
                <a:gd name="connsiteY7" fmla="*/ 441158 h 1363579"/>
                <a:gd name="connsiteX8" fmla="*/ 28074 w 108115"/>
                <a:gd name="connsiteY8" fmla="*/ 405063 h 1363579"/>
                <a:gd name="connsiteX9" fmla="*/ 8021 w 108115"/>
                <a:gd name="connsiteY9" fmla="*/ 340895 h 1363579"/>
                <a:gd name="connsiteX10" fmla="*/ 0 w 108115"/>
                <a:gd name="connsiteY10" fmla="*/ 196516 h 1363579"/>
                <a:gd name="connsiteX11" fmla="*/ 4011 w 108115"/>
                <a:gd name="connsiteY11" fmla="*/ 116306 h 1363579"/>
                <a:gd name="connsiteX12" fmla="*/ 20053 w 108115"/>
                <a:gd name="connsiteY12" fmla="*/ 64169 h 1363579"/>
                <a:gd name="connsiteX13" fmla="*/ 24063 w 108115"/>
                <a:gd name="connsiteY13" fmla="*/ 44116 h 1363579"/>
                <a:gd name="connsiteX14" fmla="*/ 28074 w 108115"/>
                <a:gd name="connsiteY14" fmla="*/ 28074 h 1363579"/>
                <a:gd name="connsiteX15" fmla="*/ 32084 w 108115"/>
                <a:gd name="connsiteY15" fmla="*/ 8021 h 1363579"/>
                <a:gd name="connsiteX16" fmla="*/ 40106 w 108115"/>
                <a:gd name="connsiteY16" fmla="*/ 0 h 1363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08115" h="1363579">
                  <a:moveTo>
                    <a:pt x="96253" y="1363579"/>
                  </a:moveTo>
                  <a:cubicBezTo>
                    <a:pt x="122799" y="1283941"/>
                    <a:pt x="97863" y="1369627"/>
                    <a:pt x="88232" y="1175085"/>
                  </a:cubicBezTo>
                  <a:cubicBezTo>
                    <a:pt x="84265" y="1094961"/>
                    <a:pt x="86359" y="1014646"/>
                    <a:pt x="84221" y="934453"/>
                  </a:cubicBezTo>
                  <a:cubicBezTo>
                    <a:pt x="83685" y="914363"/>
                    <a:pt x="81548" y="894348"/>
                    <a:pt x="80211" y="874295"/>
                  </a:cubicBezTo>
                  <a:cubicBezTo>
                    <a:pt x="81716" y="829127"/>
                    <a:pt x="82825" y="750097"/>
                    <a:pt x="88232" y="697832"/>
                  </a:cubicBezTo>
                  <a:cubicBezTo>
                    <a:pt x="90314" y="677709"/>
                    <a:pt x="93579" y="657727"/>
                    <a:pt x="96253" y="637674"/>
                  </a:cubicBezTo>
                  <a:cubicBezTo>
                    <a:pt x="85558" y="590885"/>
                    <a:pt x="80312" y="542506"/>
                    <a:pt x="64169" y="497306"/>
                  </a:cubicBezTo>
                  <a:cubicBezTo>
                    <a:pt x="57485" y="478590"/>
                    <a:pt x="51358" y="459665"/>
                    <a:pt x="44116" y="441158"/>
                  </a:cubicBezTo>
                  <a:cubicBezTo>
                    <a:pt x="39318" y="428897"/>
                    <a:pt x="32238" y="417554"/>
                    <a:pt x="28074" y="405063"/>
                  </a:cubicBezTo>
                  <a:cubicBezTo>
                    <a:pt x="-5169" y="305333"/>
                    <a:pt x="43919" y="424656"/>
                    <a:pt x="8021" y="340895"/>
                  </a:cubicBezTo>
                  <a:cubicBezTo>
                    <a:pt x="1517" y="282354"/>
                    <a:pt x="0" y="276760"/>
                    <a:pt x="0" y="196516"/>
                  </a:cubicBezTo>
                  <a:cubicBezTo>
                    <a:pt x="0" y="169746"/>
                    <a:pt x="1055" y="142912"/>
                    <a:pt x="4011" y="116306"/>
                  </a:cubicBezTo>
                  <a:cubicBezTo>
                    <a:pt x="5285" y="104840"/>
                    <a:pt x="16833" y="75975"/>
                    <a:pt x="20053" y="64169"/>
                  </a:cubicBezTo>
                  <a:cubicBezTo>
                    <a:pt x="21846" y="57592"/>
                    <a:pt x="22584" y="50770"/>
                    <a:pt x="24063" y="44116"/>
                  </a:cubicBezTo>
                  <a:cubicBezTo>
                    <a:pt x="25259" y="38735"/>
                    <a:pt x="26878" y="33455"/>
                    <a:pt x="28074" y="28074"/>
                  </a:cubicBezTo>
                  <a:cubicBezTo>
                    <a:pt x="29553" y="21420"/>
                    <a:pt x="29399" y="14286"/>
                    <a:pt x="32084" y="8021"/>
                  </a:cubicBezTo>
                  <a:cubicBezTo>
                    <a:pt x="33574" y="4545"/>
                    <a:pt x="40106" y="0"/>
                    <a:pt x="40106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id="{820AA8E6-6466-4ED8-97D5-CED8CCE5210E}"/>
                </a:ext>
              </a:extLst>
            </p:cNvPr>
            <p:cNvSpPr/>
            <p:nvPr/>
          </p:nvSpPr>
          <p:spPr>
            <a:xfrm>
              <a:off x="3442001" y="8294293"/>
              <a:ext cx="641807" cy="2169169"/>
            </a:xfrm>
            <a:custGeom>
              <a:avLst/>
              <a:gdLst>
                <a:gd name="connsiteX0" fmla="*/ 605601 w 646797"/>
                <a:gd name="connsiteY0" fmla="*/ 2161674 h 2161674"/>
                <a:gd name="connsiteX1" fmla="*/ 613622 w 646797"/>
                <a:gd name="connsiteY1" fmla="*/ 2109537 h 2161674"/>
                <a:gd name="connsiteX2" fmla="*/ 625653 w 646797"/>
                <a:gd name="connsiteY2" fmla="*/ 1945106 h 2161674"/>
                <a:gd name="connsiteX3" fmla="*/ 637685 w 646797"/>
                <a:gd name="connsiteY3" fmla="*/ 1604211 h 2161674"/>
                <a:gd name="connsiteX4" fmla="*/ 625653 w 646797"/>
                <a:gd name="connsiteY4" fmla="*/ 1231232 h 2161674"/>
                <a:gd name="connsiteX5" fmla="*/ 629664 w 646797"/>
                <a:gd name="connsiteY5" fmla="*/ 1195137 h 2161674"/>
                <a:gd name="connsiteX6" fmla="*/ 637685 w 646797"/>
                <a:gd name="connsiteY6" fmla="*/ 1163053 h 2161674"/>
                <a:gd name="connsiteX7" fmla="*/ 641695 w 646797"/>
                <a:gd name="connsiteY7" fmla="*/ 978569 h 2161674"/>
                <a:gd name="connsiteX8" fmla="*/ 585548 w 646797"/>
                <a:gd name="connsiteY8" fmla="*/ 890337 h 2161674"/>
                <a:gd name="connsiteX9" fmla="*/ 501327 w 646797"/>
                <a:gd name="connsiteY9" fmla="*/ 778043 h 2161674"/>
                <a:gd name="connsiteX10" fmla="*/ 457211 w 646797"/>
                <a:gd name="connsiteY10" fmla="*/ 713874 h 2161674"/>
                <a:gd name="connsiteX11" fmla="*/ 389032 w 646797"/>
                <a:gd name="connsiteY11" fmla="*/ 653716 h 2161674"/>
                <a:gd name="connsiteX12" fmla="*/ 296790 w 646797"/>
                <a:gd name="connsiteY12" fmla="*/ 557464 h 2161674"/>
                <a:gd name="connsiteX13" fmla="*/ 252674 w 646797"/>
                <a:gd name="connsiteY13" fmla="*/ 513348 h 2161674"/>
                <a:gd name="connsiteX14" fmla="*/ 236632 w 646797"/>
                <a:gd name="connsiteY14" fmla="*/ 481264 h 2161674"/>
                <a:gd name="connsiteX15" fmla="*/ 216579 w 646797"/>
                <a:gd name="connsiteY15" fmla="*/ 457200 h 2161674"/>
                <a:gd name="connsiteX16" fmla="*/ 164443 w 646797"/>
                <a:gd name="connsiteY16" fmla="*/ 360948 h 2161674"/>
                <a:gd name="connsiteX17" fmla="*/ 152411 w 646797"/>
                <a:gd name="connsiteY17" fmla="*/ 332874 h 2161674"/>
                <a:gd name="connsiteX18" fmla="*/ 144390 w 646797"/>
                <a:gd name="connsiteY18" fmla="*/ 296779 h 2161674"/>
                <a:gd name="connsiteX19" fmla="*/ 124337 w 646797"/>
                <a:gd name="connsiteY19" fmla="*/ 260685 h 2161674"/>
                <a:gd name="connsiteX20" fmla="*/ 104285 w 646797"/>
                <a:gd name="connsiteY20" fmla="*/ 212558 h 2161674"/>
                <a:gd name="connsiteX21" fmla="*/ 92253 w 646797"/>
                <a:gd name="connsiteY21" fmla="*/ 180474 h 2161674"/>
                <a:gd name="connsiteX22" fmla="*/ 88243 w 646797"/>
                <a:gd name="connsiteY22" fmla="*/ 168443 h 2161674"/>
                <a:gd name="connsiteX23" fmla="*/ 76211 w 646797"/>
                <a:gd name="connsiteY23" fmla="*/ 152400 h 2161674"/>
                <a:gd name="connsiteX24" fmla="*/ 68190 w 646797"/>
                <a:gd name="connsiteY24" fmla="*/ 136358 h 2161674"/>
                <a:gd name="connsiteX25" fmla="*/ 36106 w 646797"/>
                <a:gd name="connsiteY25" fmla="*/ 96253 h 2161674"/>
                <a:gd name="connsiteX26" fmla="*/ 20064 w 646797"/>
                <a:gd name="connsiteY26" fmla="*/ 64169 h 2161674"/>
                <a:gd name="connsiteX27" fmla="*/ 12043 w 646797"/>
                <a:gd name="connsiteY27" fmla="*/ 52137 h 2161674"/>
                <a:gd name="connsiteX28" fmla="*/ 8032 w 646797"/>
                <a:gd name="connsiteY28" fmla="*/ 40106 h 2161674"/>
                <a:gd name="connsiteX29" fmla="*/ 11 w 646797"/>
                <a:gd name="connsiteY29" fmla="*/ 0 h 2161674"/>
                <a:gd name="connsiteX0" fmla="*/ 601564 w 642760"/>
                <a:gd name="connsiteY0" fmla="*/ 2169169 h 2169169"/>
                <a:gd name="connsiteX1" fmla="*/ 609585 w 642760"/>
                <a:gd name="connsiteY1" fmla="*/ 2117032 h 2169169"/>
                <a:gd name="connsiteX2" fmla="*/ 621616 w 642760"/>
                <a:gd name="connsiteY2" fmla="*/ 1952601 h 2169169"/>
                <a:gd name="connsiteX3" fmla="*/ 633648 w 642760"/>
                <a:gd name="connsiteY3" fmla="*/ 1611706 h 2169169"/>
                <a:gd name="connsiteX4" fmla="*/ 621616 w 642760"/>
                <a:gd name="connsiteY4" fmla="*/ 1238727 h 2169169"/>
                <a:gd name="connsiteX5" fmla="*/ 625627 w 642760"/>
                <a:gd name="connsiteY5" fmla="*/ 1202632 h 2169169"/>
                <a:gd name="connsiteX6" fmla="*/ 633648 w 642760"/>
                <a:gd name="connsiteY6" fmla="*/ 1170548 h 2169169"/>
                <a:gd name="connsiteX7" fmla="*/ 637658 w 642760"/>
                <a:gd name="connsiteY7" fmla="*/ 986064 h 2169169"/>
                <a:gd name="connsiteX8" fmla="*/ 581511 w 642760"/>
                <a:gd name="connsiteY8" fmla="*/ 897832 h 2169169"/>
                <a:gd name="connsiteX9" fmla="*/ 497290 w 642760"/>
                <a:gd name="connsiteY9" fmla="*/ 785538 h 2169169"/>
                <a:gd name="connsiteX10" fmla="*/ 453174 w 642760"/>
                <a:gd name="connsiteY10" fmla="*/ 721369 h 2169169"/>
                <a:gd name="connsiteX11" fmla="*/ 384995 w 642760"/>
                <a:gd name="connsiteY11" fmla="*/ 661211 h 2169169"/>
                <a:gd name="connsiteX12" fmla="*/ 292753 w 642760"/>
                <a:gd name="connsiteY12" fmla="*/ 564959 h 2169169"/>
                <a:gd name="connsiteX13" fmla="*/ 248637 w 642760"/>
                <a:gd name="connsiteY13" fmla="*/ 520843 h 2169169"/>
                <a:gd name="connsiteX14" fmla="*/ 232595 w 642760"/>
                <a:gd name="connsiteY14" fmla="*/ 488759 h 2169169"/>
                <a:gd name="connsiteX15" fmla="*/ 212542 w 642760"/>
                <a:gd name="connsiteY15" fmla="*/ 464695 h 2169169"/>
                <a:gd name="connsiteX16" fmla="*/ 160406 w 642760"/>
                <a:gd name="connsiteY16" fmla="*/ 368443 h 2169169"/>
                <a:gd name="connsiteX17" fmla="*/ 148374 w 642760"/>
                <a:gd name="connsiteY17" fmla="*/ 340369 h 2169169"/>
                <a:gd name="connsiteX18" fmla="*/ 140353 w 642760"/>
                <a:gd name="connsiteY18" fmla="*/ 304274 h 2169169"/>
                <a:gd name="connsiteX19" fmla="*/ 120300 w 642760"/>
                <a:gd name="connsiteY19" fmla="*/ 268180 h 2169169"/>
                <a:gd name="connsiteX20" fmla="*/ 100248 w 642760"/>
                <a:gd name="connsiteY20" fmla="*/ 220053 h 2169169"/>
                <a:gd name="connsiteX21" fmla="*/ 88216 w 642760"/>
                <a:gd name="connsiteY21" fmla="*/ 187969 h 2169169"/>
                <a:gd name="connsiteX22" fmla="*/ 84206 w 642760"/>
                <a:gd name="connsiteY22" fmla="*/ 175938 h 2169169"/>
                <a:gd name="connsiteX23" fmla="*/ 72174 w 642760"/>
                <a:gd name="connsiteY23" fmla="*/ 159895 h 2169169"/>
                <a:gd name="connsiteX24" fmla="*/ 64153 w 642760"/>
                <a:gd name="connsiteY24" fmla="*/ 143853 h 2169169"/>
                <a:gd name="connsiteX25" fmla="*/ 32069 w 642760"/>
                <a:gd name="connsiteY25" fmla="*/ 103748 h 2169169"/>
                <a:gd name="connsiteX26" fmla="*/ 16027 w 642760"/>
                <a:gd name="connsiteY26" fmla="*/ 71664 h 2169169"/>
                <a:gd name="connsiteX27" fmla="*/ 8006 w 642760"/>
                <a:gd name="connsiteY27" fmla="*/ 59632 h 2169169"/>
                <a:gd name="connsiteX28" fmla="*/ 3995 w 642760"/>
                <a:gd name="connsiteY28" fmla="*/ 47601 h 2169169"/>
                <a:gd name="connsiteX29" fmla="*/ 3469 w 642760"/>
                <a:gd name="connsiteY29" fmla="*/ 0 h 2169169"/>
                <a:gd name="connsiteX0" fmla="*/ 600611 w 641807"/>
                <a:gd name="connsiteY0" fmla="*/ 2169169 h 2169169"/>
                <a:gd name="connsiteX1" fmla="*/ 608632 w 641807"/>
                <a:gd name="connsiteY1" fmla="*/ 2117032 h 2169169"/>
                <a:gd name="connsiteX2" fmla="*/ 620663 w 641807"/>
                <a:gd name="connsiteY2" fmla="*/ 1952601 h 2169169"/>
                <a:gd name="connsiteX3" fmla="*/ 632695 w 641807"/>
                <a:gd name="connsiteY3" fmla="*/ 1611706 h 2169169"/>
                <a:gd name="connsiteX4" fmla="*/ 620663 w 641807"/>
                <a:gd name="connsiteY4" fmla="*/ 1238727 h 2169169"/>
                <a:gd name="connsiteX5" fmla="*/ 624674 w 641807"/>
                <a:gd name="connsiteY5" fmla="*/ 1202632 h 2169169"/>
                <a:gd name="connsiteX6" fmla="*/ 632695 w 641807"/>
                <a:gd name="connsiteY6" fmla="*/ 1170548 h 2169169"/>
                <a:gd name="connsiteX7" fmla="*/ 636705 w 641807"/>
                <a:gd name="connsiteY7" fmla="*/ 986064 h 2169169"/>
                <a:gd name="connsiteX8" fmla="*/ 580558 w 641807"/>
                <a:gd name="connsiteY8" fmla="*/ 897832 h 2169169"/>
                <a:gd name="connsiteX9" fmla="*/ 496337 w 641807"/>
                <a:gd name="connsiteY9" fmla="*/ 785538 h 2169169"/>
                <a:gd name="connsiteX10" fmla="*/ 452221 w 641807"/>
                <a:gd name="connsiteY10" fmla="*/ 721369 h 2169169"/>
                <a:gd name="connsiteX11" fmla="*/ 384042 w 641807"/>
                <a:gd name="connsiteY11" fmla="*/ 661211 h 2169169"/>
                <a:gd name="connsiteX12" fmla="*/ 291800 w 641807"/>
                <a:gd name="connsiteY12" fmla="*/ 564959 h 2169169"/>
                <a:gd name="connsiteX13" fmla="*/ 247684 w 641807"/>
                <a:gd name="connsiteY13" fmla="*/ 520843 h 2169169"/>
                <a:gd name="connsiteX14" fmla="*/ 231642 w 641807"/>
                <a:gd name="connsiteY14" fmla="*/ 488759 h 2169169"/>
                <a:gd name="connsiteX15" fmla="*/ 211589 w 641807"/>
                <a:gd name="connsiteY15" fmla="*/ 464695 h 2169169"/>
                <a:gd name="connsiteX16" fmla="*/ 159453 w 641807"/>
                <a:gd name="connsiteY16" fmla="*/ 368443 h 2169169"/>
                <a:gd name="connsiteX17" fmla="*/ 147421 w 641807"/>
                <a:gd name="connsiteY17" fmla="*/ 340369 h 2169169"/>
                <a:gd name="connsiteX18" fmla="*/ 139400 w 641807"/>
                <a:gd name="connsiteY18" fmla="*/ 304274 h 2169169"/>
                <a:gd name="connsiteX19" fmla="*/ 119347 w 641807"/>
                <a:gd name="connsiteY19" fmla="*/ 268180 h 2169169"/>
                <a:gd name="connsiteX20" fmla="*/ 99295 w 641807"/>
                <a:gd name="connsiteY20" fmla="*/ 220053 h 2169169"/>
                <a:gd name="connsiteX21" fmla="*/ 87263 w 641807"/>
                <a:gd name="connsiteY21" fmla="*/ 187969 h 2169169"/>
                <a:gd name="connsiteX22" fmla="*/ 83253 w 641807"/>
                <a:gd name="connsiteY22" fmla="*/ 175938 h 2169169"/>
                <a:gd name="connsiteX23" fmla="*/ 71221 w 641807"/>
                <a:gd name="connsiteY23" fmla="*/ 159895 h 2169169"/>
                <a:gd name="connsiteX24" fmla="*/ 63200 w 641807"/>
                <a:gd name="connsiteY24" fmla="*/ 143853 h 2169169"/>
                <a:gd name="connsiteX25" fmla="*/ 31116 w 641807"/>
                <a:gd name="connsiteY25" fmla="*/ 103748 h 2169169"/>
                <a:gd name="connsiteX26" fmla="*/ 15074 w 641807"/>
                <a:gd name="connsiteY26" fmla="*/ 71664 h 2169169"/>
                <a:gd name="connsiteX27" fmla="*/ 7053 w 641807"/>
                <a:gd name="connsiteY27" fmla="*/ 59632 h 2169169"/>
                <a:gd name="connsiteX28" fmla="*/ 3042 w 641807"/>
                <a:gd name="connsiteY28" fmla="*/ 47601 h 2169169"/>
                <a:gd name="connsiteX29" fmla="*/ 2516 w 641807"/>
                <a:gd name="connsiteY29" fmla="*/ 0 h 2169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641807" h="2169169">
                  <a:moveTo>
                    <a:pt x="600611" y="2169169"/>
                  </a:moveTo>
                  <a:cubicBezTo>
                    <a:pt x="603285" y="2151790"/>
                    <a:pt x="606578" y="2134495"/>
                    <a:pt x="608632" y="2117032"/>
                  </a:cubicBezTo>
                  <a:cubicBezTo>
                    <a:pt x="615692" y="2057026"/>
                    <a:pt x="618567" y="2012693"/>
                    <a:pt x="620663" y="1952601"/>
                  </a:cubicBezTo>
                  <a:cubicBezTo>
                    <a:pt x="633393" y="1587660"/>
                    <a:pt x="622909" y="1797616"/>
                    <a:pt x="632695" y="1611706"/>
                  </a:cubicBezTo>
                  <a:cubicBezTo>
                    <a:pt x="612382" y="1398422"/>
                    <a:pt x="612894" y="1471795"/>
                    <a:pt x="620663" y="1238727"/>
                  </a:cubicBezTo>
                  <a:cubicBezTo>
                    <a:pt x="621066" y="1226628"/>
                    <a:pt x="622570" y="1214554"/>
                    <a:pt x="624674" y="1202632"/>
                  </a:cubicBezTo>
                  <a:cubicBezTo>
                    <a:pt x="626590" y="1191776"/>
                    <a:pt x="630021" y="1181243"/>
                    <a:pt x="632695" y="1170548"/>
                  </a:cubicBezTo>
                  <a:cubicBezTo>
                    <a:pt x="638323" y="1108643"/>
                    <a:pt x="647709" y="1048422"/>
                    <a:pt x="636705" y="986064"/>
                  </a:cubicBezTo>
                  <a:cubicBezTo>
                    <a:pt x="631812" y="958338"/>
                    <a:pt x="593250" y="917244"/>
                    <a:pt x="580558" y="897832"/>
                  </a:cubicBezTo>
                  <a:cubicBezTo>
                    <a:pt x="465544" y="721928"/>
                    <a:pt x="646387" y="973100"/>
                    <a:pt x="496337" y="785538"/>
                  </a:cubicBezTo>
                  <a:cubicBezTo>
                    <a:pt x="480122" y="765269"/>
                    <a:pt x="469620" y="740632"/>
                    <a:pt x="452221" y="721369"/>
                  </a:cubicBezTo>
                  <a:cubicBezTo>
                    <a:pt x="431906" y="698877"/>
                    <a:pt x="405743" y="682369"/>
                    <a:pt x="384042" y="661211"/>
                  </a:cubicBezTo>
                  <a:cubicBezTo>
                    <a:pt x="352224" y="630189"/>
                    <a:pt x="325540" y="593880"/>
                    <a:pt x="291800" y="564959"/>
                  </a:cubicBezTo>
                  <a:cubicBezTo>
                    <a:pt x="273924" y="549636"/>
                    <a:pt x="259830" y="540580"/>
                    <a:pt x="247684" y="520843"/>
                  </a:cubicBezTo>
                  <a:cubicBezTo>
                    <a:pt x="241417" y="510660"/>
                    <a:pt x="238108" y="498817"/>
                    <a:pt x="231642" y="488759"/>
                  </a:cubicBezTo>
                  <a:cubicBezTo>
                    <a:pt x="225996" y="479976"/>
                    <a:pt x="217195" y="473504"/>
                    <a:pt x="211589" y="464695"/>
                  </a:cubicBezTo>
                  <a:cubicBezTo>
                    <a:pt x="198647" y="444357"/>
                    <a:pt x="172334" y="396044"/>
                    <a:pt x="159453" y="368443"/>
                  </a:cubicBezTo>
                  <a:cubicBezTo>
                    <a:pt x="155147" y="359217"/>
                    <a:pt x="150458" y="350087"/>
                    <a:pt x="147421" y="340369"/>
                  </a:cubicBezTo>
                  <a:cubicBezTo>
                    <a:pt x="143745" y="328605"/>
                    <a:pt x="143867" y="315761"/>
                    <a:pt x="139400" y="304274"/>
                  </a:cubicBezTo>
                  <a:cubicBezTo>
                    <a:pt x="134411" y="291446"/>
                    <a:pt x="125264" y="280607"/>
                    <a:pt x="119347" y="268180"/>
                  </a:cubicBezTo>
                  <a:cubicBezTo>
                    <a:pt x="111875" y="252489"/>
                    <a:pt x="105749" y="236189"/>
                    <a:pt x="99295" y="220053"/>
                  </a:cubicBezTo>
                  <a:cubicBezTo>
                    <a:pt x="95053" y="209448"/>
                    <a:pt x="91166" y="198703"/>
                    <a:pt x="87263" y="187969"/>
                  </a:cubicBezTo>
                  <a:cubicBezTo>
                    <a:pt x="85818" y="183996"/>
                    <a:pt x="85350" y="179608"/>
                    <a:pt x="83253" y="175938"/>
                  </a:cubicBezTo>
                  <a:cubicBezTo>
                    <a:pt x="79937" y="170134"/>
                    <a:pt x="74764" y="165563"/>
                    <a:pt x="71221" y="159895"/>
                  </a:cubicBezTo>
                  <a:cubicBezTo>
                    <a:pt x="68052" y="154825"/>
                    <a:pt x="66675" y="148718"/>
                    <a:pt x="63200" y="143853"/>
                  </a:cubicBezTo>
                  <a:cubicBezTo>
                    <a:pt x="53249" y="129922"/>
                    <a:pt x="38772" y="119060"/>
                    <a:pt x="31116" y="103748"/>
                  </a:cubicBezTo>
                  <a:cubicBezTo>
                    <a:pt x="25769" y="93053"/>
                    <a:pt x="21706" y="81613"/>
                    <a:pt x="15074" y="71664"/>
                  </a:cubicBezTo>
                  <a:cubicBezTo>
                    <a:pt x="12400" y="67653"/>
                    <a:pt x="9209" y="63943"/>
                    <a:pt x="7053" y="59632"/>
                  </a:cubicBezTo>
                  <a:cubicBezTo>
                    <a:pt x="5162" y="55851"/>
                    <a:pt x="4154" y="51679"/>
                    <a:pt x="3042" y="47601"/>
                  </a:cubicBezTo>
                  <a:cubicBezTo>
                    <a:pt x="-5628" y="15814"/>
                    <a:pt x="7513" y="18344"/>
                    <a:pt x="2516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4B412D3D-06A7-489A-9B91-1394F3C2BFF1}"/>
                </a:ext>
              </a:extLst>
            </p:cNvPr>
            <p:cNvSpPr/>
            <p:nvPr/>
          </p:nvSpPr>
          <p:spPr>
            <a:xfrm>
              <a:off x="3409412" y="8295346"/>
              <a:ext cx="621171" cy="2051812"/>
            </a:xfrm>
            <a:custGeom>
              <a:avLst/>
              <a:gdLst>
                <a:gd name="connsiteX0" fmla="*/ 609600 w 633663"/>
                <a:gd name="connsiteY0" fmla="*/ 2029326 h 2029326"/>
                <a:gd name="connsiteX1" fmla="*/ 601579 w 633663"/>
                <a:gd name="connsiteY1" fmla="*/ 1884947 h 2029326"/>
                <a:gd name="connsiteX2" fmla="*/ 589547 w 633663"/>
                <a:gd name="connsiteY2" fmla="*/ 1820779 h 2029326"/>
                <a:gd name="connsiteX3" fmla="*/ 585537 w 633663"/>
                <a:gd name="connsiteY3" fmla="*/ 1756610 h 2029326"/>
                <a:gd name="connsiteX4" fmla="*/ 581526 w 633663"/>
                <a:gd name="connsiteY4" fmla="*/ 1728536 h 2029326"/>
                <a:gd name="connsiteX5" fmla="*/ 581526 w 633663"/>
                <a:gd name="connsiteY5" fmla="*/ 1295400 h 2029326"/>
                <a:gd name="connsiteX6" fmla="*/ 597568 w 633663"/>
                <a:gd name="connsiteY6" fmla="*/ 1227221 h 2029326"/>
                <a:gd name="connsiteX7" fmla="*/ 605589 w 633663"/>
                <a:gd name="connsiteY7" fmla="*/ 1183105 h 2029326"/>
                <a:gd name="connsiteX8" fmla="*/ 617621 w 633663"/>
                <a:gd name="connsiteY8" fmla="*/ 1130968 h 2029326"/>
                <a:gd name="connsiteX9" fmla="*/ 625642 w 633663"/>
                <a:gd name="connsiteY9" fmla="*/ 1062789 h 2029326"/>
                <a:gd name="connsiteX10" fmla="*/ 629653 w 633663"/>
                <a:gd name="connsiteY10" fmla="*/ 1038726 h 2029326"/>
                <a:gd name="connsiteX11" fmla="*/ 633663 w 633663"/>
                <a:gd name="connsiteY11" fmla="*/ 1010652 h 2029326"/>
                <a:gd name="connsiteX12" fmla="*/ 625642 w 633663"/>
                <a:gd name="connsiteY12" fmla="*/ 866273 h 2029326"/>
                <a:gd name="connsiteX13" fmla="*/ 617621 w 633663"/>
                <a:gd name="connsiteY13" fmla="*/ 818147 h 2029326"/>
                <a:gd name="connsiteX14" fmla="*/ 593558 w 633663"/>
                <a:gd name="connsiteY14" fmla="*/ 770021 h 2029326"/>
                <a:gd name="connsiteX15" fmla="*/ 577516 w 633663"/>
                <a:gd name="connsiteY15" fmla="*/ 745957 h 2029326"/>
                <a:gd name="connsiteX16" fmla="*/ 565484 w 633663"/>
                <a:gd name="connsiteY16" fmla="*/ 725905 h 2029326"/>
                <a:gd name="connsiteX17" fmla="*/ 537411 w 633663"/>
                <a:gd name="connsiteY17" fmla="*/ 705852 h 2029326"/>
                <a:gd name="connsiteX18" fmla="*/ 521368 w 633663"/>
                <a:gd name="connsiteY18" fmla="*/ 689810 h 2029326"/>
                <a:gd name="connsiteX19" fmla="*/ 493295 w 633663"/>
                <a:gd name="connsiteY19" fmla="*/ 669757 h 2029326"/>
                <a:gd name="connsiteX20" fmla="*/ 481263 w 633663"/>
                <a:gd name="connsiteY20" fmla="*/ 657726 h 2029326"/>
                <a:gd name="connsiteX21" fmla="*/ 461211 w 633663"/>
                <a:gd name="connsiteY21" fmla="*/ 641684 h 2029326"/>
                <a:gd name="connsiteX22" fmla="*/ 445168 w 633663"/>
                <a:gd name="connsiteY22" fmla="*/ 625642 h 2029326"/>
                <a:gd name="connsiteX23" fmla="*/ 433137 w 633663"/>
                <a:gd name="connsiteY23" fmla="*/ 617621 h 2029326"/>
                <a:gd name="connsiteX24" fmla="*/ 381000 w 633663"/>
                <a:gd name="connsiteY24" fmla="*/ 573505 h 2029326"/>
                <a:gd name="connsiteX25" fmla="*/ 368968 w 633663"/>
                <a:gd name="connsiteY25" fmla="*/ 553452 h 2029326"/>
                <a:gd name="connsiteX26" fmla="*/ 328863 w 633663"/>
                <a:gd name="connsiteY26" fmla="*/ 517357 h 2029326"/>
                <a:gd name="connsiteX27" fmla="*/ 316832 w 633663"/>
                <a:gd name="connsiteY27" fmla="*/ 513347 h 2029326"/>
                <a:gd name="connsiteX28" fmla="*/ 308811 w 633663"/>
                <a:gd name="connsiteY28" fmla="*/ 501315 h 2029326"/>
                <a:gd name="connsiteX29" fmla="*/ 276726 w 633663"/>
                <a:gd name="connsiteY29" fmla="*/ 477252 h 2029326"/>
                <a:gd name="connsiteX30" fmla="*/ 272716 w 633663"/>
                <a:gd name="connsiteY30" fmla="*/ 461210 h 2029326"/>
                <a:gd name="connsiteX31" fmla="*/ 244642 w 633663"/>
                <a:gd name="connsiteY31" fmla="*/ 441157 h 2029326"/>
                <a:gd name="connsiteX32" fmla="*/ 228600 w 633663"/>
                <a:gd name="connsiteY32" fmla="*/ 417094 h 2029326"/>
                <a:gd name="connsiteX33" fmla="*/ 208547 w 633663"/>
                <a:gd name="connsiteY33" fmla="*/ 389021 h 2029326"/>
                <a:gd name="connsiteX34" fmla="*/ 184484 w 633663"/>
                <a:gd name="connsiteY34" fmla="*/ 356936 h 2029326"/>
                <a:gd name="connsiteX35" fmla="*/ 176463 w 633663"/>
                <a:gd name="connsiteY35" fmla="*/ 336884 h 2029326"/>
                <a:gd name="connsiteX36" fmla="*/ 168442 w 633663"/>
                <a:gd name="connsiteY36" fmla="*/ 320842 h 2029326"/>
                <a:gd name="connsiteX37" fmla="*/ 152400 w 633663"/>
                <a:gd name="connsiteY37" fmla="*/ 264694 h 2029326"/>
                <a:gd name="connsiteX38" fmla="*/ 140368 w 633663"/>
                <a:gd name="connsiteY38" fmla="*/ 228600 h 2029326"/>
                <a:gd name="connsiteX39" fmla="*/ 116305 w 633663"/>
                <a:gd name="connsiteY39" fmla="*/ 192505 h 2029326"/>
                <a:gd name="connsiteX40" fmla="*/ 96253 w 633663"/>
                <a:gd name="connsiteY40" fmla="*/ 144379 h 2029326"/>
                <a:gd name="connsiteX41" fmla="*/ 76200 w 633663"/>
                <a:gd name="connsiteY41" fmla="*/ 112294 h 2029326"/>
                <a:gd name="connsiteX42" fmla="*/ 72189 w 633663"/>
                <a:gd name="connsiteY42" fmla="*/ 100263 h 2029326"/>
                <a:gd name="connsiteX43" fmla="*/ 56147 w 633663"/>
                <a:gd name="connsiteY43" fmla="*/ 92242 h 2029326"/>
                <a:gd name="connsiteX44" fmla="*/ 48126 w 633663"/>
                <a:gd name="connsiteY44" fmla="*/ 76200 h 2029326"/>
                <a:gd name="connsiteX45" fmla="*/ 20053 w 633663"/>
                <a:gd name="connsiteY45" fmla="*/ 36094 h 2029326"/>
                <a:gd name="connsiteX46" fmla="*/ 12032 w 633663"/>
                <a:gd name="connsiteY46" fmla="*/ 16042 h 2029326"/>
                <a:gd name="connsiteX47" fmla="*/ 0 w 633663"/>
                <a:gd name="connsiteY47" fmla="*/ 0 h 2029326"/>
                <a:gd name="connsiteX0" fmla="*/ 602105 w 626168"/>
                <a:gd name="connsiteY0" fmla="*/ 2051812 h 2051812"/>
                <a:gd name="connsiteX1" fmla="*/ 594084 w 626168"/>
                <a:gd name="connsiteY1" fmla="*/ 1907433 h 2051812"/>
                <a:gd name="connsiteX2" fmla="*/ 582052 w 626168"/>
                <a:gd name="connsiteY2" fmla="*/ 1843265 h 2051812"/>
                <a:gd name="connsiteX3" fmla="*/ 578042 w 626168"/>
                <a:gd name="connsiteY3" fmla="*/ 1779096 h 2051812"/>
                <a:gd name="connsiteX4" fmla="*/ 574031 w 626168"/>
                <a:gd name="connsiteY4" fmla="*/ 1751022 h 2051812"/>
                <a:gd name="connsiteX5" fmla="*/ 574031 w 626168"/>
                <a:gd name="connsiteY5" fmla="*/ 1317886 h 2051812"/>
                <a:gd name="connsiteX6" fmla="*/ 590073 w 626168"/>
                <a:gd name="connsiteY6" fmla="*/ 1249707 h 2051812"/>
                <a:gd name="connsiteX7" fmla="*/ 598094 w 626168"/>
                <a:gd name="connsiteY7" fmla="*/ 1205591 h 2051812"/>
                <a:gd name="connsiteX8" fmla="*/ 610126 w 626168"/>
                <a:gd name="connsiteY8" fmla="*/ 1153454 h 2051812"/>
                <a:gd name="connsiteX9" fmla="*/ 618147 w 626168"/>
                <a:gd name="connsiteY9" fmla="*/ 1085275 h 2051812"/>
                <a:gd name="connsiteX10" fmla="*/ 622158 w 626168"/>
                <a:gd name="connsiteY10" fmla="*/ 1061212 h 2051812"/>
                <a:gd name="connsiteX11" fmla="*/ 626168 w 626168"/>
                <a:gd name="connsiteY11" fmla="*/ 1033138 h 2051812"/>
                <a:gd name="connsiteX12" fmla="*/ 618147 w 626168"/>
                <a:gd name="connsiteY12" fmla="*/ 888759 h 2051812"/>
                <a:gd name="connsiteX13" fmla="*/ 610126 w 626168"/>
                <a:gd name="connsiteY13" fmla="*/ 840633 h 2051812"/>
                <a:gd name="connsiteX14" fmla="*/ 586063 w 626168"/>
                <a:gd name="connsiteY14" fmla="*/ 792507 h 2051812"/>
                <a:gd name="connsiteX15" fmla="*/ 570021 w 626168"/>
                <a:gd name="connsiteY15" fmla="*/ 768443 h 2051812"/>
                <a:gd name="connsiteX16" fmla="*/ 557989 w 626168"/>
                <a:gd name="connsiteY16" fmla="*/ 748391 h 2051812"/>
                <a:gd name="connsiteX17" fmla="*/ 529916 w 626168"/>
                <a:gd name="connsiteY17" fmla="*/ 728338 h 2051812"/>
                <a:gd name="connsiteX18" fmla="*/ 513873 w 626168"/>
                <a:gd name="connsiteY18" fmla="*/ 712296 h 2051812"/>
                <a:gd name="connsiteX19" fmla="*/ 485800 w 626168"/>
                <a:gd name="connsiteY19" fmla="*/ 692243 h 2051812"/>
                <a:gd name="connsiteX20" fmla="*/ 473768 w 626168"/>
                <a:gd name="connsiteY20" fmla="*/ 680212 h 2051812"/>
                <a:gd name="connsiteX21" fmla="*/ 453716 w 626168"/>
                <a:gd name="connsiteY21" fmla="*/ 664170 h 2051812"/>
                <a:gd name="connsiteX22" fmla="*/ 437673 w 626168"/>
                <a:gd name="connsiteY22" fmla="*/ 648128 h 2051812"/>
                <a:gd name="connsiteX23" fmla="*/ 425642 w 626168"/>
                <a:gd name="connsiteY23" fmla="*/ 640107 h 2051812"/>
                <a:gd name="connsiteX24" fmla="*/ 373505 w 626168"/>
                <a:gd name="connsiteY24" fmla="*/ 595991 h 2051812"/>
                <a:gd name="connsiteX25" fmla="*/ 361473 w 626168"/>
                <a:gd name="connsiteY25" fmla="*/ 575938 h 2051812"/>
                <a:gd name="connsiteX26" fmla="*/ 321368 w 626168"/>
                <a:gd name="connsiteY26" fmla="*/ 539843 h 2051812"/>
                <a:gd name="connsiteX27" fmla="*/ 309337 w 626168"/>
                <a:gd name="connsiteY27" fmla="*/ 535833 h 2051812"/>
                <a:gd name="connsiteX28" fmla="*/ 301316 w 626168"/>
                <a:gd name="connsiteY28" fmla="*/ 523801 h 2051812"/>
                <a:gd name="connsiteX29" fmla="*/ 269231 w 626168"/>
                <a:gd name="connsiteY29" fmla="*/ 499738 h 2051812"/>
                <a:gd name="connsiteX30" fmla="*/ 265221 w 626168"/>
                <a:gd name="connsiteY30" fmla="*/ 483696 h 2051812"/>
                <a:gd name="connsiteX31" fmla="*/ 237147 w 626168"/>
                <a:gd name="connsiteY31" fmla="*/ 463643 h 2051812"/>
                <a:gd name="connsiteX32" fmla="*/ 221105 w 626168"/>
                <a:gd name="connsiteY32" fmla="*/ 439580 h 2051812"/>
                <a:gd name="connsiteX33" fmla="*/ 201052 w 626168"/>
                <a:gd name="connsiteY33" fmla="*/ 411507 h 2051812"/>
                <a:gd name="connsiteX34" fmla="*/ 176989 w 626168"/>
                <a:gd name="connsiteY34" fmla="*/ 379422 h 2051812"/>
                <a:gd name="connsiteX35" fmla="*/ 168968 w 626168"/>
                <a:gd name="connsiteY35" fmla="*/ 359370 h 2051812"/>
                <a:gd name="connsiteX36" fmla="*/ 160947 w 626168"/>
                <a:gd name="connsiteY36" fmla="*/ 343328 h 2051812"/>
                <a:gd name="connsiteX37" fmla="*/ 144905 w 626168"/>
                <a:gd name="connsiteY37" fmla="*/ 287180 h 2051812"/>
                <a:gd name="connsiteX38" fmla="*/ 132873 w 626168"/>
                <a:gd name="connsiteY38" fmla="*/ 251086 h 2051812"/>
                <a:gd name="connsiteX39" fmla="*/ 108810 w 626168"/>
                <a:gd name="connsiteY39" fmla="*/ 214991 h 2051812"/>
                <a:gd name="connsiteX40" fmla="*/ 88758 w 626168"/>
                <a:gd name="connsiteY40" fmla="*/ 166865 h 2051812"/>
                <a:gd name="connsiteX41" fmla="*/ 68705 w 626168"/>
                <a:gd name="connsiteY41" fmla="*/ 134780 h 2051812"/>
                <a:gd name="connsiteX42" fmla="*/ 64694 w 626168"/>
                <a:gd name="connsiteY42" fmla="*/ 122749 h 2051812"/>
                <a:gd name="connsiteX43" fmla="*/ 48652 w 626168"/>
                <a:gd name="connsiteY43" fmla="*/ 114728 h 2051812"/>
                <a:gd name="connsiteX44" fmla="*/ 40631 w 626168"/>
                <a:gd name="connsiteY44" fmla="*/ 98686 h 2051812"/>
                <a:gd name="connsiteX45" fmla="*/ 12558 w 626168"/>
                <a:gd name="connsiteY45" fmla="*/ 58580 h 2051812"/>
                <a:gd name="connsiteX46" fmla="*/ 4537 w 626168"/>
                <a:gd name="connsiteY46" fmla="*/ 38528 h 2051812"/>
                <a:gd name="connsiteX47" fmla="*/ 0 w 626168"/>
                <a:gd name="connsiteY47" fmla="*/ 0 h 2051812"/>
                <a:gd name="connsiteX0" fmla="*/ 602105 w 626168"/>
                <a:gd name="connsiteY0" fmla="*/ 2051812 h 2051812"/>
                <a:gd name="connsiteX1" fmla="*/ 594084 w 626168"/>
                <a:gd name="connsiteY1" fmla="*/ 1907433 h 2051812"/>
                <a:gd name="connsiteX2" fmla="*/ 582052 w 626168"/>
                <a:gd name="connsiteY2" fmla="*/ 1843265 h 2051812"/>
                <a:gd name="connsiteX3" fmla="*/ 578042 w 626168"/>
                <a:gd name="connsiteY3" fmla="*/ 1779096 h 2051812"/>
                <a:gd name="connsiteX4" fmla="*/ 574031 w 626168"/>
                <a:gd name="connsiteY4" fmla="*/ 1751022 h 2051812"/>
                <a:gd name="connsiteX5" fmla="*/ 574031 w 626168"/>
                <a:gd name="connsiteY5" fmla="*/ 1317886 h 2051812"/>
                <a:gd name="connsiteX6" fmla="*/ 590073 w 626168"/>
                <a:gd name="connsiteY6" fmla="*/ 1249707 h 2051812"/>
                <a:gd name="connsiteX7" fmla="*/ 598094 w 626168"/>
                <a:gd name="connsiteY7" fmla="*/ 1205591 h 2051812"/>
                <a:gd name="connsiteX8" fmla="*/ 610126 w 626168"/>
                <a:gd name="connsiteY8" fmla="*/ 1153454 h 2051812"/>
                <a:gd name="connsiteX9" fmla="*/ 618147 w 626168"/>
                <a:gd name="connsiteY9" fmla="*/ 1085275 h 2051812"/>
                <a:gd name="connsiteX10" fmla="*/ 622158 w 626168"/>
                <a:gd name="connsiteY10" fmla="*/ 1061212 h 2051812"/>
                <a:gd name="connsiteX11" fmla="*/ 626168 w 626168"/>
                <a:gd name="connsiteY11" fmla="*/ 1033138 h 2051812"/>
                <a:gd name="connsiteX12" fmla="*/ 618147 w 626168"/>
                <a:gd name="connsiteY12" fmla="*/ 888759 h 2051812"/>
                <a:gd name="connsiteX13" fmla="*/ 610126 w 626168"/>
                <a:gd name="connsiteY13" fmla="*/ 840633 h 2051812"/>
                <a:gd name="connsiteX14" fmla="*/ 586063 w 626168"/>
                <a:gd name="connsiteY14" fmla="*/ 792507 h 2051812"/>
                <a:gd name="connsiteX15" fmla="*/ 570021 w 626168"/>
                <a:gd name="connsiteY15" fmla="*/ 768443 h 2051812"/>
                <a:gd name="connsiteX16" fmla="*/ 557989 w 626168"/>
                <a:gd name="connsiteY16" fmla="*/ 748391 h 2051812"/>
                <a:gd name="connsiteX17" fmla="*/ 529916 w 626168"/>
                <a:gd name="connsiteY17" fmla="*/ 728338 h 2051812"/>
                <a:gd name="connsiteX18" fmla="*/ 513873 w 626168"/>
                <a:gd name="connsiteY18" fmla="*/ 712296 h 2051812"/>
                <a:gd name="connsiteX19" fmla="*/ 485800 w 626168"/>
                <a:gd name="connsiteY19" fmla="*/ 692243 h 2051812"/>
                <a:gd name="connsiteX20" fmla="*/ 473768 w 626168"/>
                <a:gd name="connsiteY20" fmla="*/ 680212 h 2051812"/>
                <a:gd name="connsiteX21" fmla="*/ 453716 w 626168"/>
                <a:gd name="connsiteY21" fmla="*/ 664170 h 2051812"/>
                <a:gd name="connsiteX22" fmla="*/ 437673 w 626168"/>
                <a:gd name="connsiteY22" fmla="*/ 648128 h 2051812"/>
                <a:gd name="connsiteX23" fmla="*/ 425642 w 626168"/>
                <a:gd name="connsiteY23" fmla="*/ 640107 h 2051812"/>
                <a:gd name="connsiteX24" fmla="*/ 373505 w 626168"/>
                <a:gd name="connsiteY24" fmla="*/ 595991 h 2051812"/>
                <a:gd name="connsiteX25" fmla="*/ 361473 w 626168"/>
                <a:gd name="connsiteY25" fmla="*/ 575938 h 2051812"/>
                <a:gd name="connsiteX26" fmla="*/ 321368 w 626168"/>
                <a:gd name="connsiteY26" fmla="*/ 539843 h 2051812"/>
                <a:gd name="connsiteX27" fmla="*/ 309337 w 626168"/>
                <a:gd name="connsiteY27" fmla="*/ 535833 h 2051812"/>
                <a:gd name="connsiteX28" fmla="*/ 301316 w 626168"/>
                <a:gd name="connsiteY28" fmla="*/ 523801 h 2051812"/>
                <a:gd name="connsiteX29" fmla="*/ 269231 w 626168"/>
                <a:gd name="connsiteY29" fmla="*/ 499738 h 2051812"/>
                <a:gd name="connsiteX30" fmla="*/ 265221 w 626168"/>
                <a:gd name="connsiteY30" fmla="*/ 483696 h 2051812"/>
                <a:gd name="connsiteX31" fmla="*/ 237147 w 626168"/>
                <a:gd name="connsiteY31" fmla="*/ 463643 h 2051812"/>
                <a:gd name="connsiteX32" fmla="*/ 221105 w 626168"/>
                <a:gd name="connsiteY32" fmla="*/ 439580 h 2051812"/>
                <a:gd name="connsiteX33" fmla="*/ 201052 w 626168"/>
                <a:gd name="connsiteY33" fmla="*/ 411507 h 2051812"/>
                <a:gd name="connsiteX34" fmla="*/ 176989 w 626168"/>
                <a:gd name="connsiteY34" fmla="*/ 379422 h 2051812"/>
                <a:gd name="connsiteX35" fmla="*/ 168968 w 626168"/>
                <a:gd name="connsiteY35" fmla="*/ 359370 h 2051812"/>
                <a:gd name="connsiteX36" fmla="*/ 160947 w 626168"/>
                <a:gd name="connsiteY36" fmla="*/ 343328 h 2051812"/>
                <a:gd name="connsiteX37" fmla="*/ 144905 w 626168"/>
                <a:gd name="connsiteY37" fmla="*/ 287180 h 2051812"/>
                <a:gd name="connsiteX38" fmla="*/ 132873 w 626168"/>
                <a:gd name="connsiteY38" fmla="*/ 251086 h 2051812"/>
                <a:gd name="connsiteX39" fmla="*/ 108810 w 626168"/>
                <a:gd name="connsiteY39" fmla="*/ 214991 h 2051812"/>
                <a:gd name="connsiteX40" fmla="*/ 88758 w 626168"/>
                <a:gd name="connsiteY40" fmla="*/ 166865 h 2051812"/>
                <a:gd name="connsiteX41" fmla="*/ 68705 w 626168"/>
                <a:gd name="connsiteY41" fmla="*/ 134780 h 2051812"/>
                <a:gd name="connsiteX42" fmla="*/ 64694 w 626168"/>
                <a:gd name="connsiteY42" fmla="*/ 122749 h 2051812"/>
                <a:gd name="connsiteX43" fmla="*/ 48652 w 626168"/>
                <a:gd name="connsiteY43" fmla="*/ 114728 h 2051812"/>
                <a:gd name="connsiteX44" fmla="*/ 40631 w 626168"/>
                <a:gd name="connsiteY44" fmla="*/ 98686 h 2051812"/>
                <a:gd name="connsiteX45" fmla="*/ 12558 w 626168"/>
                <a:gd name="connsiteY45" fmla="*/ 58580 h 2051812"/>
                <a:gd name="connsiteX46" fmla="*/ 7036 w 626168"/>
                <a:gd name="connsiteY46" fmla="*/ 38528 h 2051812"/>
                <a:gd name="connsiteX47" fmla="*/ 0 w 626168"/>
                <a:gd name="connsiteY47" fmla="*/ 0 h 2051812"/>
                <a:gd name="connsiteX0" fmla="*/ 597108 w 621171"/>
                <a:gd name="connsiteY0" fmla="*/ 2051812 h 2051812"/>
                <a:gd name="connsiteX1" fmla="*/ 589087 w 621171"/>
                <a:gd name="connsiteY1" fmla="*/ 1907433 h 2051812"/>
                <a:gd name="connsiteX2" fmla="*/ 577055 w 621171"/>
                <a:gd name="connsiteY2" fmla="*/ 1843265 h 2051812"/>
                <a:gd name="connsiteX3" fmla="*/ 573045 w 621171"/>
                <a:gd name="connsiteY3" fmla="*/ 1779096 h 2051812"/>
                <a:gd name="connsiteX4" fmla="*/ 569034 w 621171"/>
                <a:gd name="connsiteY4" fmla="*/ 1751022 h 2051812"/>
                <a:gd name="connsiteX5" fmla="*/ 569034 w 621171"/>
                <a:gd name="connsiteY5" fmla="*/ 1317886 h 2051812"/>
                <a:gd name="connsiteX6" fmla="*/ 585076 w 621171"/>
                <a:gd name="connsiteY6" fmla="*/ 1249707 h 2051812"/>
                <a:gd name="connsiteX7" fmla="*/ 593097 w 621171"/>
                <a:gd name="connsiteY7" fmla="*/ 1205591 h 2051812"/>
                <a:gd name="connsiteX8" fmla="*/ 605129 w 621171"/>
                <a:gd name="connsiteY8" fmla="*/ 1153454 h 2051812"/>
                <a:gd name="connsiteX9" fmla="*/ 613150 w 621171"/>
                <a:gd name="connsiteY9" fmla="*/ 1085275 h 2051812"/>
                <a:gd name="connsiteX10" fmla="*/ 617161 w 621171"/>
                <a:gd name="connsiteY10" fmla="*/ 1061212 h 2051812"/>
                <a:gd name="connsiteX11" fmla="*/ 621171 w 621171"/>
                <a:gd name="connsiteY11" fmla="*/ 1033138 h 2051812"/>
                <a:gd name="connsiteX12" fmla="*/ 613150 w 621171"/>
                <a:gd name="connsiteY12" fmla="*/ 888759 h 2051812"/>
                <a:gd name="connsiteX13" fmla="*/ 605129 w 621171"/>
                <a:gd name="connsiteY13" fmla="*/ 840633 h 2051812"/>
                <a:gd name="connsiteX14" fmla="*/ 581066 w 621171"/>
                <a:gd name="connsiteY14" fmla="*/ 792507 h 2051812"/>
                <a:gd name="connsiteX15" fmla="*/ 565024 w 621171"/>
                <a:gd name="connsiteY15" fmla="*/ 768443 h 2051812"/>
                <a:gd name="connsiteX16" fmla="*/ 552992 w 621171"/>
                <a:gd name="connsiteY16" fmla="*/ 748391 h 2051812"/>
                <a:gd name="connsiteX17" fmla="*/ 524919 w 621171"/>
                <a:gd name="connsiteY17" fmla="*/ 728338 h 2051812"/>
                <a:gd name="connsiteX18" fmla="*/ 508876 w 621171"/>
                <a:gd name="connsiteY18" fmla="*/ 712296 h 2051812"/>
                <a:gd name="connsiteX19" fmla="*/ 480803 w 621171"/>
                <a:gd name="connsiteY19" fmla="*/ 692243 h 2051812"/>
                <a:gd name="connsiteX20" fmla="*/ 468771 w 621171"/>
                <a:gd name="connsiteY20" fmla="*/ 680212 h 2051812"/>
                <a:gd name="connsiteX21" fmla="*/ 448719 w 621171"/>
                <a:gd name="connsiteY21" fmla="*/ 664170 h 2051812"/>
                <a:gd name="connsiteX22" fmla="*/ 432676 w 621171"/>
                <a:gd name="connsiteY22" fmla="*/ 648128 h 2051812"/>
                <a:gd name="connsiteX23" fmla="*/ 420645 w 621171"/>
                <a:gd name="connsiteY23" fmla="*/ 640107 h 2051812"/>
                <a:gd name="connsiteX24" fmla="*/ 368508 w 621171"/>
                <a:gd name="connsiteY24" fmla="*/ 595991 h 2051812"/>
                <a:gd name="connsiteX25" fmla="*/ 356476 w 621171"/>
                <a:gd name="connsiteY25" fmla="*/ 575938 h 2051812"/>
                <a:gd name="connsiteX26" fmla="*/ 316371 w 621171"/>
                <a:gd name="connsiteY26" fmla="*/ 539843 h 2051812"/>
                <a:gd name="connsiteX27" fmla="*/ 304340 w 621171"/>
                <a:gd name="connsiteY27" fmla="*/ 535833 h 2051812"/>
                <a:gd name="connsiteX28" fmla="*/ 296319 w 621171"/>
                <a:gd name="connsiteY28" fmla="*/ 523801 h 2051812"/>
                <a:gd name="connsiteX29" fmla="*/ 264234 w 621171"/>
                <a:gd name="connsiteY29" fmla="*/ 499738 h 2051812"/>
                <a:gd name="connsiteX30" fmla="*/ 260224 w 621171"/>
                <a:gd name="connsiteY30" fmla="*/ 483696 h 2051812"/>
                <a:gd name="connsiteX31" fmla="*/ 232150 w 621171"/>
                <a:gd name="connsiteY31" fmla="*/ 463643 h 2051812"/>
                <a:gd name="connsiteX32" fmla="*/ 216108 w 621171"/>
                <a:gd name="connsiteY32" fmla="*/ 439580 h 2051812"/>
                <a:gd name="connsiteX33" fmla="*/ 196055 w 621171"/>
                <a:gd name="connsiteY33" fmla="*/ 411507 h 2051812"/>
                <a:gd name="connsiteX34" fmla="*/ 171992 w 621171"/>
                <a:gd name="connsiteY34" fmla="*/ 379422 h 2051812"/>
                <a:gd name="connsiteX35" fmla="*/ 163971 w 621171"/>
                <a:gd name="connsiteY35" fmla="*/ 359370 h 2051812"/>
                <a:gd name="connsiteX36" fmla="*/ 155950 w 621171"/>
                <a:gd name="connsiteY36" fmla="*/ 343328 h 2051812"/>
                <a:gd name="connsiteX37" fmla="*/ 139908 w 621171"/>
                <a:gd name="connsiteY37" fmla="*/ 287180 h 2051812"/>
                <a:gd name="connsiteX38" fmla="*/ 127876 w 621171"/>
                <a:gd name="connsiteY38" fmla="*/ 251086 h 2051812"/>
                <a:gd name="connsiteX39" fmla="*/ 103813 w 621171"/>
                <a:gd name="connsiteY39" fmla="*/ 214991 h 2051812"/>
                <a:gd name="connsiteX40" fmla="*/ 83761 w 621171"/>
                <a:gd name="connsiteY40" fmla="*/ 166865 h 2051812"/>
                <a:gd name="connsiteX41" fmla="*/ 63708 w 621171"/>
                <a:gd name="connsiteY41" fmla="*/ 134780 h 2051812"/>
                <a:gd name="connsiteX42" fmla="*/ 59697 w 621171"/>
                <a:gd name="connsiteY42" fmla="*/ 122749 h 2051812"/>
                <a:gd name="connsiteX43" fmla="*/ 43655 w 621171"/>
                <a:gd name="connsiteY43" fmla="*/ 114728 h 2051812"/>
                <a:gd name="connsiteX44" fmla="*/ 35634 w 621171"/>
                <a:gd name="connsiteY44" fmla="*/ 98686 h 2051812"/>
                <a:gd name="connsiteX45" fmla="*/ 7561 w 621171"/>
                <a:gd name="connsiteY45" fmla="*/ 58580 h 2051812"/>
                <a:gd name="connsiteX46" fmla="*/ 2039 w 621171"/>
                <a:gd name="connsiteY46" fmla="*/ 38528 h 2051812"/>
                <a:gd name="connsiteX47" fmla="*/ 0 w 621171"/>
                <a:gd name="connsiteY47" fmla="*/ 0 h 205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21171" h="2051812">
                  <a:moveTo>
                    <a:pt x="597108" y="2051812"/>
                  </a:moveTo>
                  <a:cubicBezTo>
                    <a:pt x="594434" y="2003686"/>
                    <a:pt x="593700" y="1955412"/>
                    <a:pt x="589087" y="1907433"/>
                  </a:cubicBezTo>
                  <a:cubicBezTo>
                    <a:pt x="587004" y="1885771"/>
                    <a:pt x="579754" y="1864859"/>
                    <a:pt x="577055" y="1843265"/>
                  </a:cubicBezTo>
                  <a:cubicBezTo>
                    <a:pt x="574397" y="1821999"/>
                    <a:pt x="574902" y="1800447"/>
                    <a:pt x="573045" y="1779096"/>
                  </a:cubicBezTo>
                  <a:cubicBezTo>
                    <a:pt x="572226" y="1769679"/>
                    <a:pt x="570371" y="1760380"/>
                    <a:pt x="569034" y="1751022"/>
                  </a:cubicBezTo>
                  <a:cubicBezTo>
                    <a:pt x="560194" y="1574197"/>
                    <a:pt x="560130" y="1605781"/>
                    <a:pt x="569034" y="1317886"/>
                  </a:cubicBezTo>
                  <a:cubicBezTo>
                    <a:pt x="569274" y="1310114"/>
                    <a:pt x="583164" y="1258790"/>
                    <a:pt x="585076" y="1249707"/>
                  </a:cubicBezTo>
                  <a:cubicBezTo>
                    <a:pt x="588155" y="1235081"/>
                    <a:pt x="590049" y="1220223"/>
                    <a:pt x="593097" y="1205591"/>
                  </a:cubicBezTo>
                  <a:cubicBezTo>
                    <a:pt x="596735" y="1188130"/>
                    <a:pt x="602197" y="1171047"/>
                    <a:pt x="605129" y="1153454"/>
                  </a:cubicBezTo>
                  <a:cubicBezTo>
                    <a:pt x="608891" y="1130882"/>
                    <a:pt x="610190" y="1107966"/>
                    <a:pt x="613150" y="1085275"/>
                  </a:cubicBezTo>
                  <a:cubicBezTo>
                    <a:pt x="614202" y="1077212"/>
                    <a:pt x="615925" y="1069249"/>
                    <a:pt x="617161" y="1061212"/>
                  </a:cubicBezTo>
                  <a:cubicBezTo>
                    <a:pt x="618598" y="1051869"/>
                    <a:pt x="619834" y="1042496"/>
                    <a:pt x="621171" y="1033138"/>
                  </a:cubicBezTo>
                  <a:cubicBezTo>
                    <a:pt x="618655" y="962691"/>
                    <a:pt x="621267" y="942868"/>
                    <a:pt x="613150" y="888759"/>
                  </a:cubicBezTo>
                  <a:cubicBezTo>
                    <a:pt x="610737" y="872676"/>
                    <a:pt x="613496" y="854579"/>
                    <a:pt x="605129" y="840633"/>
                  </a:cubicBezTo>
                  <a:cubicBezTo>
                    <a:pt x="558963" y="763691"/>
                    <a:pt x="633907" y="890642"/>
                    <a:pt x="581066" y="792507"/>
                  </a:cubicBezTo>
                  <a:cubicBezTo>
                    <a:pt x="576496" y="784019"/>
                    <a:pt x="570200" y="776576"/>
                    <a:pt x="565024" y="768443"/>
                  </a:cubicBezTo>
                  <a:cubicBezTo>
                    <a:pt x="560839" y="761867"/>
                    <a:pt x="558504" y="753903"/>
                    <a:pt x="552992" y="748391"/>
                  </a:cubicBezTo>
                  <a:cubicBezTo>
                    <a:pt x="544860" y="740259"/>
                    <a:pt x="533819" y="735620"/>
                    <a:pt x="524919" y="728338"/>
                  </a:cubicBezTo>
                  <a:cubicBezTo>
                    <a:pt x="519066" y="723549"/>
                    <a:pt x="514567" y="717276"/>
                    <a:pt x="508876" y="712296"/>
                  </a:cubicBezTo>
                  <a:cubicBezTo>
                    <a:pt x="451080" y="661727"/>
                    <a:pt x="525724" y="729678"/>
                    <a:pt x="480803" y="692243"/>
                  </a:cubicBezTo>
                  <a:cubicBezTo>
                    <a:pt x="476446" y="688612"/>
                    <a:pt x="473039" y="683947"/>
                    <a:pt x="468771" y="680212"/>
                  </a:cubicBezTo>
                  <a:cubicBezTo>
                    <a:pt x="462329" y="674575"/>
                    <a:pt x="455117" y="669857"/>
                    <a:pt x="448719" y="664170"/>
                  </a:cubicBezTo>
                  <a:cubicBezTo>
                    <a:pt x="443067" y="659146"/>
                    <a:pt x="438418" y="653050"/>
                    <a:pt x="432676" y="648128"/>
                  </a:cubicBezTo>
                  <a:cubicBezTo>
                    <a:pt x="429016" y="644991"/>
                    <a:pt x="424211" y="643349"/>
                    <a:pt x="420645" y="640107"/>
                  </a:cubicBezTo>
                  <a:cubicBezTo>
                    <a:pt x="371994" y="595878"/>
                    <a:pt x="407228" y="619222"/>
                    <a:pt x="368508" y="595991"/>
                  </a:cubicBezTo>
                  <a:cubicBezTo>
                    <a:pt x="364497" y="589307"/>
                    <a:pt x="361466" y="581926"/>
                    <a:pt x="356476" y="575938"/>
                  </a:cubicBezTo>
                  <a:cubicBezTo>
                    <a:pt x="349055" y="567033"/>
                    <a:pt x="330650" y="546983"/>
                    <a:pt x="316371" y="539843"/>
                  </a:cubicBezTo>
                  <a:cubicBezTo>
                    <a:pt x="312590" y="537952"/>
                    <a:pt x="308350" y="537170"/>
                    <a:pt x="304340" y="535833"/>
                  </a:cubicBezTo>
                  <a:cubicBezTo>
                    <a:pt x="301666" y="531822"/>
                    <a:pt x="299330" y="527565"/>
                    <a:pt x="296319" y="523801"/>
                  </a:cubicBezTo>
                  <a:cubicBezTo>
                    <a:pt x="287842" y="513205"/>
                    <a:pt x="275224" y="507065"/>
                    <a:pt x="264234" y="499738"/>
                  </a:cubicBezTo>
                  <a:cubicBezTo>
                    <a:pt x="262897" y="494391"/>
                    <a:pt x="263428" y="488181"/>
                    <a:pt x="260224" y="483696"/>
                  </a:cubicBezTo>
                  <a:cubicBezTo>
                    <a:pt x="257965" y="480533"/>
                    <a:pt x="237022" y="466892"/>
                    <a:pt x="232150" y="463643"/>
                  </a:cubicBezTo>
                  <a:cubicBezTo>
                    <a:pt x="226803" y="455622"/>
                    <a:pt x="221595" y="447506"/>
                    <a:pt x="216108" y="439580"/>
                  </a:cubicBezTo>
                  <a:cubicBezTo>
                    <a:pt x="209562" y="430125"/>
                    <a:pt x="201971" y="421368"/>
                    <a:pt x="196055" y="411507"/>
                  </a:cubicBezTo>
                  <a:cubicBezTo>
                    <a:pt x="181106" y="386590"/>
                    <a:pt x="189536" y="396966"/>
                    <a:pt x="171992" y="379422"/>
                  </a:cubicBezTo>
                  <a:cubicBezTo>
                    <a:pt x="169318" y="372738"/>
                    <a:pt x="166895" y="365948"/>
                    <a:pt x="163971" y="359370"/>
                  </a:cubicBezTo>
                  <a:cubicBezTo>
                    <a:pt x="161543" y="353907"/>
                    <a:pt x="157841" y="349000"/>
                    <a:pt x="155950" y="343328"/>
                  </a:cubicBezTo>
                  <a:cubicBezTo>
                    <a:pt x="149795" y="324862"/>
                    <a:pt x="146064" y="305646"/>
                    <a:pt x="139908" y="287180"/>
                  </a:cubicBezTo>
                  <a:cubicBezTo>
                    <a:pt x="135897" y="275149"/>
                    <a:pt x="135798" y="260989"/>
                    <a:pt x="127876" y="251086"/>
                  </a:cubicBezTo>
                  <a:cubicBezTo>
                    <a:pt x="114886" y="234848"/>
                    <a:pt x="110922" y="232764"/>
                    <a:pt x="103813" y="214991"/>
                  </a:cubicBezTo>
                  <a:cubicBezTo>
                    <a:pt x="90689" y="182180"/>
                    <a:pt x="101978" y="198746"/>
                    <a:pt x="83761" y="166865"/>
                  </a:cubicBezTo>
                  <a:cubicBezTo>
                    <a:pt x="77504" y="155915"/>
                    <a:pt x="67697" y="146745"/>
                    <a:pt x="63708" y="134780"/>
                  </a:cubicBezTo>
                  <a:cubicBezTo>
                    <a:pt x="62371" y="130770"/>
                    <a:pt x="62686" y="125738"/>
                    <a:pt x="59697" y="122749"/>
                  </a:cubicBezTo>
                  <a:cubicBezTo>
                    <a:pt x="55469" y="118522"/>
                    <a:pt x="49002" y="117402"/>
                    <a:pt x="43655" y="114728"/>
                  </a:cubicBezTo>
                  <a:cubicBezTo>
                    <a:pt x="40981" y="109381"/>
                    <a:pt x="38802" y="103756"/>
                    <a:pt x="35634" y="98686"/>
                  </a:cubicBezTo>
                  <a:cubicBezTo>
                    <a:pt x="17025" y="68910"/>
                    <a:pt x="13160" y="68606"/>
                    <a:pt x="7561" y="58580"/>
                  </a:cubicBezTo>
                  <a:cubicBezTo>
                    <a:pt x="1962" y="48554"/>
                    <a:pt x="5258" y="44967"/>
                    <a:pt x="2039" y="38528"/>
                  </a:cubicBezTo>
                  <a:cubicBezTo>
                    <a:pt x="-2498" y="29455"/>
                    <a:pt x="5642" y="5640"/>
                    <a:pt x="0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1953E7B2-77B1-4195-A729-8E3F15496411}"/>
                </a:ext>
              </a:extLst>
            </p:cNvPr>
            <p:cNvSpPr/>
            <p:nvPr/>
          </p:nvSpPr>
          <p:spPr>
            <a:xfrm>
              <a:off x="3340768" y="8349916"/>
              <a:ext cx="754266" cy="2133600"/>
            </a:xfrm>
            <a:custGeom>
              <a:avLst/>
              <a:gdLst>
                <a:gd name="connsiteX0" fmla="*/ 0 w 754266"/>
                <a:gd name="connsiteY0" fmla="*/ 0 h 2133600"/>
                <a:gd name="connsiteX1" fmla="*/ 32085 w 754266"/>
                <a:gd name="connsiteY1" fmla="*/ 24063 h 2133600"/>
                <a:gd name="connsiteX2" fmla="*/ 40106 w 754266"/>
                <a:gd name="connsiteY2" fmla="*/ 36095 h 2133600"/>
                <a:gd name="connsiteX3" fmla="*/ 56148 w 754266"/>
                <a:gd name="connsiteY3" fmla="*/ 48126 h 2133600"/>
                <a:gd name="connsiteX4" fmla="*/ 80211 w 754266"/>
                <a:gd name="connsiteY4" fmla="*/ 80210 h 2133600"/>
                <a:gd name="connsiteX5" fmla="*/ 104274 w 754266"/>
                <a:gd name="connsiteY5" fmla="*/ 92242 h 2133600"/>
                <a:gd name="connsiteX6" fmla="*/ 116306 w 754266"/>
                <a:gd name="connsiteY6" fmla="*/ 100263 h 2133600"/>
                <a:gd name="connsiteX7" fmla="*/ 132348 w 754266"/>
                <a:gd name="connsiteY7" fmla="*/ 108284 h 2133600"/>
                <a:gd name="connsiteX8" fmla="*/ 144379 w 754266"/>
                <a:gd name="connsiteY8" fmla="*/ 120316 h 2133600"/>
                <a:gd name="connsiteX9" fmla="*/ 148390 w 754266"/>
                <a:gd name="connsiteY9" fmla="*/ 132347 h 2133600"/>
                <a:gd name="connsiteX10" fmla="*/ 168443 w 754266"/>
                <a:gd name="connsiteY10" fmla="*/ 148389 h 2133600"/>
                <a:gd name="connsiteX11" fmla="*/ 176464 w 754266"/>
                <a:gd name="connsiteY11" fmla="*/ 168442 h 2133600"/>
                <a:gd name="connsiteX12" fmla="*/ 200527 w 754266"/>
                <a:gd name="connsiteY12" fmla="*/ 200526 h 2133600"/>
                <a:gd name="connsiteX13" fmla="*/ 212558 w 754266"/>
                <a:gd name="connsiteY13" fmla="*/ 220579 h 2133600"/>
                <a:gd name="connsiteX14" fmla="*/ 232611 w 754266"/>
                <a:gd name="connsiteY14" fmla="*/ 256673 h 2133600"/>
                <a:gd name="connsiteX15" fmla="*/ 248653 w 754266"/>
                <a:gd name="connsiteY15" fmla="*/ 284747 h 2133600"/>
                <a:gd name="connsiteX16" fmla="*/ 264695 w 754266"/>
                <a:gd name="connsiteY16" fmla="*/ 304800 h 2133600"/>
                <a:gd name="connsiteX17" fmla="*/ 280737 w 754266"/>
                <a:gd name="connsiteY17" fmla="*/ 332873 h 2133600"/>
                <a:gd name="connsiteX18" fmla="*/ 288758 w 754266"/>
                <a:gd name="connsiteY18" fmla="*/ 348916 h 2133600"/>
                <a:gd name="connsiteX19" fmla="*/ 304800 w 754266"/>
                <a:gd name="connsiteY19" fmla="*/ 364958 h 2133600"/>
                <a:gd name="connsiteX20" fmla="*/ 328864 w 754266"/>
                <a:gd name="connsiteY20" fmla="*/ 385010 h 2133600"/>
                <a:gd name="connsiteX21" fmla="*/ 364958 w 754266"/>
                <a:gd name="connsiteY21" fmla="*/ 417095 h 2133600"/>
                <a:gd name="connsiteX22" fmla="*/ 397043 w 754266"/>
                <a:gd name="connsiteY22" fmla="*/ 441158 h 2133600"/>
                <a:gd name="connsiteX23" fmla="*/ 409074 w 754266"/>
                <a:gd name="connsiteY23" fmla="*/ 465221 h 2133600"/>
                <a:gd name="connsiteX24" fmla="*/ 417095 w 754266"/>
                <a:gd name="connsiteY24" fmla="*/ 481263 h 2133600"/>
                <a:gd name="connsiteX25" fmla="*/ 433137 w 754266"/>
                <a:gd name="connsiteY25" fmla="*/ 501316 h 2133600"/>
                <a:gd name="connsiteX26" fmla="*/ 441158 w 754266"/>
                <a:gd name="connsiteY26" fmla="*/ 513347 h 2133600"/>
                <a:gd name="connsiteX27" fmla="*/ 461211 w 754266"/>
                <a:gd name="connsiteY27" fmla="*/ 533400 h 2133600"/>
                <a:gd name="connsiteX28" fmla="*/ 469232 w 754266"/>
                <a:gd name="connsiteY28" fmla="*/ 545431 h 2133600"/>
                <a:gd name="connsiteX29" fmla="*/ 481264 w 754266"/>
                <a:gd name="connsiteY29" fmla="*/ 569495 h 2133600"/>
                <a:gd name="connsiteX30" fmla="*/ 497306 w 754266"/>
                <a:gd name="connsiteY30" fmla="*/ 577516 h 2133600"/>
                <a:gd name="connsiteX31" fmla="*/ 517358 w 754266"/>
                <a:gd name="connsiteY31" fmla="*/ 609600 h 2133600"/>
                <a:gd name="connsiteX32" fmla="*/ 529390 w 754266"/>
                <a:gd name="connsiteY32" fmla="*/ 617621 h 2133600"/>
                <a:gd name="connsiteX33" fmla="*/ 545432 w 754266"/>
                <a:gd name="connsiteY33" fmla="*/ 641684 h 2133600"/>
                <a:gd name="connsiteX34" fmla="*/ 549443 w 754266"/>
                <a:gd name="connsiteY34" fmla="*/ 653716 h 2133600"/>
                <a:gd name="connsiteX35" fmla="*/ 565485 w 754266"/>
                <a:gd name="connsiteY35" fmla="*/ 665747 h 2133600"/>
                <a:gd name="connsiteX36" fmla="*/ 573506 w 754266"/>
                <a:gd name="connsiteY36" fmla="*/ 681789 h 2133600"/>
                <a:gd name="connsiteX37" fmla="*/ 581527 w 754266"/>
                <a:gd name="connsiteY37" fmla="*/ 693821 h 2133600"/>
                <a:gd name="connsiteX38" fmla="*/ 593558 w 754266"/>
                <a:gd name="connsiteY38" fmla="*/ 717884 h 2133600"/>
                <a:gd name="connsiteX39" fmla="*/ 605590 w 754266"/>
                <a:gd name="connsiteY39" fmla="*/ 766010 h 2133600"/>
                <a:gd name="connsiteX40" fmla="*/ 609600 w 754266"/>
                <a:gd name="connsiteY40" fmla="*/ 782052 h 2133600"/>
                <a:gd name="connsiteX41" fmla="*/ 621632 w 754266"/>
                <a:gd name="connsiteY41" fmla="*/ 826168 h 2133600"/>
                <a:gd name="connsiteX42" fmla="*/ 621632 w 754266"/>
                <a:gd name="connsiteY42" fmla="*/ 986589 h 2133600"/>
                <a:gd name="connsiteX43" fmla="*/ 637674 w 754266"/>
                <a:gd name="connsiteY43" fmla="*/ 1010652 h 2133600"/>
                <a:gd name="connsiteX44" fmla="*/ 649706 w 754266"/>
                <a:gd name="connsiteY44" fmla="*/ 1050758 h 2133600"/>
                <a:gd name="connsiteX45" fmla="*/ 653716 w 754266"/>
                <a:gd name="connsiteY45" fmla="*/ 1070810 h 2133600"/>
                <a:gd name="connsiteX46" fmla="*/ 669758 w 754266"/>
                <a:gd name="connsiteY46" fmla="*/ 1090863 h 2133600"/>
                <a:gd name="connsiteX47" fmla="*/ 681790 w 754266"/>
                <a:gd name="connsiteY47" fmla="*/ 1118937 h 2133600"/>
                <a:gd name="connsiteX48" fmla="*/ 685800 w 754266"/>
                <a:gd name="connsiteY48" fmla="*/ 1130968 h 2133600"/>
                <a:gd name="connsiteX49" fmla="*/ 693821 w 754266"/>
                <a:gd name="connsiteY49" fmla="*/ 1159042 h 2133600"/>
                <a:gd name="connsiteX50" fmla="*/ 701843 w 754266"/>
                <a:gd name="connsiteY50" fmla="*/ 1179095 h 2133600"/>
                <a:gd name="connsiteX51" fmla="*/ 713874 w 754266"/>
                <a:gd name="connsiteY51" fmla="*/ 1223210 h 2133600"/>
                <a:gd name="connsiteX52" fmla="*/ 733927 w 754266"/>
                <a:gd name="connsiteY52" fmla="*/ 1251284 h 2133600"/>
                <a:gd name="connsiteX53" fmla="*/ 737937 w 754266"/>
                <a:gd name="connsiteY53" fmla="*/ 1263316 h 2133600"/>
                <a:gd name="connsiteX54" fmla="*/ 745958 w 754266"/>
                <a:gd name="connsiteY54" fmla="*/ 1275347 h 2133600"/>
                <a:gd name="connsiteX55" fmla="*/ 749969 w 754266"/>
                <a:gd name="connsiteY55" fmla="*/ 1295400 h 2133600"/>
                <a:gd name="connsiteX56" fmla="*/ 749969 w 754266"/>
                <a:gd name="connsiteY56" fmla="*/ 1548063 h 2133600"/>
                <a:gd name="connsiteX57" fmla="*/ 741948 w 754266"/>
                <a:gd name="connsiteY57" fmla="*/ 1560095 h 2133600"/>
                <a:gd name="connsiteX58" fmla="*/ 721895 w 754266"/>
                <a:gd name="connsiteY58" fmla="*/ 1592179 h 2133600"/>
                <a:gd name="connsiteX59" fmla="*/ 713874 w 754266"/>
                <a:gd name="connsiteY59" fmla="*/ 1608221 h 2133600"/>
                <a:gd name="connsiteX60" fmla="*/ 701843 w 754266"/>
                <a:gd name="connsiteY60" fmla="*/ 1640305 h 2133600"/>
                <a:gd name="connsiteX61" fmla="*/ 689811 w 754266"/>
                <a:gd name="connsiteY61" fmla="*/ 1656347 h 2133600"/>
                <a:gd name="connsiteX62" fmla="*/ 685800 w 754266"/>
                <a:gd name="connsiteY62" fmla="*/ 1672389 h 2133600"/>
                <a:gd name="connsiteX63" fmla="*/ 677779 w 754266"/>
                <a:gd name="connsiteY63" fmla="*/ 1692442 h 2133600"/>
                <a:gd name="connsiteX64" fmla="*/ 673769 w 754266"/>
                <a:gd name="connsiteY64" fmla="*/ 1704473 h 2133600"/>
                <a:gd name="connsiteX65" fmla="*/ 677779 w 754266"/>
                <a:gd name="connsiteY65" fmla="*/ 1896979 h 2133600"/>
                <a:gd name="connsiteX66" fmla="*/ 693821 w 754266"/>
                <a:gd name="connsiteY66" fmla="*/ 2005263 h 2133600"/>
                <a:gd name="connsiteX67" fmla="*/ 697832 w 754266"/>
                <a:gd name="connsiteY67" fmla="*/ 2017295 h 2133600"/>
                <a:gd name="connsiteX68" fmla="*/ 701843 w 754266"/>
                <a:gd name="connsiteY68" fmla="*/ 2037347 h 2133600"/>
                <a:gd name="connsiteX69" fmla="*/ 717885 w 754266"/>
                <a:gd name="connsiteY69" fmla="*/ 2073442 h 2133600"/>
                <a:gd name="connsiteX70" fmla="*/ 721895 w 754266"/>
                <a:gd name="connsiteY70" fmla="*/ 2093495 h 2133600"/>
                <a:gd name="connsiteX71" fmla="*/ 733927 w 754266"/>
                <a:gd name="connsiteY71" fmla="*/ 2121568 h 2133600"/>
                <a:gd name="connsiteX72" fmla="*/ 737937 w 754266"/>
                <a:gd name="connsiteY72" fmla="*/ 2133600 h 21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754266" h="2133600">
                  <a:moveTo>
                    <a:pt x="0" y="0"/>
                  </a:moveTo>
                  <a:cubicBezTo>
                    <a:pt x="16880" y="10127"/>
                    <a:pt x="20389" y="10028"/>
                    <a:pt x="32085" y="24063"/>
                  </a:cubicBezTo>
                  <a:cubicBezTo>
                    <a:pt x="35171" y="27766"/>
                    <a:pt x="36698" y="32687"/>
                    <a:pt x="40106" y="36095"/>
                  </a:cubicBezTo>
                  <a:cubicBezTo>
                    <a:pt x="44832" y="40821"/>
                    <a:pt x="51652" y="43180"/>
                    <a:pt x="56148" y="48126"/>
                  </a:cubicBezTo>
                  <a:cubicBezTo>
                    <a:pt x="65141" y="58018"/>
                    <a:pt x="69088" y="72795"/>
                    <a:pt x="80211" y="80210"/>
                  </a:cubicBezTo>
                  <a:cubicBezTo>
                    <a:pt x="114694" y="103198"/>
                    <a:pt x="71065" y="75637"/>
                    <a:pt x="104274" y="92242"/>
                  </a:cubicBezTo>
                  <a:cubicBezTo>
                    <a:pt x="108585" y="94398"/>
                    <a:pt x="112121" y="97872"/>
                    <a:pt x="116306" y="100263"/>
                  </a:cubicBezTo>
                  <a:cubicBezTo>
                    <a:pt x="121497" y="103229"/>
                    <a:pt x="127001" y="105610"/>
                    <a:pt x="132348" y="108284"/>
                  </a:cubicBezTo>
                  <a:cubicBezTo>
                    <a:pt x="136358" y="112295"/>
                    <a:pt x="141233" y="115597"/>
                    <a:pt x="144379" y="120316"/>
                  </a:cubicBezTo>
                  <a:cubicBezTo>
                    <a:pt x="146724" y="123833"/>
                    <a:pt x="145639" y="129137"/>
                    <a:pt x="148390" y="132347"/>
                  </a:cubicBezTo>
                  <a:cubicBezTo>
                    <a:pt x="153961" y="138846"/>
                    <a:pt x="161759" y="143042"/>
                    <a:pt x="168443" y="148389"/>
                  </a:cubicBezTo>
                  <a:cubicBezTo>
                    <a:pt x="171117" y="155073"/>
                    <a:pt x="172691" y="162311"/>
                    <a:pt x="176464" y="168442"/>
                  </a:cubicBezTo>
                  <a:cubicBezTo>
                    <a:pt x="183470" y="179827"/>
                    <a:pt x="193649" y="189063"/>
                    <a:pt x="200527" y="200526"/>
                  </a:cubicBezTo>
                  <a:lnTo>
                    <a:pt x="212558" y="220579"/>
                  </a:lnTo>
                  <a:cubicBezTo>
                    <a:pt x="219038" y="246494"/>
                    <a:pt x="212516" y="229880"/>
                    <a:pt x="232611" y="256673"/>
                  </a:cubicBezTo>
                  <a:cubicBezTo>
                    <a:pt x="257219" y="289483"/>
                    <a:pt x="222017" y="244792"/>
                    <a:pt x="248653" y="284747"/>
                  </a:cubicBezTo>
                  <a:cubicBezTo>
                    <a:pt x="253401" y="291869"/>
                    <a:pt x="259947" y="297678"/>
                    <a:pt x="264695" y="304800"/>
                  </a:cubicBezTo>
                  <a:cubicBezTo>
                    <a:pt x="270673" y="313768"/>
                    <a:pt x="275576" y="323411"/>
                    <a:pt x="280737" y="332873"/>
                  </a:cubicBezTo>
                  <a:cubicBezTo>
                    <a:pt x="283600" y="338122"/>
                    <a:pt x="285171" y="344133"/>
                    <a:pt x="288758" y="348916"/>
                  </a:cubicBezTo>
                  <a:cubicBezTo>
                    <a:pt x="293295" y="354966"/>
                    <a:pt x="299820" y="359267"/>
                    <a:pt x="304800" y="364958"/>
                  </a:cubicBezTo>
                  <a:cubicBezTo>
                    <a:pt x="322796" y="385524"/>
                    <a:pt x="308323" y="378164"/>
                    <a:pt x="328864" y="385010"/>
                  </a:cubicBezTo>
                  <a:cubicBezTo>
                    <a:pt x="343902" y="407568"/>
                    <a:pt x="331440" y="391956"/>
                    <a:pt x="364958" y="417095"/>
                  </a:cubicBezTo>
                  <a:cubicBezTo>
                    <a:pt x="403050" y="445664"/>
                    <a:pt x="369850" y="423030"/>
                    <a:pt x="397043" y="441158"/>
                  </a:cubicBezTo>
                  <a:cubicBezTo>
                    <a:pt x="404395" y="463215"/>
                    <a:pt x="396636" y="443454"/>
                    <a:pt x="409074" y="465221"/>
                  </a:cubicBezTo>
                  <a:cubicBezTo>
                    <a:pt x="412040" y="470412"/>
                    <a:pt x="413779" y="476289"/>
                    <a:pt x="417095" y="481263"/>
                  </a:cubicBezTo>
                  <a:cubicBezTo>
                    <a:pt x="421843" y="488385"/>
                    <a:pt x="428001" y="494468"/>
                    <a:pt x="433137" y="501316"/>
                  </a:cubicBezTo>
                  <a:cubicBezTo>
                    <a:pt x="436029" y="505172"/>
                    <a:pt x="437984" y="509720"/>
                    <a:pt x="441158" y="513347"/>
                  </a:cubicBezTo>
                  <a:cubicBezTo>
                    <a:pt x="447383" y="520461"/>
                    <a:pt x="454986" y="526286"/>
                    <a:pt x="461211" y="533400"/>
                  </a:cubicBezTo>
                  <a:cubicBezTo>
                    <a:pt x="464385" y="537027"/>
                    <a:pt x="466891" y="541218"/>
                    <a:pt x="469232" y="545431"/>
                  </a:cubicBezTo>
                  <a:cubicBezTo>
                    <a:pt x="473587" y="553271"/>
                    <a:pt x="475358" y="562746"/>
                    <a:pt x="481264" y="569495"/>
                  </a:cubicBezTo>
                  <a:cubicBezTo>
                    <a:pt x="485201" y="573994"/>
                    <a:pt x="491959" y="574842"/>
                    <a:pt x="497306" y="577516"/>
                  </a:cubicBezTo>
                  <a:cubicBezTo>
                    <a:pt x="503659" y="590222"/>
                    <a:pt x="506947" y="599189"/>
                    <a:pt x="517358" y="609600"/>
                  </a:cubicBezTo>
                  <a:cubicBezTo>
                    <a:pt x="520766" y="613008"/>
                    <a:pt x="525379" y="614947"/>
                    <a:pt x="529390" y="617621"/>
                  </a:cubicBezTo>
                  <a:cubicBezTo>
                    <a:pt x="538599" y="654461"/>
                    <a:pt x="525290" y="616507"/>
                    <a:pt x="545432" y="641684"/>
                  </a:cubicBezTo>
                  <a:cubicBezTo>
                    <a:pt x="548073" y="644985"/>
                    <a:pt x="546736" y="650468"/>
                    <a:pt x="549443" y="653716"/>
                  </a:cubicBezTo>
                  <a:cubicBezTo>
                    <a:pt x="553722" y="658851"/>
                    <a:pt x="560138" y="661737"/>
                    <a:pt x="565485" y="665747"/>
                  </a:cubicBezTo>
                  <a:cubicBezTo>
                    <a:pt x="568159" y="671094"/>
                    <a:pt x="570540" y="676598"/>
                    <a:pt x="573506" y="681789"/>
                  </a:cubicBezTo>
                  <a:cubicBezTo>
                    <a:pt x="575897" y="685974"/>
                    <a:pt x="579371" y="689510"/>
                    <a:pt x="581527" y="693821"/>
                  </a:cubicBezTo>
                  <a:cubicBezTo>
                    <a:pt x="598131" y="727030"/>
                    <a:pt x="570570" y="683400"/>
                    <a:pt x="593558" y="717884"/>
                  </a:cubicBezTo>
                  <a:lnTo>
                    <a:pt x="605590" y="766010"/>
                  </a:lnTo>
                  <a:cubicBezTo>
                    <a:pt x="606927" y="771357"/>
                    <a:pt x="607857" y="776823"/>
                    <a:pt x="609600" y="782052"/>
                  </a:cubicBezTo>
                  <a:cubicBezTo>
                    <a:pt x="619776" y="812583"/>
                    <a:pt x="615963" y="797825"/>
                    <a:pt x="621632" y="826168"/>
                  </a:cubicBezTo>
                  <a:cubicBezTo>
                    <a:pt x="618892" y="875485"/>
                    <a:pt x="612979" y="938133"/>
                    <a:pt x="621632" y="986589"/>
                  </a:cubicBezTo>
                  <a:cubicBezTo>
                    <a:pt x="623327" y="996079"/>
                    <a:pt x="632327" y="1002631"/>
                    <a:pt x="637674" y="1010652"/>
                  </a:cubicBezTo>
                  <a:cubicBezTo>
                    <a:pt x="648095" y="1062754"/>
                    <a:pt x="633875" y="997984"/>
                    <a:pt x="649706" y="1050758"/>
                  </a:cubicBezTo>
                  <a:cubicBezTo>
                    <a:pt x="651665" y="1057287"/>
                    <a:pt x="650668" y="1064713"/>
                    <a:pt x="653716" y="1070810"/>
                  </a:cubicBezTo>
                  <a:cubicBezTo>
                    <a:pt x="657544" y="1078466"/>
                    <a:pt x="664411" y="1084179"/>
                    <a:pt x="669758" y="1090863"/>
                  </a:cubicBezTo>
                  <a:cubicBezTo>
                    <a:pt x="678106" y="1124252"/>
                    <a:pt x="667941" y="1091238"/>
                    <a:pt x="681790" y="1118937"/>
                  </a:cubicBezTo>
                  <a:cubicBezTo>
                    <a:pt x="683680" y="1122718"/>
                    <a:pt x="684585" y="1126919"/>
                    <a:pt x="685800" y="1130968"/>
                  </a:cubicBezTo>
                  <a:cubicBezTo>
                    <a:pt x="688596" y="1140290"/>
                    <a:pt x="690743" y="1149809"/>
                    <a:pt x="693821" y="1159042"/>
                  </a:cubicBezTo>
                  <a:cubicBezTo>
                    <a:pt x="696098" y="1165872"/>
                    <a:pt x="699169" y="1172411"/>
                    <a:pt x="701843" y="1179095"/>
                  </a:cubicBezTo>
                  <a:cubicBezTo>
                    <a:pt x="705274" y="1196251"/>
                    <a:pt x="706472" y="1206556"/>
                    <a:pt x="713874" y="1223210"/>
                  </a:cubicBezTo>
                  <a:cubicBezTo>
                    <a:pt x="716008" y="1228011"/>
                    <a:pt x="732308" y="1249126"/>
                    <a:pt x="733927" y="1251284"/>
                  </a:cubicBezTo>
                  <a:cubicBezTo>
                    <a:pt x="735264" y="1255295"/>
                    <a:pt x="736046" y="1259535"/>
                    <a:pt x="737937" y="1263316"/>
                  </a:cubicBezTo>
                  <a:cubicBezTo>
                    <a:pt x="740092" y="1267627"/>
                    <a:pt x="744266" y="1270834"/>
                    <a:pt x="745958" y="1275347"/>
                  </a:cubicBezTo>
                  <a:cubicBezTo>
                    <a:pt x="748352" y="1281730"/>
                    <a:pt x="748632" y="1288716"/>
                    <a:pt x="749969" y="1295400"/>
                  </a:cubicBezTo>
                  <a:cubicBezTo>
                    <a:pt x="749991" y="1296444"/>
                    <a:pt x="759628" y="1490108"/>
                    <a:pt x="749969" y="1548063"/>
                  </a:cubicBezTo>
                  <a:cubicBezTo>
                    <a:pt x="749177" y="1552818"/>
                    <a:pt x="744339" y="1555910"/>
                    <a:pt x="741948" y="1560095"/>
                  </a:cubicBezTo>
                  <a:cubicBezTo>
                    <a:pt x="687773" y="1654903"/>
                    <a:pt x="785775" y="1489974"/>
                    <a:pt x="721895" y="1592179"/>
                  </a:cubicBezTo>
                  <a:cubicBezTo>
                    <a:pt x="718726" y="1597249"/>
                    <a:pt x="716229" y="1602726"/>
                    <a:pt x="713874" y="1608221"/>
                  </a:cubicBezTo>
                  <a:cubicBezTo>
                    <a:pt x="707120" y="1623982"/>
                    <a:pt x="712231" y="1621607"/>
                    <a:pt x="701843" y="1640305"/>
                  </a:cubicBezTo>
                  <a:cubicBezTo>
                    <a:pt x="698597" y="1646148"/>
                    <a:pt x="693822" y="1651000"/>
                    <a:pt x="689811" y="1656347"/>
                  </a:cubicBezTo>
                  <a:cubicBezTo>
                    <a:pt x="688474" y="1661694"/>
                    <a:pt x="687543" y="1667160"/>
                    <a:pt x="685800" y="1672389"/>
                  </a:cubicBezTo>
                  <a:cubicBezTo>
                    <a:pt x="683523" y="1679219"/>
                    <a:pt x="680307" y="1685701"/>
                    <a:pt x="677779" y="1692442"/>
                  </a:cubicBezTo>
                  <a:cubicBezTo>
                    <a:pt x="676295" y="1696400"/>
                    <a:pt x="675106" y="1700463"/>
                    <a:pt x="673769" y="1704473"/>
                  </a:cubicBezTo>
                  <a:cubicBezTo>
                    <a:pt x="675106" y="1768642"/>
                    <a:pt x="675997" y="1832821"/>
                    <a:pt x="677779" y="1896979"/>
                  </a:cubicBezTo>
                  <a:cubicBezTo>
                    <a:pt x="680570" y="1997441"/>
                    <a:pt x="659342" y="1970781"/>
                    <a:pt x="693821" y="2005263"/>
                  </a:cubicBezTo>
                  <a:cubicBezTo>
                    <a:pt x="695158" y="2009274"/>
                    <a:pt x="696807" y="2013194"/>
                    <a:pt x="697832" y="2017295"/>
                  </a:cubicBezTo>
                  <a:cubicBezTo>
                    <a:pt x="699485" y="2023908"/>
                    <a:pt x="699884" y="2030818"/>
                    <a:pt x="701843" y="2037347"/>
                  </a:cubicBezTo>
                  <a:cubicBezTo>
                    <a:pt x="705684" y="2050151"/>
                    <a:pt x="711959" y="2061590"/>
                    <a:pt x="717885" y="2073442"/>
                  </a:cubicBezTo>
                  <a:cubicBezTo>
                    <a:pt x="719222" y="2080126"/>
                    <a:pt x="719739" y="2087028"/>
                    <a:pt x="721895" y="2093495"/>
                  </a:cubicBezTo>
                  <a:cubicBezTo>
                    <a:pt x="725114" y="2103153"/>
                    <a:pt x="730146" y="2112115"/>
                    <a:pt x="733927" y="2121568"/>
                  </a:cubicBezTo>
                  <a:cubicBezTo>
                    <a:pt x="735497" y="2125493"/>
                    <a:pt x="736600" y="2129589"/>
                    <a:pt x="737937" y="213360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E8605A99-6551-4222-8903-4E0385D1B090}"/>
                </a:ext>
              </a:extLst>
            </p:cNvPr>
            <p:cNvSpPr/>
            <p:nvPr/>
          </p:nvSpPr>
          <p:spPr>
            <a:xfrm>
              <a:off x="3450565" y="8293768"/>
              <a:ext cx="660224" cy="2205790"/>
            </a:xfrm>
            <a:custGeom>
              <a:avLst/>
              <a:gdLst>
                <a:gd name="connsiteX0" fmla="*/ 0 w 657726"/>
                <a:gd name="connsiteY0" fmla="*/ 0 h 2205790"/>
                <a:gd name="connsiteX1" fmla="*/ 4011 w 657726"/>
                <a:gd name="connsiteY1" fmla="*/ 60158 h 2205790"/>
                <a:gd name="connsiteX2" fmla="*/ 12032 w 657726"/>
                <a:gd name="connsiteY2" fmla="*/ 76200 h 2205790"/>
                <a:gd name="connsiteX3" fmla="*/ 36095 w 657726"/>
                <a:gd name="connsiteY3" fmla="*/ 112295 h 2205790"/>
                <a:gd name="connsiteX4" fmla="*/ 60158 w 657726"/>
                <a:gd name="connsiteY4" fmla="*/ 152400 h 2205790"/>
                <a:gd name="connsiteX5" fmla="*/ 64169 w 657726"/>
                <a:gd name="connsiteY5" fmla="*/ 168443 h 2205790"/>
                <a:gd name="connsiteX6" fmla="*/ 84221 w 657726"/>
                <a:gd name="connsiteY6" fmla="*/ 200527 h 2205790"/>
                <a:gd name="connsiteX7" fmla="*/ 96253 w 657726"/>
                <a:gd name="connsiteY7" fmla="*/ 212558 h 2205790"/>
                <a:gd name="connsiteX8" fmla="*/ 108284 w 657726"/>
                <a:gd name="connsiteY8" fmla="*/ 232611 h 2205790"/>
                <a:gd name="connsiteX9" fmla="*/ 124326 w 657726"/>
                <a:gd name="connsiteY9" fmla="*/ 256674 h 2205790"/>
                <a:gd name="connsiteX10" fmla="*/ 132348 w 657726"/>
                <a:gd name="connsiteY10" fmla="*/ 276727 h 2205790"/>
                <a:gd name="connsiteX11" fmla="*/ 140369 w 657726"/>
                <a:gd name="connsiteY11" fmla="*/ 292769 h 2205790"/>
                <a:gd name="connsiteX12" fmla="*/ 144379 w 657726"/>
                <a:gd name="connsiteY12" fmla="*/ 304800 h 2205790"/>
                <a:gd name="connsiteX13" fmla="*/ 156411 w 657726"/>
                <a:gd name="connsiteY13" fmla="*/ 312821 h 2205790"/>
                <a:gd name="connsiteX14" fmla="*/ 164432 w 657726"/>
                <a:gd name="connsiteY14" fmla="*/ 324853 h 2205790"/>
                <a:gd name="connsiteX15" fmla="*/ 168442 w 657726"/>
                <a:gd name="connsiteY15" fmla="*/ 336885 h 2205790"/>
                <a:gd name="connsiteX16" fmla="*/ 192505 w 657726"/>
                <a:gd name="connsiteY16" fmla="*/ 364958 h 2205790"/>
                <a:gd name="connsiteX17" fmla="*/ 212558 w 657726"/>
                <a:gd name="connsiteY17" fmla="*/ 397043 h 2205790"/>
                <a:gd name="connsiteX18" fmla="*/ 224590 w 657726"/>
                <a:gd name="connsiteY18" fmla="*/ 409074 h 2205790"/>
                <a:gd name="connsiteX19" fmla="*/ 244642 w 657726"/>
                <a:gd name="connsiteY19" fmla="*/ 433137 h 2205790"/>
                <a:gd name="connsiteX20" fmla="*/ 248653 w 657726"/>
                <a:gd name="connsiteY20" fmla="*/ 445169 h 2205790"/>
                <a:gd name="connsiteX21" fmla="*/ 260684 w 657726"/>
                <a:gd name="connsiteY21" fmla="*/ 453190 h 2205790"/>
                <a:gd name="connsiteX22" fmla="*/ 276726 w 657726"/>
                <a:gd name="connsiteY22" fmla="*/ 469232 h 2205790"/>
                <a:gd name="connsiteX23" fmla="*/ 304800 w 657726"/>
                <a:gd name="connsiteY23" fmla="*/ 509337 h 2205790"/>
                <a:gd name="connsiteX24" fmla="*/ 332874 w 657726"/>
                <a:gd name="connsiteY24" fmla="*/ 533400 h 2205790"/>
                <a:gd name="connsiteX25" fmla="*/ 352926 w 657726"/>
                <a:gd name="connsiteY25" fmla="*/ 557464 h 2205790"/>
                <a:gd name="connsiteX26" fmla="*/ 372979 w 657726"/>
                <a:gd name="connsiteY26" fmla="*/ 577516 h 2205790"/>
                <a:gd name="connsiteX27" fmla="*/ 393032 w 657726"/>
                <a:gd name="connsiteY27" fmla="*/ 601579 h 2205790"/>
                <a:gd name="connsiteX28" fmla="*/ 417095 w 657726"/>
                <a:gd name="connsiteY28" fmla="*/ 625643 h 2205790"/>
                <a:gd name="connsiteX29" fmla="*/ 433137 w 657726"/>
                <a:gd name="connsiteY29" fmla="*/ 645695 h 2205790"/>
                <a:gd name="connsiteX30" fmla="*/ 453190 w 657726"/>
                <a:gd name="connsiteY30" fmla="*/ 665748 h 2205790"/>
                <a:gd name="connsiteX31" fmla="*/ 465221 w 657726"/>
                <a:gd name="connsiteY31" fmla="*/ 685800 h 2205790"/>
                <a:gd name="connsiteX32" fmla="*/ 477253 w 657726"/>
                <a:gd name="connsiteY32" fmla="*/ 701843 h 2205790"/>
                <a:gd name="connsiteX33" fmla="*/ 489284 w 657726"/>
                <a:gd name="connsiteY33" fmla="*/ 725906 h 2205790"/>
                <a:gd name="connsiteX34" fmla="*/ 509337 w 657726"/>
                <a:gd name="connsiteY34" fmla="*/ 766011 h 2205790"/>
                <a:gd name="connsiteX35" fmla="*/ 513348 w 657726"/>
                <a:gd name="connsiteY35" fmla="*/ 786064 h 2205790"/>
                <a:gd name="connsiteX36" fmla="*/ 517358 w 657726"/>
                <a:gd name="connsiteY36" fmla="*/ 802106 h 2205790"/>
                <a:gd name="connsiteX37" fmla="*/ 513348 w 657726"/>
                <a:gd name="connsiteY37" fmla="*/ 918411 h 2205790"/>
                <a:gd name="connsiteX38" fmla="*/ 505326 w 657726"/>
                <a:gd name="connsiteY38" fmla="*/ 926432 h 2205790"/>
                <a:gd name="connsiteX39" fmla="*/ 489284 w 657726"/>
                <a:gd name="connsiteY39" fmla="*/ 982579 h 2205790"/>
                <a:gd name="connsiteX40" fmla="*/ 485274 w 657726"/>
                <a:gd name="connsiteY40" fmla="*/ 994611 h 2205790"/>
                <a:gd name="connsiteX41" fmla="*/ 481263 w 657726"/>
                <a:gd name="connsiteY41" fmla="*/ 1010653 h 2205790"/>
                <a:gd name="connsiteX42" fmla="*/ 469232 w 657726"/>
                <a:gd name="connsiteY42" fmla="*/ 1042737 h 2205790"/>
                <a:gd name="connsiteX43" fmla="*/ 461211 w 657726"/>
                <a:gd name="connsiteY43" fmla="*/ 1082843 h 2205790"/>
                <a:gd name="connsiteX44" fmla="*/ 453190 w 657726"/>
                <a:gd name="connsiteY44" fmla="*/ 1126958 h 2205790"/>
                <a:gd name="connsiteX45" fmla="*/ 445169 w 657726"/>
                <a:gd name="connsiteY45" fmla="*/ 1179095 h 2205790"/>
                <a:gd name="connsiteX46" fmla="*/ 449179 w 657726"/>
                <a:gd name="connsiteY46" fmla="*/ 1303421 h 2205790"/>
                <a:gd name="connsiteX47" fmla="*/ 453190 w 657726"/>
                <a:gd name="connsiteY47" fmla="*/ 1319464 h 2205790"/>
                <a:gd name="connsiteX48" fmla="*/ 461211 w 657726"/>
                <a:gd name="connsiteY48" fmla="*/ 1331495 h 2205790"/>
                <a:gd name="connsiteX49" fmla="*/ 477253 w 657726"/>
                <a:gd name="connsiteY49" fmla="*/ 1359569 h 2205790"/>
                <a:gd name="connsiteX50" fmla="*/ 485274 w 657726"/>
                <a:gd name="connsiteY50" fmla="*/ 1383632 h 2205790"/>
                <a:gd name="connsiteX51" fmla="*/ 493295 w 657726"/>
                <a:gd name="connsiteY51" fmla="*/ 1399674 h 2205790"/>
                <a:gd name="connsiteX52" fmla="*/ 497305 w 657726"/>
                <a:gd name="connsiteY52" fmla="*/ 1411706 h 2205790"/>
                <a:gd name="connsiteX53" fmla="*/ 517358 w 657726"/>
                <a:gd name="connsiteY53" fmla="*/ 1427748 h 2205790"/>
                <a:gd name="connsiteX54" fmla="*/ 529390 w 657726"/>
                <a:gd name="connsiteY54" fmla="*/ 1455821 h 2205790"/>
                <a:gd name="connsiteX55" fmla="*/ 537411 w 657726"/>
                <a:gd name="connsiteY55" fmla="*/ 1463843 h 2205790"/>
                <a:gd name="connsiteX56" fmla="*/ 541421 w 657726"/>
                <a:gd name="connsiteY56" fmla="*/ 1499937 h 2205790"/>
                <a:gd name="connsiteX57" fmla="*/ 533400 w 657726"/>
                <a:gd name="connsiteY57" fmla="*/ 1652337 h 2205790"/>
                <a:gd name="connsiteX58" fmla="*/ 545432 w 657726"/>
                <a:gd name="connsiteY58" fmla="*/ 1744579 h 2205790"/>
                <a:gd name="connsiteX59" fmla="*/ 549442 w 657726"/>
                <a:gd name="connsiteY59" fmla="*/ 1772653 h 2205790"/>
                <a:gd name="connsiteX60" fmla="*/ 553453 w 657726"/>
                <a:gd name="connsiteY60" fmla="*/ 1804737 h 2205790"/>
                <a:gd name="connsiteX61" fmla="*/ 569495 w 657726"/>
                <a:gd name="connsiteY61" fmla="*/ 1820779 h 2205790"/>
                <a:gd name="connsiteX62" fmla="*/ 585537 w 657726"/>
                <a:gd name="connsiteY62" fmla="*/ 1856874 h 2205790"/>
                <a:gd name="connsiteX63" fmla="*/ 589548 w 657726"/>
                <a:gd name="connsiteY63" fmla="*/ 1876927 h 2205790"/>
                <a:gd name="connsiteX64" fmla="*/ 617621 w 657726"/>
                <a:gd name="connsiteY64" fmla="*/ 1925053 h 2205790"/>
                <a:gd name="connsiteX65" fmla="*/ 625642 w 657726"/>
                <a:gd name="connsiteY65" fmla="*/ 1937085 h 2205790"/>
                <a:gd name="connsiteX66" fmla="*/ 637674 w 657726"/>
                <a:gd name="connsiteY66" fmla="*/ 1945106 h 2205790"/>
                <a:gd name="connsiteX67" fmla="*/ 649705 w 657726"/>
                <a:gd name="connsiteY67" fmla="*/ 1961148 h 2205790"/>
                <a:gd name="connsiteX68" fmla="*/ 657726 w 657726"/>
                <a:gd name="connsiteY68" fmla="*/ 2013285 h 2205790"/>
                <a:gd name="connsiteX69" fmla="*/ 645695 w 657726"/>
                <a:gd name="connsiteY69" fmla="*/ 2205790 h 2205790"/>
                <a:gd name="connsiteX0" fmla="*/ 0 w 660224"/>
                <a:gd name="connsiteY0" fmla="*/ 0 h 2205790"/>
                <a:gd name="connsiteX1" fmla="*/ 6509 w 660224"/>
                <a:gd name="connsiteY1" fmla="*/ 60158 h 2205790"/>
                <a:gd name="connsiteX2" fmla="*/ 14530 w 660224"/>
                <a:gd name="connsiteY2" fmla="*/ 76200 h 2205790"/>
                <a:gd name="connsiteX3" fmla="*/ 38593 w 660224"/>
                <a:gd name="connsiteY3" fmla="*/ 112295 h 2205790"/>
                <a:gd name="connsiteX4" fmla="*/ 62656 w 660224"/>
                <a:gd name="connsiteY4" fmla="*/ 152400 h 2205790"/>
                <a:gd name="connsiteX5" fmla="*/ 66667 w 660224"/>
                <a:gd name="connsiteY5" fmla="*/ 168443 h 2205790"/>
                <a:gd name="connsiteX6" fmla="*/ 86719 w 660224"/>
                <a:gd name="connsiteY6" fmla="*/ 200527 h 2205790"/>
                <a:gd name="connsiteX7" fmla="*/ 98751 w 660224"/>
                <a:gd name="connsiteY7" fmla="*/ 212558 h 2205790"/>
                <a:gd name="connsiteX8" fmla="*/ 110782 w 660224"/>
                <a:gd name="connsiteY8" fmla="*/ 232611 h 2205790"/>
                <a:gd name="connsiteX9" fmla="*/ 126824 w 660224"/>
                <a:gd name="connsiteY9" fmla="*/ 256674 h 2205790"/>
                <a:gd name="connsiteX10" fmla="*/ 134846 w 660224"/>
                <a:gd name="connsiteY10" fmla="*/ 276727 h 2205790"/>
                <a:gd name="connsiteX11" fmla="*/ 142867 w 660224"/>
                <a:gd name="connsiteY11" fmla="*/ 292769 h 2205790"/>
                <a:gd name="connsiteX12" fmla="*/ 146877 w 660224"/>
                <a:gd name="connsiteY12" fmla="*/ 304800 h 2205790"/>
                <a:gd name="connsiteX13" fmla="*/ 158909 w 660224"/>
                <a:gd name="connsiteY13" fmla="*/ 312821 h 2205790"/>
                <a:gd name="connsiteX14" fmla="*/ 166930 w 660224"/>
                <a:gd name="connsiteY14" fmla="*/ 324853 h 2205790"/>
                <a:gd name="connsiteX15" fmla="*/ 170940 w 660224"/>
                <a:gd name="connsiteY15" fmla="*/ 336885 h 2205790"/>
                <a:gd name="connsiteX16" fmla="*/ 195003 w 660224"/>
                <a:gd name="connsiteY16" fmla="*/ 364958 h 2205790"/>
                <a:gd name="connsiteX17" fmla="*/ 215056 w 660224"/>
                <a:gd name="connsiteY17" fmla="*/ 397043 h 2205790"/>
                <a:gd name="connsiteX18" fmla="*/ 227088 w 660224"/>
                <a:gd name="connsiteY18" fmla="*/ 409074 h 2205790"/>
                <a:gd name="connsiteX19" fmla="*/ 247140 w 660224"/>
                <a:gd name="connsiteY19" fmla="*/ 433137 h 2205790"/>
                <a:gd name="connsiteX20" fmla="*/ 251151 w 660224"/>
                <a:gd name="connsiteY20" fmla="*/ 445169 h 2205790"/>
                <a:gd name="connsiteX21" fmla="*/ 263182 w 660224"/>
                <a:gd name="connsiteY21" fmla="*/ 453190 h 2205790"/>
                <a:gd name="connsiteX22" fmla="*/ 279224 w 660224"/>
                <a:gd name="connsiteY22" fmla="*/ 469232 h 2205790"/>
                <a:gd name="connsiteX23" fmla="*/ 307298 w 660224"/>
                <a:gd name="connsiteY23" fmla="*/ 509337 h 2205790"/>
                <a:gd name="connsiteX24" fmla="*/ 335372 w 660224"/>
                <a:gd name="connsiteY24" fmla="*/ 533400 h 2205790"/>
                <a:gd name="connsiteX25" fmla="*/ 355424 w 660224"/>
                <a:gd name="connsiteY25" fmla="*/ 557464 h 2205790"/>
                <a:gd name="connsiteX26" fmla="*/ 375477 w 660224"/>
                <a:gd name="connsiteY26" fmla="*/ 577516 h 2205790"/>
                <a:gd name="connsiteX27" fmla="*/ 395530 w 660224"/>
                <a:gd name="connsiteY27" fmla="*/ 601579 h 2205790"/>
                <a:gd name="connsiteX28" fmla="*/ 419593 w 660224"/>
                <a:gd name="connsiteY28" fmla="*/ 625643 h 2205790"/>
                <a:gd name="connsiteX29" fmla="*/ 435635 w 660224"/>
                <a:gd name="connsiteY29" fmla="*/ 645695 h 2205790"/>
                <a:gd name="connsiteX30" fmla="*/ 455688 w 660224"/>
                <a:gd name="connsiteY30" fmla="*/ 665748 h 2205790"/>
                <a:gd name="connsiteX31" fmla="*/ 467719 w 660224"/>
                <a:gd name="connsiteY31" fmla="*/ 685800 h 2205790"/>
                <a:gd name="connsiteX32" fmla="*/ 479751 w 660224"/>
                <a:gd name="connsiteY32" fmla="*/ 701843 h 2205790"/>
                <a:gd name="connsiteX33" fmla="*/ 491782 w 660224"/>
                <a:gd name="connsiteY33" fmla="*/ 725906 h 2205790"/>
                <a:gd name="connsiteX34" fmla="*/ 511835 w 660224"/>
                <a:gd name="connsiteY34" fmla="*/ 766011 h 2205790"/>
                <a:gd name="connsiteX35" fmla="*/ 515846 w 660224"/>
                <a:gd name="connsiteY35" fmla="*/ 786064 h 2205790"/>
                <a:gd name="connsiteX36" fmla="*/ 519856 w 660224"/>
                <a:gd name="connsiteY36" fmla="*/ 802106 h 2205790"/>
                <a:gd name="connsiteX37" fmla="*/ 515846 w 660224"/>
                <a:gd name="connsiteY37" fmla="*/ 918411 h 2205790"/>
                <a:gd name="connsiteX38" fmla="*/ 507824 w 660224"/>
                <a:gd name="connsiteY38" fmla="*/ 926432 h 2205790"/>
                <a:gd name="connsiteX39" fmla="*/ 491782 w 660224"/>
                <a:gd name="connsiteY39" fmla="*/ 982579 h 2205790"/>
                <a:gd name="connsiteX40" fmla="*/ 487772 w 660224"/>
                <a:gd name="connsiteY40" fmla="*/ 994611 h 2205790"/>
                <a:gd name="connsiteX41" fmla="*/ 483761 w 660224"/>
                <a:gd name="connsiteY41" fmla="*/ 1010653 h 2205790"/>
                <a:gd name="connsiteX42" fmla="*/ 471730 w 660224"/>
                <a:gd name="connsiteY42" fmla="*/ 1042737 h 2205790"/>
                <a:gd name="connsiteX43" fmla="*/ 463709 w 660224"/>
                <a:gd name="connsiteY43" fmla="*/ 1082843 h 2205790"/>
                <a:gd name="connsiteX44" fmla="*/ 455688 w 660224"/>
                <a:gd name="connsiteY44" fmla="*/ 1126958 h 2205790"/>
                <a:gd name="connsiteX45" fmla="*/ 447667 w 660224"/>
                <a:gd name="connsiteY45" fmla="*/ 1179095 h 2205790"/>
                <a:gd name="connsiteX46" fmla="*/ 451677 w 660224"/>
                <a:gd name="connsiteY46" fmla="*/ 1303421 h 2205790"/>
                <a:gd name="connsiteX47" fmla="*/ 455688 w 660224"/>
                <a:gd name="connsiteY47" fmla="*/ 1319464 h 2205790"/>
                <a:gd name="connsiteX48" fmla="*/ 463709 w 660224"/>
                <a:gd name="connsiteY48" fmla="*/ 1331495 h 2205790"/>
                <a:gd name="connsiteX49" fmla="*/ 479751 w 660224"/>
                <a:gd name="connsiteY49" fmla="*/ 1359569 h 2205790"/>
                <a:gd name="connsiteX50" fmla="*/ 487772 w 660224"/>
                <a:gd name="connsiteY50" fmla="*/ 1383632 h 2205790"/>
                <a:gd name="connsiteX51" fmla="*/ 495793 w 660224"/>
                <a:gd name="connsiteY51" fmla="*/ 1399674 h 2205790"/>
                <a:gd name="connsiteX52" fmla="*/ 499803 w 660224"/>
                <a:gd name="connsiteY52" fmla="*/ 1411706 h 2205790"/>
                <a:gd name="connsiteX53" fmla="*/ 519856 w 660224"/>
                <a:gd name="connsiteY53" fmla="*/ 1427748 h 2205790"/>
                <a:gd name="connsiteX54" fmla="*/ 531888 w 660224"/>
                <a:gd name="connsiteY54" fmla="*/ 1455821 h 2205790"/>
                <a:gd name="connsiteX55" fmla="*/ 539909 w 660224"/>
                <a:gd name="connsiteY55" fmla="*/ 1463843 h 2205790"/>
                <a:gd name="connsiteX56" fmla="*/ 543919 w 660224"/>
                <a:gd name="connsiteY56" fmla="*/ 1499937 h 2205790"/>
                <a:gd name="connsiteX57" fmla="*/ 535898 w 660224"/>
                <a:gd name="connsiteY57" fmla="*/ 1652337 h 2205790"/>
                <a:gd name="connsiteX58" fmla="*/ 547930 w 660224"/>
                <a:gd name="connsiteY58" fmla="*/ 1744579 h 2205790"/>
                <a:gd name="connsiteX59" fmla="*/ 551940 w 660224"/>
                <a:gd name="connsiteY59" fmla="*/ 1772653 h 2205790"/>
                <a:gd name="connsiteX60" fmla="*/ 555951 w 660224"/>
                <a:gd name="connsiteY60" fmla="*/ 1804737 h 2205790"/>
                <a:gd name="connsiteX61" fmla="*/ 571993 w 660224"/>
                <a:gd name="connsiteY61" fmla="*/ 1820779 h 2205790"/>
                <a:gd name="connsiteX62" fmla="*/ 588035 w 660224"/>
                <a:gd name="connsiteY62" fmla="*/ 1856874 h 2205790"/>
                <a:gd name="connsiteX63" fmla="*/ 592046 w 660224"/>
                <a:gd name="connsiteY63" fmla="*/ 1876927 h 2205790"/>
                <a:gd name="connsiteX64" fmla="*/ 620119 w 660224"/>
                <a:gd name="connsiteY64" fmla="*/ 1925053 h 2205790"/>
                <a:gd name="connsiteX65" fmla="*/ 628140 w 660224"/>
                <a:gd name="connsiteY65" fmla="*/ 1937085 h 2205790"/>
                <a:gd name="connsiteX66" fmla="*/ 640172 w 660224"/>
                <a:gd name="connsiteY66" fmla="*/ 1945106 h 2205790"/>
                <a:gd name="connsiteX67" fmla="*/ 652203 w 660224"/>
                <a:gd name="connsiteY67" fmla="*/ 1961148 h 2205790"/>
                <a:gd name="connsiteX68" fmla="*/ 660224 w 660224"/>
                <a:gd name="connsiteY68" fmla="*/ 2013285 h 2205790"/>
                <a:gd name="connsiteX69" fmla="*/ 648193 w 660224"/>
                <a:gd name="connsiteY69" fmla="*/ 2205790 h 2205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60224" h="2205790">
                  <a:moveTo>
                    <a:pt x="0" y="0"/>
                  </a:moveTo>
                  <a:cubicBezTo>
                    <a:pt x="1337" y="20053"/>
                    <a:pt x="4087" y="47458"/>
                    <a:pt x="6509" y="60158"/>
                  </a:cubicBezTo>
                  <a:cubicBezTo>
                    <a:pt x="8931" y="72858"/>
                    <a:pt x="11397" y="71108"/>
                    <a:pt x="14530" y="76200"/>
                  </a:cubicBezTo>
                  <a:cubicBezTo>
                    <a:pt x="22109" y="88515"/>
                    <a:pt x="31419" y="99740"/>
                    <a:pt x="38593" y="112295"/>
                  </a:cubicBezTo>
                  <a:cubicBezTo>
                    <a:pt x="57026" y="144554"/>
                    <a:pt x="48656" y="131401"/>
                    <a:pt x="62656" y="152400"/>
                  </a:cubicBezTo>
                  <a:cubicBezTo>
                    <a:pt x="63993" y="157748"/>
                    <a:pt x="64731" y="163282"/>
                    <a:pt x="66667" y="168443"/>
                  </a:cubicBezTo>
                  <a:cubicBezTo>
                    <a:pt x="71231" y="180614"/>
                    <a:pt x="78308" y="190714"/>
                    <a:pt x="86719" y="200527"/>
                  </a:cubicBezTo>
                  <a:cubicBezTo>
                    <a:pt x="90410" y="204833"/>
                    <a:pt x="95348" y="208021"/>
                    <a:pt x="98751" y="212558"/>
                  </a:cubicBezTo>
                  <a:cubicBezTo>
                    <a:pt x="103428" y="218794"/>
                    <a:pt x="106597" y="226035"/>
                    <a:pt x="110782" y="232611"/>
                  </a:cubicBezTo>
                  <a:cubicBezTo>
                    <a:pt x="115957" y="240744"/>
                    <a:pt x="123243" y="247724"/>
                    <a:pt x="126824" y="256674"/>
                  </a:cubicBezTo>
                  <a:cubicBezTo>
                    <a:pt x="129498" y="263358"/>
                    <a:pt x="131922" y="270148"/>
                    <a:pt x="134846" y="276727"/>
                  </a:cubicBezTo>
                  <a:cubicBezTo>
                    <a:pt x="137274" y="282190"/>
                    <a:pt x="140512" y="287274"/>
                    <a:pt x="142867" y="292769"/>
                  </a:cubicBezTo>
                  <a:cubicBezTo>
                    <a:pt x="144532" y="296654"/>
                    <a:pt x="144236" y="301499"/>
                    <a:pt x="146877" y="304800"/>
                  </a:cubicBezTo>
                  <a:cubicBezTo>
                    <a:pt x="149888" y="308564"/>
                    <a:pt x="154898" y="310147"/>
                    <a:pt x="158909" y="312821"/>
                  </a:cubicBezTo>
                  <a:cubicBezTo>
                    <a:pt x="161583" y="316832"/>
                    <a:pt x="164775" y="320542"/>
                    <a:pt x="166930" y="324853"/>
                  </a:cubicBezTo>
                  <a:cubicBezTo>
                    <a:pt x="168820" y="328634"/>
                    <a:pt x="168843" y="333214"/>
                    <a:pt x="170940" y="336885"/>
                  </a:cubicBezTo>
                  <a:cubicBezTo>
                    <a:pt x="180990" y="354473"/>
                    <a:pt x="182814" y="350738"/>
                    <a:pt x="195003" y="364958"/>
                  </a:cubicBezTo>
                  <a:cubicBezTo>
                    <a:pt x="231127" y="407101"/>
                    <a:pt x="185706" y="355953"/>
                    <a:pt x="215056" y="397043"/>
                  </a:cubicBezTo>
                  <a:cubicBezTo>
                    <a:pt x="218353" y="401658"/>
                    <a:pt x="223320" y="404835"/>
                    <a:pt x="227088" y="409074"/>
                  </a:cubicBezTo>
                  <a:cubicBezTo>
                    <a:pt x="234025" y="416878"/>
                    <a:pt x="240456" y="425116"/>
                    <a:pt x="247140" y="433137"/>
                  </a:cubicBezTo>
                  <a:cubicBezTo>
                    <a:pt x="248477" y="437148"/>
                    <a:pt x="248510" y="441868"/>
                    <a:pt x="251151" y="445169"/>
                  </a:cubicBezTo>
                  <a:cubicBezTo>
                    <a:pt x="254162" y="448933"/>
                    <a:pt x="259523" y="450053"/>
                    <a:pt x="263182" y="453190"/>
                  </a:cubicBezTo>
                  <a:cubicBezTo>
                    <a:pt x="268924" y="458112"/>
                    <a:pt x="274687" y="463182"/>
                    <a:pt x="279224" y="469232"/>
                  </a:cubicBezTo>
                  <a:cubicBezTo>
                    <a:pt x="309089" y="509051"/>
                    <a:pt x="253427" y="455466"/>
                    <a:pt x="307298" y="509337"/>
                  </a:cubicBezTo>
                  <a:cubicBezTo>
                    <a:pt x="316013" y="518052"/>
                    <a:pt x="326657" y="524685"/>
                    <a:pt x="335372" y="533400"/>
                  </a:cubicBezTo>
                  <a:cubicBezTo>
                    <a:pt x="342755" y="540783"/>
                    <a:pt x="348401" y="549738"/>
                    <a:pt x="355424" y="557464"/>
                  </a:cubicBezTo>
                  <a:cubicBezTo>
                    <a:pt x="361783" y="564459"/>
                    <a:pt x="369425" y="570254"/>
                    <a:pt x="375477" y="577516"/>
                  </a:cubicBezTo>
                  <a:cubicBezTo>
                    <a:pt x="382161" y="585537"/>
                    <a:pt x="388475" y="593882"/>
                    <a:pt x="395530" y="601579"/>
                  </a:cubicBezTo>
                  <a:cubicBezTo>
                    <a:pt x="403195" y="609941"/>
                    <a:pt x="411962" y="617249"/>
                    <a:pt x="419593" y="625643"/>
                  </a:cubicBezTo>
                  <a:cubicBezTo>
                    <a:pt x="425351" y="631977"/>
                    <a:pt x="429909" y="639333"/>
                    <a:pt x="435635" y="645695"/>
                  </a:cubicBezTo>
                  <a:cubicBezTo>
                    <a:pt x="441959" y="652721"/>
                    <a:pt x="449783" y="658366"/>
                    <a:pt x="455688" y="665748"/>
                  </a:cubicBezTo>
                  <a:cubicBezTo>
                    <a:pt x="460557" y="671835"/>
                    <a:pt x="463395" y="679314"/>
                    <a:pt x="467719" y="685800"/>
                  </a:cubicBezTo>
                  <a:cubicBezTo>
                    <a:pt x="471427" y="691362"/>
                    <a:pt x="475740" y="696495"/>
                    <a:pt x="479751" y="701843"/>
                  </a:cubicBezTo>
                  <a:cubicBezTo>
                    <a:pt x="494373" y="745712"/>
                    <a:pt x="471054" y="679267"/>
                    <a:pt x="491782" y="725906"/>
                  </a:cubicBezTo>
                  <a:cubicBezTo>
                    <a:pt x="510208" y="767364"/>
                    <a:pt x="488175" y="734466"/>
                    <a:pt x="511835" y="766011"/>
                  </a:cubicBezTo>
                  <a:cubicBezTo>
                    <a:pt x="513172" y="772695"/>
                    <a:pt x="514367" y="779410"/>
                    <a:pt x="515846" y="786064"/>
                  </a:cubicBezTo>
                  <a:cubicBezTo>
                    <a:pt x="517042" y="791445"/>
                    <a:pt x="519856" y="796594"/>
                    <a:pt x="519856" y="802106"/>
                  </a:cubicBezTo>
                  <a:cubicBezTo>
                    <a:pt x="519856" y="840897"/>
                    <a:pt x="519583" y="879800"/>
                    <a:pt x="515846" y="918411"/>
                  </a:cubicBezTo>
                  <a:cubicBezTo>
                    <a:pt x="515482" y="922175"/>
                    <a:pt x="510498" y="923758"/>
                    <a:pt x="507824" y="926432"/>
                  </a:cubicBezTo>
                  <a:cubicBezTo>
                    <a:pt x="492458" y="972530"/>
                    <a:pt x="506885" y="927198"/>
                    <a:pt x="491782" y="982579"/>
                  </a:cubicBezTo>
                  <a:cubicBezTo>
                    <a:pt x="490670" y="986658"/>
                    <a:pt x="488933" y="990546"/>
                    <a:pt x="487772" y="994611"/>
                  </a:cubicBezTo>
                  <a:cubicBezTo>
                    <a:pt x="486258" y="999911"/>
                    <a:pt x="485504" y="1005424"/>
                    <a:pt x="483761" y="1010653"/>
                  </a:cubicBezTo>
                  <a:cubicBezTo>
                    <a:pt x="481279" y="1018099"/>
                    <a:pt x="473842" y="1033583"/>
                    <a:pt x="471730" y="1042737"/>
                  </a:cubicBezTo>
                  <a:cubicBezTo>
                    <a:pt x="468665" y="1056021"/>
                    <a:pt x="467016" y="1069617"/>
                    <a:pt x="463709" y="1082843"/>
                  </a:cubicBezTo>
                  <a:cubicBezTo>
                    <a:pt x="456008" y="1113643"/>
                    <a:pt x="462873" y="1083846"/>
                    <a:pt x="455688" y="1126958"/>
                  </a:cubicBezTo>
                  <a:cubicBezTo>
                    <a:pt x="446501" y="1182082"/>
                    <a:pt x="457364" y="1101506"/>
                    <a:pt x="447667" y="1179095"/>
                  </a:cubicBezTo>
                  <a:cubicBezTo>
                    <a:pt x="449004" y="1220537"/>
                    <a:pt x="449312" y="1262025"/>
                    <a:pt x="451677" y="1303421"/>
                  </a:cubicBezTo>
                  <a:cubicBezTo>
                    <a:pt x="451991" y="1308924"/>
                    <a:pt x="453517" y="1314397"/>
                    <a:pt x="455688" y="1319464"/>
                  </a:cubicBezTo>
                  <a:cubicBezTo>
                    <a:pt x="457587" y="1323894"/>
                    <a:pt x="461035" y="1327485"/>
                    <a:pt x="463709" y="1331495"/>
                  </a:cubicBezTo>
                  <a:cubicBezTo>
                    <a:pt x="475535" y="1390636"/>
                    <a:pt x="457188" y="1323470"/>
                    <a:pt x="479751" y="1359569"/>
                  </a:cubicBezTo>
                  <a:cubicBezTo>
                    <a:pt x="484232" y="1366739"/>
                    <a:pt x="484632" y="1375782"/>
                    <a:pt x="487772" y="1383632"/>
                  </a:cubicBezTo>
                  <a:cubicBezTo>
                    <a:pt x="489992" y="1389183"/>
                    <a:pt x="493438" y="1394179"/>
                    <a:pt x="495793" y="1399674"/>
                  </a:cubicBezTo>
                  <a:cubicBezTo>
                    <a:pt x="497458" y="1403560"/>
                    <a:pt x="497052" y="1408496"/>
                    <a:pt x="499803" y="1411706"/>
                  </a:cubicBezTo>
                  <a:cubicBezTo>
                    <a:pt x="505374" y="1418205"/>
                    <a:pt x="513172" y="1422401"/>
                    <a:pt x="519856" y="1427748"/>
                  </a:cubicBezTo>
                  <a:cubicBezTo>
                    <a:pt x="523867" y="1437106"/>
                    <a:pt x="526944" y="1446921"/>
                    <a:pt x="531888" y="1455821"/>
                  </a:cubicBezTo>
                  <a:cubicBezTo>
                    <a:pt x="533724" y="1459127"/>
                    <a:pt x="538914" y="1460195"/>
                    <a:pt x="539909" y="1463843"/>
                  </a:cubicBezTo>
                  <a:cubicBezTo>
                    <a:pt x="543094" y="1475522"/>
                    <a:pt x="542582" y="1487906"/>
                    <a:pt x="543919" y="1499937"/>
                  </a:cubicBezTo>
                  <a:cubicBezTo>
                    <a:pt x="541245" y="1550737"/>
                    <a:pt x="535898" y="1601467"/>
                    <a:pt x="535898" y="1652337"/>
                  </a:cubicBezTo>
                  <a:cubicBezTo>
                    <a:pt x="535898" y="1709797"/>
                    <a:pt x="541640" y="1706840"/>
                    <a:pt x="547930" y="1744579"/>
                  </a:cubicBezTo>
                  <a:cubicBezTo>
                    <a:pt x="549484" y="1753903"/>
                    <a:pt x="550691" y="1763283"/>
                    <a:pt x="551940" y="1772653"/>
                  </a:cubicBezTo>
                  <a:cubicBezTo>
                    <a:pt x="553364" y="1783336"/>
                    <a:pt x="551806" y="1794788"/>
                    <a:pt x="555951" y="1804737"/>
                  </a:cubicBezTo>
                  <a:cubicBezTo>
                    <a:pt x="558860" y="1811718"/>
                    <a:pt x="566646" y="1815432"/>
                    <a:pt x="571993" y="1820779"/>
                  </a:cubicBezTo>
                  <a:cubicBezTo>
                    <a:pt x="578649" y="1834092"/>
                    <a:pt x="584612" y="1843186"/>
                    <a:pt x="588035" y="1856874"/>
                  </a:cubicBezTo>
                  <a:cubicBezTo>
                    <a:pt x="589688" y="1863487"/>
                    <a:pt x="589143" y="1870759"/>
                    <a:pt x="592046" y="1876927"/>
                  </a:cubicBezTo>
                  <a:cubicBezTo>
                    <a:pt x="599954" y="1893731"/>
                    <a:pt x="609818" y="1909600"/>
                    <a:pt x="620119" y="1925053"/>
                  </a:cubicBezTo>
                  <a:cubicBezTo>
                    <a:pt x="622793" y="1929064"/>
                    <a:pt x="624732" y="1933677"/>
                    <a:pt x="628140" y="1937085"/>
                  </a:cubicBezTo>
                  <a:cubicBezTo>
                    <a:pt x="631548" y="1940493"/>
                    <a:pt x="636161" y="1942432"/>
                    <a:pt x="640172" y="1945106"/>
                  </a:cubicBezTo>
                  <a:cubicBezTo>
                    <a:pt x="644182" y="1950453"/>
                    <a:pt x="649214" y="1955170"/>
                    <a:pt x="652203" y="1961148"/>
                  </a:cubicBezTo>
                  <a:cubicBezTo>
                    <a:pt x="657166" y="1971075"/>
                    <a:pt x="659963" y="2010936"/>
                    <a:pt x="660224" y="2013285"/>
                  </a:cubicBezTo>
                  <a:cubicBezTo>
                    <a:pt x="652015" y="2197981"/>
                    <a:pt x="671242" y="2136630"/>
                    <a:pt x="648193" y="220579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id="{A11072D1-561F-400D-AC95-45931C3AA45F}"/>
                </a:ext>
              </a:extLst>
            </p:cNvPr>
            <p:cNvSpPr/>
            <p:nvPr/>
          </p:nvSpPr>
          <p:spPr>
            <a:xfrm>
              <a:off x="3376246" y="7076049"/>
              <a:ext cx="92316" cy="253219"/>
            </a:xfrm>
            <a:custGeom>
              <a:avLst/>
              <a:gdLst>
                <a:gd name="connsiteX0" fmla="*/ 0 w 92316"/>
                <a:gd name="connsiteY0" fmla="*/ 0 h 253219"/>
                <a:gd name="connsiteX1" fmla="*/ 35169 w 92316"/>
                <a:gd name="connsiteY1" fmla="*/ 7034 h 253219"/>
                <a:gd name="connsiteX2" fmla="*/ 49237 w 92316"/>
                <a:gd name="connsiteY2" fmla="*/ 35169 h 253219"/>
                <a:gd name="connsiteX3" fmla="*/ 77372 w 92316"/>
                <a:gd name="connsiteY3" fmla="*/ 91440 h 253219"/>
                <a:gd name="connsiteX4" fmla="*/ 84406 w 92316"/>
                <a:gd name="connsiteY4" fmla="*/ 119576 h 253219"/>
                <a:gd name="connsiteX5" fmla="*/ 91440 w 92316"/>
                <a:gd name="connsiteY5" fmla="*/ 140677 h 253219"/>
                <a:gd name="connsiteX6" fmla="*/ 91440 w 92316"/>
                <a:gd name="connsiteY6" fmla="*/ 253219 h 253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316" h="253219">
                  <a:moveTo>
                    <a:pt x="0" y="0"/>
                  </a:moveTo>
                  <a:cubicBezTo>
                    <a:pt x="11723" y="2345"/>
                    <a:pt x="25441" y="85"/>
                    <a:pt x="35169" y="7034"/>
                  </a:cubicBezTo>
                  <a:cubicBezTo>
                    <a:pt x="43701" y="13128"/>
                    <a:pt x="45107" y="25531"/>
                    <a:pt x="49237" y="35169"/>
                  </a:cubicBezTo>
                  <a:cubicBezTo>
                    <a:pt x="71954" y="88173"/>
                    <a:pt x="31511" y="15004"/>
                    <a:pt x="77372" y="91440"/>
                  </a:cubicBezTo>
                  <a:cubicBezTo>
                    <a:pt x="79717" y="100819"/>
                    <a:pt x="81750" y="110281"/>
                    <a:pt x="84406" y="119576"/>
                  </a:cubicBezTo>
                  <a:cubicBezTo>
                    <a:pt x="86443" y="126705"/>
                    <a:pt x="91050" y="133273"/>
                    <a:pt x="91440" y="140677"/>
                  </a:cubicBezTo>
                  <a:cubicBezTo>
                    <a:pt x="93412" y="178139"/>
                    <a:pt x="91440" y="215705"/>
                    <a:pt x="91440" y="253219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extension truncus vagalis ant">
            <a:extLst>
              <a:ext uri="{FF2B5EF4-FFF2-40B4-BE49-F238E27FC236}">
                <a16:creationId xmlns:a16="http://schemas.microsoft.com/office/drawing/2014/main" id="{FE1EC641-956E-4107-AAFD-AC839A37A9F6}"/>
              </a:ext>
            </a:extLst>
          </p:cNvPr>
          <p:cNvSpPr/>
          <p:nvPr/>
        </p:nvSpPr>
        <p:spPr>
          <a:xfrm>
            <a:off x="8507563" y="5850078"/>
            <a:ext cx="48362" cy="245533"/>
          </a:xfrm>
          <a:custGeom>
            <a:avLst/>
            <a:gdLst>
              <a:gd name="connsiteX0" fmla="*/ 0 w 38120"/>
              <a:gd name="connsiteY0" fmla="*/ 0 h 245533"/>
              <a:gd name="connsiteX1" fmla="*/ 38100 w 38120"/>
              <a:gd name="connsiteY1" fmla="*/ 143933 h 245533"/>
              <a:gd name="connsiteX2" fmla="*/ 4234 w 38120"/>
              <a:gd name="connsiteY2" fmla="*/ 245533 h 245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20" h="245533">
                <a:moveTo>
                  <a:pt x="0" y="0"/>
                </a:moveTo>
                <a:cubicBezTo>
                  <a:pt x="18697" y="51505"/>
                  <a:pt x="37394" y="103011"/>
                  <a:pt x="38100" y="143933"/>
                </a:cubicBezTo>
                <a:cubicBezTo>
                  <a:pt x="38806" y="184855"/>
                  <a:pt x="21520" y="215194"/>
                  <a:pt x="4234" y="245533"/>
                </a:cubicBezTo>
              </a:path>
            </a:pathLst>
          </a:custGeom>
          <a:noFill/>
          <a:ln w="57150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truncus symp cover lumbar art. leftr">
            <a:extLst>
              <a:ext uri="{FF2B5EF4-FFF2-40B4-BE49-F238E27FC236}">
                <a16:creationId xmlns:a16="http://schemas.microsoft.com/office/drawing/2014/main" id="{4E82F800-02F2-44B5-8300-7F926FF8E1DE}"/>
              </a:ext>
            </a:extLst>
          </p:cNvPr>
          <p:cNvSpPr/>
          <p:nvPr/>
        </p:nvSpPr>
        <p:spPr>
          <a:xfrm>
            <a:off x="7390431" y="7441406"/>
            <a:ext cx="52439" cy="1167664"/>
          </a:xfrm>
          <a:custGeom>
            <a:avLst/>
            <a:gdLst>
              <a:gd name="connsiteX0" fmla="*/ 38245 w 38901"/>
              <a:gd name="connsiteY0" fmla="*/ 0 h 1282941"/>
              <a:gd name="connsiteX1" fmla="*/ 34768 w 38901"/>
              <a:gd name="connsiteY1" fmla="*/ 469368 h 1282941"/>
              <a:gd name="connsiteX2" fmla="*/ 6954 w 38901"/>
              <a:gd name="connsiteY2" fmla="*/ 1025657 h 1282941"/>
              <a:gd name="connsiteX3" fmla="*/ 0 w 38901"/>
              <a:gd name="connsiteY3" fmla="*/ 1282941 h 1282941"/>
              <a:gd name="connsiteX0" fmla="*/ 52152 w 52808"/>
              <a:gd name="connsiteY0" fmla="*/ 0 h 1272510"/>
              <a:gd name="connsiteX1" fmla="*/ 48675 w 52808"/>
              <a:gd name="connsiteY1" fmla="*/ 469368 h 1272510"/>
              <a:gd name="connsiteX2" fmla="*/ 20861 w 52808"/>
              <a:gd name="connsiteY2" fmla="*/ 1025657 h 1272510"/>
              <a:gd name="connsiteX3" fmla="*/ 0 w 52808"/>
              <a:gd name="connsiteY3" fmla="*/ 1272510 h 1272510"/>
              <a:gd name="connsiteX0" fmla="*/ 52152 w 52808"/>
              <a:gd name="connsiteY0" fmla="*/ 0 h 1272510"/>
              <a:gd name="connsiteX1" fmla="*/ 48675 w 52808"/>
              <a:gd name="connsiteY1" fmla="*/ 469368 h 1272510"/>
              <a:gd name="connsiteX2" fmla="*/ 20861 w 52808"/>
              <a:gd name="connsiteY2" fmla="*/ 1025657 h 1272510"/>
              <a:gd name="connsiteX3" fmla="*/ 0 w 52808"/>
              <a:gd name="connsiteY3" fmla="*/ 1272510 h 1272510"/>
              <a:gd name="connsiteX0" fmla="*/ 34768 w 35424"/>
              <a:gd name="connsiteY0" fmla="*/ 0 h 1282941"/>
              <a:gd name="connsiteX1" fmla="*/ 31291 w 35424"/>
              <a:gd name="connsiteY1" fmla="*/ 469368 h 1282941"/>
              <a:gd name="connsiteX2" fmla="*/ 3477 w 35424"/>
              <a:gd name="connsiteY2" fmla="*/ 1025657 h 1282941"/>
              <a:gd name="connsiteX3" fmla="*/ 0 w 35424"/>
              <a:gd name="connsiteY3" fmla="*/ 1282941 h 1282941"/>
              <a:gd name="connsiteX0" fmla="*/ 34991 w 35647"/>
              <a:gd name="connsiteY0" fmla="*/ 0 h 1282941"/>
              <a:gd name="connsiteX1" fmla="*/ 31514 w 35647"/>
              <a:gd name="connsiteY1" fmla="*/ 469368 h 1282941"/>
              <a:gd name="connsiteX2" fmla="*/ 3700 w 35647"/>
              <a:gd name="connsiteY2" fmla="*/ 1025657 h 1282941"/>
              <a:gd name="connsiteX3" fmla="*/ 223 w 35647"/>
              <a:gd name="connsiteY3" fmla="*/ 1282941 h 1282941"/>
              <a:gd name="connsiteX0" fmla="*/ 33743 w 34399"/>
              <a:gd name="connsiteY0" fmla="*/ 0 h 1227312"/>
              <a:gd name="connsiteX1" fmla="*/ 30266 w 34399"/>
              <a:gd name="connsiteY1" fmla="*/ 469368 h 1227312"/>
              <a:gd name="connsiteX2" fmla="*/ 2452 w 34399"/>
              <a:gd name="connsiteY2" fmla="*/ 1025657 h 1227312"/>
              <a:gd name="connsiteX3" fmla="*/ 2452 w 34399"/>
              <a:gd name="connsiteY3" fmla="*/ 1227312 h 1227312"/>
              <a:gd name="connsiteX0" fmla="*/ 38245 w 38901"/>
              <a:gd name="connsiteY0" fmla="*/ 0 h 1227312"/>
              <a:gd name="connsiteX1" fmla="*/ 34768 w 38901"/>
              <a:gd name="connsiteY1" fmla="*/ 469368 h 1227312"/>
              <a:gd name="connsiteX2" fmla="*/ 6954 w 38901"/>
              <a:gd name="connsiteY2" fmla="*/ 1025657 h 1227312"/>
              <a:gd name="connsiteX3" fmla="*/ 0 w 38901"/>
              <a:gd name="connsiteY3" fmla="*/ 1227312 h 1227312"/>
              <a:gd name="connsiteX0" fmla="*/ 38245 w 38901"/>
              <a:gd name="connsiteY0" fmla="*/ 0 h 1227312"/>
              <a:gd name="connsiteX1" fmla="*/ 34768 w 38901"/>
              <a:gd name="connsiteY1" fmla="*/ 469368 h 1227312"/>
              <a:gd name="connsiteX2" fmla="*/ 6954 w 38901"/>
              <a:gd name="connsiteY2" fmla="*/ 1025657 h 1227312"/>
              <a:gd name="connsiteX3" fmla="*/ 0 w 38901"/>
              <a:gd name="connsiteY3" fmla="*/ 1227312 h 1227312"/>
              <a:gd name="connsiteX0" fmla="*/ 38245 w 38409"/>
              <a:gd name="connsiteY0" fmla="*/ 0 h 1227312"/>
              <a:gd name="connsiteX1" fmla="*/ 31291 w 38409"/>
              <a:gd name="connsiteY1" fmla="*/ 469368 h 1227312"/>
              <a:gd name="connsiteX2" fmla="*/ 6954 w 38409"/>
              <a:gd name="connsiteY2" fmla="*/ 1025657 h 1227312"/>
              <a:gd name="connsiteX3" fmla="*/ 0 w 38409"/>
              <a:gd name="connsiteY3" fmla="*/ 1227312 h 1227312"/>
              <a:gd name="connsiteX0" fmla="*/ 31097 w 33230"/>
              <a:gd name="connsiteY0" fmla="*/ 0 h 1227312"/>
              <a:gd name="connsiteX1" fmla="*/ 31291 w 33230"/>
              <a:gd name="connsiteY1" fmla="*/ 469368 h 1227312"/>
              <a:gd name="connsiteX2" fmla="*/ 6954 w 33230"/>
              <a:gd name="connsiteY2" fmla="*/ 1025657 h 1227312"/>
              <a:gd name="connsiteX3" fmla="*/ 0 w 33230"/>
              <a:gd name="connsiteY3" fmla="*/ 1227312 h 1227312"/>
              <a:gd name="connsiteX0" fmla="*/ 31097 w 31158"/>
              <a:gd name="connsiteY0" fmla="*/ 0 h 1227312"/>
              <a:gd name="connsiteX1" fmla="*/ 19378 w 31158"/>
              <a:gd name="connsiteY1" fmla="*/ 465152 h 1227312"/>
              <a:gd name="connsiteX2" fmla="*/ 6954 w 31158"/>
              <a:gd name="connsiteY2" fmla="*/ 1025657 h 1227312"/>
              <a:gd name="connsiteX3" fmla="*/ 0 w 31158"/>
              <a:gd name="connsiteY3" fmla="*/ 1227312 h 1227312"/>
              <a:gd name="connsiteX0" fmla="*/ 31097 w 31158"/>
              <a:gd name="connsiteY0" fmla="*/ 0 h 1227312"/>
              <a:gd name="connsiteX1" fmla="*/ 19378 w 31158"/>
              <a:gd name="connsiteY1" fmla="*/ 465152 h 1227312"/>
              <a:gd name="connsiteX2" fmla="*/ 6954 w 31158"/>
              <a:gd name="connsiteY2" fmla="*/ 1025657 h 1227312"/>
              <a:gd name="connsiteX3" fmla="*/ 0 w 31158"/>
              <a:gd name="connsiteY3" fmla="*/ 1227312 h 1227312"/>
              <a:gd name="connsiteX0" fmla="*/ 31097 w 31153"/>
              <a:gd name="connsiteY0" fmla="*/ 0 h 1227312"/>
              <a:gd name="connsiteX1" fmla="*/ 19378 w 31153"/>
              <a:gd name="connsiteY1" fmla="*/ 465152 h 1227312"/>
              <a:gd name="connsiteX2" fmla="*/ 11719 w 31153"/>
              <a:gd name="connsiteY2" fmla="*/ 983504 h 1227312"/>
              <a:gd name="connsiteX3" fmla="*/ 0 w 31153"/>
              <a:gd name="connsiteY3" fmla="*/ 1227312 h 122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153" h="1227312">
                <a:moveTo>
                  <a:pt x="31097" y="0"/>
                </a:moveTo>
                <a:cubicBezTo>
                  <a:pt x="31966" y="149212"/>
                  <a:pt x="22608" y="301235"/>
                  <a:pt x="19378" y="465152"/>
                </a:cubicBezTo>
                <a:cubicBezTo>
                  <a:pt x="16148" y="629069"/>
                  <a:pt x="17514" y="847909"/>
                  <a:pt x="11719" y="983504"/>
                </a:cubicBezTo>
                <a:cubicBezTo>
                  <a:pt x="5924" y="1119100"/>
                  <a:pt x="2962" y="1106626"/>
                  <a:pt x="0" y="1227312"/>
                </a:cubicBezTo>
              </a:path>
            </a:pathLst>
          </a:cu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truncus symp cover lumbar art. right">
            <a:extLst>
              <a:ext uri="{FF2B5EF4-FFF2-40B4-BE49-F238E27FC236}">
                <a16:creationId xmlns:a16="http://schemas.microsoft.com/office/drawing/2014/main" id="{B4652803-E9D7-46CB-A31D-124E503B153C}"/>
              </a:ext>
            </a:extLst>
          </p:cNvPr>
          <p:cNvSpPr/>
          <p:nvPr/>
        </p:nvSpPr>
        <p:spPr>
          <a:xfrm>
            <a:off x="6579251" y="7419963"/>
            <a:ext cx="48676" cy="1314673"/>
          </a:xfrm>
          <a:custGeom>
            <a:avLst/>
            <a:gdLst>
              <a:gd name="connsiteX0" fmla="*/ 0 w 37323"/>
              <a:gd name="connsiteY0" fmla="*/ 0 h 1318726"/>
              <a:gd name="connsiteX1" fmla="*/ 18662 w 37323"/>
              <a:gd name="connsiteY1" fmla="*/ 833534 h 1318726"/>
              <a:gd name="connsiteX2" fmla="*/ 37323 w 37323"/>
              <a:gd name="connsiteY2" fmla="*/ 1318726 h 1318726"/>
              <a:gd name="connsiteX0" fmla="*/ 679 w 20618"/>
              <a:gd name="connsiteY0" fmla="*/ 0 h 1318726"/>
              <a:gd name="connsiteX1" fmla="*/ 1957 w 20618"/>
              <a:gd name="connsiteY1" fmla="*/ 833534 h 1318726"/>
              <a:gd name="connsiteX2" fmla="*/ 20618 w 20618"/>
              <a:gd name="connsiteY2" fmla="*/ 1318726 h 1318726"/>
              <a:gd name="connsiteX0" fmla="*/ 3274 w 23213"/>
              <a:gd name="connsiteY0" fmla="*/ 0 h 1318726"/>
              <a:gd name="connsiteX1" fmla="*/ 4552 w 23213"/>
              <a:gd name="connsiteY1" fmla="*/ 833534 h 1318726"/>
              <a:gd name="connsiteX2" fmla="*/ 23213 w 23213"/>
              <a:gd name="connsiteY2" fmla="*/ 1318726 h 1318726"/>
              <a:gd name="connsiteX0" fmla="*/ 1227 w 21166"/>
              <a:gd name="connsiteY0" fmla="*/ 0 h 1318726"/>
              <a:gd name="connsiteX1" fmla="*/ 10722 w 21166"/>
              <a:gd name="connsiteY1" fmla="*/ 818260 h 1318726"/>
              <a:gd name="connsiteX2" fmla="*/ 21166 w 21166"/>
              <a:gd name="connsiteY2" fmla="*/ 1318726 h 1318726"/>
              <a:gd name="connsiteX0" fmla="*/ 3274 w 23213"/>
              <a:gd name="connsiteY0" fmla="*/ 0 h 1318726"/>
              <a:gd name="connsiteX1" fmla="*/ 4552 w 23213"/>
              <a:gd name="connsiteY1" fmla="*/ 818260 h 1318726"/>
              <a:gd name="connsiteX2" fmla="*/ 23213 w 23213"/>
              <a:gd name="connsiteY2" fmla="*/ 1318726 h 1318726"/>
              <a:gd name="connsiteX0" fmla="*/ 3274 w 23213"/>
              <a:gd name="connsiteY0" fmla="*/ 0 h 1318726"/>
              <a:gd name="connsiteX1" fmla="*/ 4552 w 23213"/>
              <a:gd name="connsiteY1" fmla="*/ 818260 h 1318726"/>
              <a:gd name="connsiteX2" fmla="*/ 23213 w 23213"/>
              <a:gd name="connsiteY2" fmla="*/ 1318726 h 1318726"/>
              <a:gd name="connsiteX0" fmla="*/ 3274 w 23213"/>
              <a:gd name="connsiteY0" fmla="*/ 0 h 1318726"/>
              <a:gd name="connsiteX1" fmla="*/ 4552 w 23213"/>
              <a:gd name="connsiteY1" fmla="*/ 818260 h 1318726"/>
              <a:gd name="connsiteX2" fmla="*/ 23213 w 23213"/>
              <a:gd name="connsiteY2" fmla="*/ 1318726 h 1318726"/>
              <a:gd name="connsiteX0" fmla="*/ 3274 w 23213"/>
              <a:gd name="connsiteY0" fmla="*/ 0 h 1318726"/>
              <a:gd name="connsiteX1" fmla="*/ 4552 w 23213"/>
              <a:gd name="connsiteY1" fmla="*/ 818260 h 1318726"/>
              <a:gd name="connsiteX2" fmla="*/ 23213 w 23213"/>
              <a:gd name="connsiteY2" fmla="*/ 1318726 h 1318726"/>
              <a:gd name="connsiteX0" fmla="*/ 1696 w 26574"/>
              <a:gd name="connsiteY0" fmla="*/ 0 h 1222333"/>
              <a:gd name="connsiteX1" fmla="*/ 7913 w 26574"/>
              <a:gd name="connsiteY1" fmla="*/ 721867 h 1222333"/>
              <a:gd name="connsiteX2" fmla="*/ 26574 w 26574"/>
              <a:gd name="connsiteY2" fmla="*/ 1222333 h 1222333"/>
              <a:gd name="connsiteX0" fmla="*/ 2305 w 24714"/>
              <a:gd name="connsiteY0" fmla="*/ 0 h 1240694"/>
              <a:gd name="connsiteX1" fmla="*/ 6053 w 24714"/>
              <a:gd name="connsiteY1" fmla="*/ 740228 h 1240694"/>
              <a:gd name="connsiteX2" fmla="*/ 24714 w 24714"/>
              <a:gd name="connsiteY2" fmla="*/ 1240694 h 1240694"/>
              <a:gd name="connsiteX0" fmla="*/ 2305 w 24714"/>
              <a:gd name="connsiteY0" fmla="*/ 0 h 1240694"/>
              <a:gd name="connsiteX1" fmla="*/ 6053 w 24714"/>
              <a:gd name="connsiteY1" fmla="*/ 740228 h 1240694"/>
              <a:gd name="connsiteX2" fmla="*/ 24714 w 24714"/>
              <a:gd name="connsiteY2" fmla="*/ 1240694 h 1240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14" h="1240694">
                <a:moveTo>
                  <a:pt x="2305" y="0"/>
                </a:moveTo>
                <a:cubicBezTo>
                  <a:pt x="-1904" y="306873"/>
                  <a:pt x="-167" y="520440"/>
                  <a:pt x="6053" y="740228"/>
                </a:cubicBezTo>
                <a:cubicBezTo>
                  <a:pt x="12274" y="960016"/>
                  <a:pt x="18494" y="1107992"/>
                  <a:pt x="24714" y="1240694"/>
                </a:cubicBezTo>
              </a:path>
            </a:pathLst>
          </a:cu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1" name="parasymp in px hypogastr left">
            <a:extLst>
              <a:ext uri="{FF2B5EF4-FFF2-40B4-BE49-F238E27FC236}">
                <a16:creationId xmlns:a16="http://schemas.microsoft.com/office/drawing/2014/main" id="{27A30F21-EFA0-4C6C-BE86-F88901E1E7E9}"/>
              </a:ext>
            </a:extLst>
          </p:cNvPr>
          <p:cNvGrpSpPr/>
          <p:nvPr/>
        </p:nvGrpSpPr>
        <p:grpSpPr>
          <a:xfrm>
            <a:off x="7011422" y="7954167"/>
            <a:ext cx="962034" cy="3172557"/>
            <a:chOff x="7025577" y="7681404"/>
            <a:chExt cx="962034" cy="3172557"/>
          </a:xfrm>
        </p:grpSpPr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EB89A652-0844-416D-92F9-7119BCC1739F}"/>
                </a:ext>
              </a:extLst>
            </p:cNvPr>
            <p:cNvSpPr/>
            <p:nvPr/>
          </p:nvSpPr>
          <p:spPr>
            <a:xfrm>
              <a:off x="7859387" y="9658573"/>
              <a:ext cx="90967" cy="385763"/>
            </a:xfrm>
            <a:custGeom>
              <a:avLst/>
              <a:gdLst>
                <a:gd name="connsiteX0" fmla="*/ 19945 w 91491"/>
                <a:gd name="connsiteY0" fmla="*/ 422680 h 422680"/>
                <a:gd name="connsiteX1" fmla="*/ 91382 w 91491"/>
                <a:gd name="connsiteY1" fmla="*/ 227418 h 422680"/>
                <a:gd name="connsiteX2" fmla="*/ 5657 w 91491"/>
                <a:gd name="connsiteY2" fmla="*/ 13105 h 422680"/>
                <a:gd name="connsiteX3" fmla="*/ 15182 w 91491"/>
                <a:gd name="connsiteY3" fmla="*/ 41680 h 422680"/>
                <a:gd name="connsiteX0" fmla="*/ 17761 w 89307"/>
                <a:gd name="connsiteY0" fmla="*/ 422680 h 422680"/>
                <a:gd name="connsiteX1" fmla="*/ 89198 w 89307"/>
                <a:gd name="connsiteY1" fmla="*/ 227418 h 422680"/>
                <a:gd name="connsiteX2" fmla="*/ 3473 w 89307"/>
                <a:gd name="connsiteY2" fmla="*/ 13105 h 422680"/>
                <a:gd name="connsiteX3" fmla="*/ 27285 w 89307"/>
                <a:gd name="connsiteY3" fmla="*/ 41680 h 422680"/>
                <a:gd name="connsiteX0" fmla="*/ 16767 w 88313"/>
                <a:gd name="connsiteY0" fmla="*/ 423782 h 423782"/>
                <a:gd name="connsiteX1" fmla="*/ 88204 w 88313"/>
                <a:gd name="connsiteY1" fmla="*/ 228520 h 423782"/>
                <a:gd name="connsiteX2" fmla="*/ 2479 w 88313"/>
                <a:gd name="connsiteY2" fmla="*/ 14207 h 423782"/>
                <a:gd name="connsiteX3" fmla="*/ 40579 w 88313"/>
                <a:gd name="connsiteY3" fmla="*/ 38019 h 423782"/>
                <a:gd name="connsiteX0" fmla="*/ 0 w 71702"/>
                <a:gd name="connsiteY0" fmla="*/ 385763 h 385763"/>
                <a:gd name="connsiteX1" fmla="*/ 71437 w 71702"/>
                <a:gd name="connsiteY1" fmla="*/ 190501 h 385763"/>
                <a:gd name="connsiteX2" fmla="*/ 23812 w 71702"/>
                <a:gd name="connsiteY2" fmla="*/ 0 h 385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1702" h="385763">
                  <a:moveTo>
                    <a:pt x="0" y="385763"/>
                  </a:moveTo>
                  <a:cubicBezTo>
                    <a:pt x="36909" y="322263"/>
                    <a:pt x="67468" y="254795"/>
                    <a:pt x="71437" y="190501"/>
                  </a:cubicBezTo>
                  <a:cubicBezTo>
                    <a:pt x="75406" y="126207"/>
                    <a:pt x="33734" y="39688"/>
                    <a:pt x="23812" y="0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64CB8997-A4D1-4D37-B6E3-103EFCE42C52}"/>
                </a:ext>
              </a:extLst>
            </p:cNvPr>
            <p:cNvSpPr/>
            <p:nvPr/>
          </p:nvSpPr>
          <p:spPr>
            <a:xfrm>
              <a:off x="7826638" y="10052205"/>
              <a:ext cx="111795" cy="801756"/>
            </a:xfrm>
            <a:custGeom>
              <a:avLst/>
              <a:gdLst>
                <a:gd name="connsiteX0" fmla="*/ 16287 w 112306"/>
                <a:gd name="connsiteY0" fmla="*/ 19322 h 800372"/>
                <a:gd name="connsiteX1" fmla="*/ 87724 w 112306"/>
                <a:gd name="connsiteY1" fmla="*/ 14560 h 800372"/>
                <a:gd name="connsiteX2" fmla="*/ 111537 w 112306"/>
                <a:gd name="connsiteY2" fmla="*/ 181247 h 800372"/>
                <a:gd name="connsiteX3" fmla="*/ 63912 w 112306"/>
                <a:gd name="connsiteY3" fmla="*/ 286022 h 800372"/>
                <a:gd name="connsiteX4" fmla="*/ 102012 w 112306"/>
                <a:gd name="connsiteY4" fmla="*/ 457472 h 800372"/>
                <a:gd name="connsiteX5" fmla="*/ 1999 w 112306"/>
                <a:gd name="connsiteY5" fmla="*/ 681310 h 800372"/>
                <a:gd name="connsiteX6" fmla="*/ 44862 w 112306"/>
                <a:gd name="connsiteY6" fmla="*/ 800372 h 800372"/>
                <a:gd name="connsiteX0" fmla="*/ 16287 w 112306"/>
                <a:gd name="connsiteY0" fmla="*/ 19322 h 800372"/>
                <a:gd name="connsiteX1" fmla="*/ 87724 w 112306"/>
                <a:gd name="connsiteY1" fmla="*/ 14560 h 800372"/>
                <a:gd name="connsiteX2" fmla="*/ 111537 w 112306"/>
                <a:gd name="connsiteY2" fmla="*/ 181247 h 800372"/>
                <a:gd name="connsiteX3" fmla="*/ 63912 w 112306"/>
                <a:gd name="connsiteY3" fmla="*/ 286022 h 800372"/>
                <a:gd name="connsiteX4" fmla="*/ 44862 w 112306"/>
                <a:gd name="connsiteY4" fmla="*/ 457472 h 800372"/>
                <a:gd name="connsiteX5" fmla="*/ 1999 w 112306"/>
                <a:gd name="connsiteY5" fmla="*/ 681310 h 800372"/>
                <a:gd name="connsiteX6" fmla="*/ 44862 w 112306"/>
                <a:gd name="connsiteY6" fmla="*/ 800372 h 800372"/>
                <a:gd name="connsiteX0" fmla="*/ 16287 w 112306"/>
                <a:gd name="connsiteY0" fmla="*/ 19322 h 800372"/>
                <a:gd name="connsiteX1" fmla="*/ 87724 w 112306"/>
                <a:gd name="connsiteY1" fmla="*/ 14560 h 800372"/>
                <a:gd name="connsiteX2" fmla="*/ 111537 w 112306"/>
                <a:gd name="connsiteY2" fmla="*/ 181247 h 800372"/>
                <a:gd name="connsiteX3" fmla="*/ 63912 w 112306"/>
                <a:gd name="connsiteY3" fmla="*/ 286022 h 800372"/>
                <a:gd name="connsiteX4" fmla="*/ 44862 w 112306"/>
                <a:gd name="connsiteY4" fmla="*/ 457472 h 800372"/>
                <a:gd name="connsiteX5" fmla="*/ 1999 w 112306"/>
                <a:gd name="connsiteY5" fmla="*/ 681310 h 800372"/>
                <a:gd name="connsiteX6" fmla="*/ 44862 w 112306"/>
                <a:gd name="connsiteY6" fmla="*/ 800372 h 800372"/>
                <a:gd name="connsiteX0" fmla="*/ 16287 w 88086"/>
                <a:gd name="connsiteY0" fmla="*/ 20706 h 801756"/>
                <a:gd name="connsiteX1" fmla="*/ 87724 w 88086"/>
                <a:gd name="connsiteY1" fmla="*/ 15944 h 801756"/>
                <a:gd name="connsiteX2" fmla="*/ 44862 w 88086"/>
                <a:gd name="connsiteY2" fmla="*/ 201681 h 801756"/>
                <a:gd name="connsiteX3" fmla="*/ 63912 w 88086"/>
                <a:gd name="connsiteY3" fmla="*/ 287406 h 801756"/>
                <a:gd name="connsiteX4" fmla="*/ 44862 w 88086"/>
                <a:gd name="connsiteY4" fmla="*/ 458856 h 801756"/>
                <a:gd name="connsiteX5" fmla="*/ 1999 w 88086"/>
                <a:gd name="connsiteY5" fmla="*/ 682694 h 801756"/>
                <a:gd name="connsiteX6" fmla="*/ 44862 w 88086"/>
                <a:gd name="connsiteY6" fmla="*/ 801756 h 801756"/>
                <a:gd name="connsiteX0" fmla="*/ 16287 w 88119"/>
                <a:gd name="connsiteY0" fmla="*/ 20706 h 801756"/>
                <a:gd name="connsiteX1" fmla="*/ 87724 w 88119"/>
                <a:gd name="connsiteY1" fmla="*/ 15944 h 801756"/>
                <a:gd name="connsiteX2" fmla="*/ 44862 w 88119"/>
                <a:gd name="connsiteY2" fmla="*/ 201681 h 801756"/>
                <a:gd name="connsiteX3" fmla="*/ 40100 w 88119"/>
                <a:gd name="connsiteY3" fmla="*/ 282644 h 801756"/>
                <a:gd name="connsiteX4" fmla="*/ 44862 w 88119"/>
                <a:gd name="connsiteY4" fmla="*/ 458856 h 801756"/>
                <a:gd name="connsiteX5" fmla="*/ 1999 w 88119"/>
                <a:gd name="connsiteY5" fmla="*/ 682694 h 801756"/>
                <a:gd name="connsiteX6" fmla="*/ 44862 w 88119"/>
                <a:gd name="connsiteY6" fmla="*/ 801756 h 801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119" h="801756">
                  <a:moveTo>
                    <a:pt x="16287" y="20706"/>
                  </a:moveTo>
                  <a:cubicBezTo>
                    <a:pt x="44068" y="4831"/>
                    <a:pt x="82962" y="-14219"/>
                    <a:pt x="87724" y="15944"/>
                  </a:cubicBezTo>
                  <a:cubicBezTo>
                    <a:pt x="92487" y="46107"/>
                    <a:pt x="52799" y="157231"/>
                    <a:pt x="44862" y="201681"/>
                  </a:cubicBezTo>
                  <a:cubicBezTo>
                    <a:pt x="36925" y="246131"/>
                    <a:pt x="40100" y="239782"/>
                    <a:pt x="40100" y="282644"/>
                  </a:cubicBezTo>
                  <a:cubicBezTo>
                    <a:pt x="40100" y="325506"/>
                    <a:pt x="51212" y="392181"/>
                    <a:pt x="44862" y="458856"/>
                  </a:cubicBezTo>
                  <a:cubicBezTo>
                    <a:pt x="38512" y="525531"/>
                    <a:pt x="11524" y="625544"/>
                    <a:pt x="1999" y="682694"/>
                  </a:cubicBezTo>
                  <a:cubicBezTo>
                    <a:pt x="-7526" y="739844"/>
                    <a:pt x="18668" y="770800"/>
                    <a:pt x="44862" y="801756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3CDA9E52-7DD9-481B-828C-3B607D9A40E6}"/>
                </a:ext>
              </a:extLst>
            </p:cNvPr>
            <p:cNvSpPr/>
            <p:nvPr/>
          </p:nvSpPr>
          <p:spPr>
            <a:xfrm>
              <a:off x="7859385" y="10356465"/>
              <a:ext cx="128226" cy="483209"/>
            </a:xfrm>
            <a:custGeom>
              <a:avLst/>
              <a:gdLst>
                <a:gd name="connsiteX0" fmla="*/ 0 w 101070"/>
                <a:gd name="connsiteY0" fmla="*/ 92684 h 483209"/>
                <a:gd name="connsiteX1" fmla="*/ 76200 w 101070"/>
                <a:gd name="connsiteY1" fmla="*/ 6959 h 483209"/>
                <a:gd name="connsiteX2" fmla="*/ 100012 w 101070"/>
                <a:gd name="connsiteY2" fmla="*/ 254609 h 483209"/>
                <a:gd name="connsiteX3" fmla="*/ 47625 w 101070"/>
                <a:gd name="connsiteY3" fmla="*/ 330809 h 483209"/>
                <a:gd name="connsiteX4" fmla="*/ 71437 w 101070"/>
                <a:gd name="connsiteY4" fmla="*/ 483209 h 483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070" h="483209">
                  <a:moveTo>
                    <a:pt x="0" y="92684"/>
                  </a:moveTo>
                  <a:cubicBezTo>
                    <a:pt x="29765" y="36328"/>
                    <a:pt x="59531" y="-20028"/>
                    <a:pt x="76200" y="6959"/>
                  </a:cubicBezTo>
                  <a:cubicBezTo>
                    <a:pt x="92869" y="33946"/>
                    <a:pt x="104775" y="200634"/>
                    <a:pt x="100012" y="254609"/>
                  </a:cubicBezTo>
                  <a:cubicBezTo>
                    <a:pt x="95249" y="308584"/>
                    <a:pt x="52388" y="292709"/>
                    <a:pt x="47625" y="330809"/>
                  </a:cubicBezTo>
                  <a:cubicBezTo>
                    <a:pt x="42863" y="368909"/>
                    <a:pt x="57150" y="426059"/>
                    <a:pt x="71437" y="483209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961D7FB3-580D-4D99-99FB-28E70F351E95}"/>
                </a:ext>
              </a:extLst>
            </p:cNvPr>
            <p:cNvSpPr/>
            <p:nvPr/>
          </p:nvSpPr>
          <p:spPr>
            <a:xfrm>
              <a:off x="7025577" y="7681404"/>
              <a:ext cx="832503" cy="2024795"/>
            </a:xfrm>
            <a:custGeom>
              <a:avLst/>
              <a:gdLst>
                <a:gd name="connsiteX0" fmla="*/ 628650 w 656196"/>
                <a:gd name="connsiteY0" fmla="*/ 2024795 h 2024795"/>
                <a:gd name="connsiteX1" fmla="*/ 633412 w 656196"/>
                <a:gd name="connsiteY1" fmla="*/ 1843820 h 2024795"/>
                <a:gd name="connsiteX2" fmla="*/ 381000 w 656196"/>
                <a:gd name="connsiteY2" fmla="*/ 1558070 h 2024795"/>
                <a:gd name="connsiteX3" fmla="*/ 90487 w 656196"/>
                <a:gd name="connsiteY3" fmla="*/ 1134207 h 2024795"/>
                <a:gd name="connsiteX4" fmla="*/ 23812 w 656196"/>
                <a:gd name="connsiteY4" fmla="*/ 734157 h 2024795"/>
                <a:gd name="connsiteX5" fmla="*/ 0 w 656196"/>
                <a:gd name="connsiteY5" fmla="*/ 157895 h 2024795"/>
                <a:gd name="connsiteX6" fmla="*/ 23812 w 656196"/>
                <a:gd name="connsiteY6" fmla="*/ 5495 h 2024795"/>
                <a:gd name="connsiteX7" fmla="*/ 119062 w 656196"/>
                <a:gd name="connsiteY7" fmla="*/ 48357 h 2024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196" h="2024795">
                  <a:moveTo>
                    <a:pt x="628650" y="2024795"/>
                  </a:moveTo>
                  <a:cubicBezTo>
                    <a:pt x="651668" y="1973201"/>
                    <a:pt x="674687" y="1921607"/>
                    <a:pt x="633412" y="1843820"/>
                  </a:cubicBezTo>
                  <a:cubicBezTo>
                    <a:pt x="592137" y="1766033"/>
                    <a:pt x="471488" y="1676339"/>
                    <a:pt x="381000" y="1558070"/>
                  </a:cubicBezTo>
                  <a:cubicBezTo>
                    <a:pt x="290512" y="1439801"/>
                    <a:pt x="150018" y="1271526"/>
                    <a:pt x="90487" y="1134207"/>
                  </a:cubicBezTo>
                  <a:cubicBezTo>
                    <a:pt x="30956" y="996888"/>
                    <a:pt x="38893" y="896876"/>
                    <a:pt x="23812" y="734157"/>
                  </a:cubicBezTo>
                  <a:cubicBezTo>
                    <a:pt x="8731" y="571438"/>
                    <a:pt x="0" y="279339"/>
                    <a:pt x="0" y="157895"/>
                  </a:cubicBezTo>
                  <a:cubicBezTo>
                    <a:pt x="0" y="36451"/>
                    <a:pt x="3968" y="23751"/>
                    <a:pt x="23812" y="5495"/>
                  </a:cubicBezTo>
                  <a:cubicBezTo>
                    <a:pt x="43656" y="-12761"/>
                    <a:pt x="81359" y="17798"/>
                    <a:pt x="119062" y="48357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9" name="parasymp in px hypgastr infer right">
            <a:extLst>
              <a:ext uri="{FF2B5EF4-FFF2-40B4-BE49-F238E27FC236}">
                <a16:creationId xmlns:a16="http://schemas.microsoft.com/office/drawing/2014/main" id="{E55548AE-1FE8-478B-B632-8E391C32E473}"/>
              </a:ext>
            </a:extLst>
          </p:cNvPr>
          <p:cNvGrpSpPr/>
          <p:nvPr/>
        </p:nvGrpSpPr>
        <p:grpSpPr>
          <a:xfrm>
            <a:off x="6156923" y="7980724"/>
            <a:ext cx="884638" cy="3139273"/>
            <a:chOff x="6171078" y="7707961"/>
            <a:chExt cx="884638" cy="3139273"/>
          </a:xfrm>
        </p:grpSpPr>
        <p:sp>
          <p:nvSpPr>
            <p:cNvPr id="422" name="Freeform: Shape 421">
              <a:extLst>
                <a:ext uri="{FF2B5EF4-FFF2-40B4-BE49-F238E27FC236}">
                  <a16:creationId xmlns:a16="http://schemas.microsoft.com/office/drawing/2014/main" id="{706C6556-FD67-4E97-8CB4-7BF07E549AA0}"/>
                </a:ext>
              </a:extLst>
            </p:cNvPr>
            <p:cNvSpPr/>
            <p:nvPr/>
          </p:nvSpPr>
          <p:spPr>
            <a:xfrm flipH="1">
              <a:off x="6171078" y="9584113"/>
              <a:ext cx="134625" cy="453496"/>
            </a:xfrm>
            <a:custGeom>
              <a:avLst/>
              <a:gdLst>
                <a:gd name="connsiteX0" fmla="*/ 19945 w 91491"/>
                <a:gd name="connsiteY0" fmla="*/ 422680 h 422680"/>
                <a:gd name="connsiteX1" fmla="*/ 91382 w 91491"/>
                <a:gd name="connsiteY1" fmla="*/ 227418 h 422680"/>
                <a:gd name="connsiteX2" fmla="*/ 5657 w 91491"/>
                <a:gd name="connsiteY2" fmla="*/ 13105 h 422680"/>
                <a:gd name="connsiteX3" fmla="*/ 15182 w 91491"/>
                <a:gd name="connsiteY3" fmla="*/ 41680 h 422680"/>
                <a:gd name="connsiteX0" fmla="*/ 17761 w 89307"/>
                <a:gd name="connsiteY0" fmla="*/ 422680 h 422680"/>
                <a:gd name="connsiteX1" fmla="*/ 89198 w 89307"/>
                <a:gd name="connsiteY1" fmla="*/ 227418 h 422680"/>
                <a:gd name="connsiteX2" fmla="*/ 3473 w 89307"/>
                <a:gd name="connsiteY2" fmla="*/ 13105 h 422680"/>
                <a:gd name="connsiteX3" fmla="*/ 27285 w 89307"/>
                <a:gd name="connsiteY3" fmla="*/ 41680 h 422680"/>
                <a:gd name="connsiteX0" fmla="*/ 16767 w 88313"/>
                <a:gd name="connsiteY0" fmla="*/ 423782 h 423782"/>
                <a:gd name="connsiteX1" fmla="*/ 88204 w 88313"/>
                <a:gd name="connsiteY1" fmla="*/ 228520 h 423782"/>
                <a:gd name="connsiteX2" fmla="*/ 2479 w 88313"/>
                <a:gd name="connsiteY2" fmla="*/ 14207 h 423782"/>
                <a:gd name="connsiteX3" fmla="*/ 40579 w 88313"/>
                <a:gd name="connsiteY3" fmla="*/ 38019 h 423782"/>
                <a:gd name="connsiteX0" fmla="*/ 0 w 71702"/>
                <a:gd name="connsiteY0" fmla="*/ 385763 h 385763"/>
                <a:gd name="connsiteX1" fmla="*/ 71437 w 71702"/>
                <a:gd name="connsiteY1" fmla="*/ 190501 h 385763"/>
                <a:gd name="connsiteX2" fmla="*/ 23812 w 71702"/>
                <a:gd name="connsiteY2" fmla="*/ 0 h 385763"/>
                <a:gd name="connsiteX0" fmla="*/ 0 w 106114"/>
                <a:gd name="connsiteY0" fmla="*/ 453496 h 453496"/>
                <a:gd name="connsiteX1" fmla="*/ 71437 w 106114"/>
                <a:gd name="connsiteY1" fmla="*/ 258234 h 453496"/>
                <a:gd name="connsiteX2" fmla="*/ 103861 w 106114"/>
                <a:gd name="connsiteY2" fmla="*/ 0 h 453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6114" h="453496">
                  <a:moveTo>
                    <a:pt x="0" y="453496"/>
                  </a:moveTo>
                  <a:cubicBezTo>
                    <a:pt x="36909" y="389996"/>
                    <a:pt x="54127" y="333817"/>
                    <a:pt x="71437" y="258234"/>
                  </a:cubicBezTo>
                  <a:cubicBezTo>
                    <a:pt x="88747" y="182651"/>
                    <a:pt x="113783" y="39688"/>
                    <a:pt x="103861" y="0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Freeform: Shape 422">
              <a:extLst>
                <a:ext uri="{FF2B5EF4-FFF2-40B4-BE49-F238E27FC236}">
                  <a16:creationId xmlns:a16="http://schemas.microsoft.com/office/drawing/2014/main" id="{20C0B138-799C-4CB5-A722-B0C675E8BFC1}"/>
                </a:ext>
              </a:extLst>
            </p:cNvPr>
            <p:cNvSpPr/>
            <p:nvPr/>
          </p:nvSpPr>
          <p:spPr>
            <a:xfrm flipH="1">
              <a:off x="6226656" y="10045478"/>
              <a:ext cx="111795" cy="801756"/>
            </a:xfrm>
            <a:custGeom>
              <a:avLst/>
              <a:gdLst>
                <a:gd name="connsiteX0" fmla="*/ 16287 w 112306"/>
                <a:gd name="connsiteY0" fmla="*/ 19322 h 800372"/>
                <a:gd name="connsiteX1" fmla="*/ 87724 w 112306"/>
                <a:gd name="connsiteY1" fmla="*/ 14560 h 800372"/>
                <a:gd name="connsiteX2" fmla="*/ 111537 w 112306"/>
                <a:gd name="connsiteY2" fmla="*/ 181247 h 800372"/>
                <a:gd name="connsiteX3" fmla="*/ 63912 w 112306"/>
                <a:gd name="connsiteY3" fmla="*/ 286022 h 800372"/>
                <a:gd name="connsiteX4" fmla="*/ 102012 w 112306"/>
                <a:gd name="connsiteY4" fmla="*/ 457472 h 800372"/>
                <a:gd name="connsiteX5" fmla="*/ 1999 w 112306"/>
                <a:gd name="connsiteY5" fmla="*/ 681310 h 800372"/>
                <a:gd name="connsiteX6" fmla="*/ 44862 w 112306"/>
                <a:gd name="connsiteY6" fmla="*/ 800372 h 800372"/>
                <a:gd name="connsiteX0" fmla="*/ 16287 w 112306"/>
                <a:gd name="connsiteY0" fmla="*/ 19322 h 800372"/>
                <a:gd name="connsiteX1" fmla="*/ 87724 w 112306"/>
                <a:gd name="connsiteY1" fmla="*/ 14560 h 800372"/>
                <a:gd name="connsiteX2" fmla="*/ 111537 w 112306"/>
                <a:gd name="connsiteY2" fmla="*/ 181247 h 800372"/>
                <a:gd name="connsiteX3" fmla="*/ 63912 w 112306"/>
                <a:gd name="connsiteY3" fmla="*/ 286022 h 800372"/>
                <a:gd name="connsiteX4" fmla="*/ 44862 w 112306"/>
                <a:gd name="connsiteY4" fmla="*/ 457472 h 800372"/>
                <a:gd name="connsiteX5" fmla="*/ 1999 w 112306"/>
                <a:gd name="connsiteY5" fmla="*/ 681310 h 800372"/>
                <a:gd name="connsiteX6" fmla="*/ 44862 w 112306"/>
                <a:gd name="connsiteY6" fmla="*/ 800372 h 800372"/>
                <a:gd name="connsiteX0" fmla="*/ 16287 w 112306"/>
                <a:gd name="connsiteY0" fmla="*/ 19322 h 800372"/>
                <a:gd name="connsiteX1" fmla="*/ 87724 w 112306"/>
                <a:gd name="connsiteY1" fmla="*/ 14560 h 800372"/>
                <a:gd name="connsiteX2" fmla="*/ 111537 w 112306"/>
                <a:gd name="connsiteY2" fmla="*/ 181247 h 800372"/>
                <a:gd name="connsiteX3" fmla="*/ 63912 w 112306"/>
                <a:gd name="connsiteY3" fmla="*/ 286022 h 800372"/>
                <a:gd name="connsiteX4" fmla="*/ 44862 w 112306"/>
                <a:gd name="connsiteY4" fmla="*/ 457472 h 800372"/>
                <a:gd name="connsiteX5" fmla="*/ 1999 w 112306"/>
                <a:gd name="connsiteY5" fmla="*/ 681310 h 800372"/>
                <a:gd name="connsiteX6" fmla="*/ 44862 w 112306"/>
                <a:gd name="connsiteY6" fmla="*/ 800372 h 800372"/>
                <a:gd name="connsiteX0" fmla="*/ 16287 w 88086"/>
                <a:gd name="connsiteY0" fmla="*/ 20706 h 801756"/>
                <a:gd name="connsiteX1" fmla="*/ 87724 w 88086"/>
                <a:gd name="connsiteY1" fmla="*/ 15944 h 801756"/>
                <a:gd name="connsiteX2" fmla="*/ 44862 w 88086"/>
                <a:gd name="connsiteY2" fmla="*/ 201681 h 801756"/>
                <a:gd name="connsiteX3" fmla="*/ 63912 w 88086"/>
                <a:gd name="connsiteY3" fmla="*/ 287406 h 801756"/>
                <a:gd name="connsiteX4" fmla="*/ 44862 w 88086"/>
                <a:gd name="connsiteY4" fmla="*/ 458856 h 801756"/>
                <a:gd name="connsiteX5" fmla="*/ 1999 w 88086"/>
                <a:gd name="connsiteY5" fmla="*/ 682694 h 801756"/>
                <a:gd name="connsiteX6" fmla="*/ 44862 w 88086"/>
                <a:gd name="connsiteY6" fmla="*/ 801756 h 801756"/>
                <a:gd name="connsiteX0" fmla="*/ 16287 w 88119"/>
                <a:gd name="connsiteY0" fmla="*/ 20706 h 801756"/>
                <a:gd name="connsiteX1" fmla="*/ 87724 w 88119"/>
                <a:gd name="connsiteY1" fmla="*/ 15944 h 801756"/>
                <a:gd name="connsiteX2" fmla="*/ 44862 w 88119"/>
                <a:gd name="connsiteY2" fmla="*/ 201681 h 801756"/>
                <a:gd name="connsiteX3" fmla="*/ 40100 w 88119"/>
                <a:gd name="connsiteY3" fmla="*/ 282644 h 801756"/>
                <a:gd name="connsiteX4" fmla="*/ 44862 w 88119"/>
                <a:gd name="connsiteY4" fmla="*/ 458856 h 801756"/>
                <a:gd name="connsiteX5" fmla="*/ 1999 w 88119"/>
                <a:gd name="connsiteY5" fmla="*/ 682694 h 801756"/>
                <a:gd name="connsiteX6" fmla="*/ 44862 w 88119"/>
                <a:gd name="connsiteY6" fmla="*/ 801756 h 801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119" h="801756">
                  <a:moveTo>
                    <a:pt x="16287" y="20706"/>
                  </a:moveTo>
                  <a:cubicBezTo>
                    <a:pt x="44068" y="4831"/>
                    <a:pt x="82962" y="-14219"/>
                    <a:pt x="87724" y="15944"/>
                  </a:cubicBezTo>
                  <a:cubicBezTo>
                    <a:pt x="92487" y="46107"/>
                    <a:pt x="52799" y="157231"/>
                    <a:pt x="44862" y="201681"/>
                  </a:cubicBezTo>
                  <a:cubicBezTo>
                    <a:pt x="36925" y="246131"/>
                    <a:pt x="40100" y="239782"/>
                    <a:pt x="40100" y="282644"/>
                  </a:cubicBezTo>
                  <a:cubicBezTo>
                    <a:pt x="40100" y="325506"/>
                    <a:pt x="51212" y="392181"/>
                    <a:pt x="44862" y="458856"/>
                  </a:cubicBezTo>
                  <a:cubicBezTo>
                    <a:pt x="38512" y="525531"/>
                    <a:pt x="11524" y="625544"/>
                    <a:pt x="1999" y="682694"/>
                  </a:cubicBezTo>
                  <a:cubicBezTo>
                    <a:pt x="-7526" y="739844"/>
                    <a:pt x="18668" y="770800"/>
                    <a:pt x="44862" y="801756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Freeform: Shape 423">
              <a:extLst>
                <a:ext uri="{FF2B5EF4-FFF2-40B4-BE49-F238E27FC236}">
                  <a16:creationId xmlns:a16="http://schemas.microsoft.com/office/drawing/2014/main" id="{255C66B8-5580-4F29-A3D5-3C4DE2729955}"/>
                </a:ext>
              </a:extLst>
            </p:cNvPr>
            <p:cNvSpPr/>
            <p:nvPr/>
          </p:nvSpPr>
          <p:spPr>
            <a:xfrm flipH="1">
              <a:off x="6177478" y="10349738"/>
              <a:ext cx="128226" cy="483209"/>
            </a:xfrm>
            <a:custGeom>
              <a:avLst/>
              <a:gdLst>
                <a:gd name="connsiteX0" fmla="*/ 0 w 101070"/>
                <a:gd name="connsiteY0" fmla="*/ 92684 h 483209"/>
                <a:gd name="connsiteX1" fmla="*/ 76200 w 101070"/>
                <a:gd name="connsiteY1" fmla="*/ 6959 h 483209"/>
                <a:gd name="connsiteX2" fmla="*/ 100012 w 101070"/>
                <a:gd name="connsiteY2" fmla="*/ 254609 h 483209"/>
                <a:gd name="connsiteX3" fmla="*/ 47625 w 101070"/>
                <a:gd name="connsiteY3" fmla="*/ 330809 h 483209"/>
                <a:gd name="connsiteX4" fmla="*/ 71437 w 101070"/>
                <a:gd name="connsiteY4" fmla="*/ 483209 h 483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070" h="483209">
                  <a:moveTo>
                    <a:pt x="0" y="92684"/>
                  </a:moveTo>
                  <a:cubicBezTo>
                    <a:pt x="29765" y="36328"/>
                    <a:pt x="59531" y="-20028"/>
                    <a:pt x="76200" y="6959"/>
                  </a:cubicBezTo>
                  <a:cubicBezTo>
                    <a:pt x="92869" y="33946"/>
                    <a:pt x="104775" y="200634"/>
                    <a:pt x="100012" y="254609"/>
                  </a:cubicBezTo>
                  <a:cubicBezTo>
                    <a:pt x="95249" y="308584"/>
                    <a:pt x="52388" y="292709"/>
                    <a:pt x="47625" y="330809"/>
                  </a:cubicBezTo>
                  <a:cubicBezTo>
                    <a:pt x="42863" y="368909"/>
                    <a:pt x="57150" y="426059"/>
                    <a:pt x="71437" y="483209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Freeform: Shape 424">
              <a:extLst>
                <a:ext uri="{FF2B5EF4-FFF2-40B4-BE49-F238E27FC236}">
                  <a16:creationId xmlns:a16="http://schemas.microsoft.com/office/drawing/2014/main" id="{3D38B21E-43F9-4C73-8D72-4132FC481467}"/>
                </a:ext>
              </a:extLst>
            </p:cNvPr>
            <p:cNvSpPr/>
            <p:nvPr/>
          </p:nvSpPr>
          <p:spPr>
            <a:xfrm flipH="1">
              <a:off x="6174396" y="7707961"/>
              <a:ext cx="881320" cy="1991511"/>
            </a:xfrm>
            <a:custGeom>
              <a:avLst/>
              <a:gdLst>
                <a:gd name="connsiteX0" fmla="*/ 628650 w 656196"/>
                <a:gd name="connsiteY0" fmla="*/ 2024795 h 2024795"/>
                <a:gd name="connsiteX1" fmla="*/ 633412 w 656196"/>
                <a:gd name="connsiteY1" fmla="*/ 1843820 h 2024795"/>
                <a:gd name="connsiteX2" fmla="*/ 381000 w 656196"/>
                <a:gd name="connsiteY2" fmla="*/ 1558070 h 2024795"/>
                <a:gd name="connsiteX3" fmla="*/ 90487 w 656196"/>
                <a:gd name="connsiteY3" fmla="*/ 1134207 h 2024795"/>
                <a:gd name="connsiteX4" fmla="*/ 23812 w 656196"/>
                <a:gd name="connsiteY4" fmla="*/ 734157 h 2024795"/>
                <a:gd name="connsiteX5" fmla="*/ 0 w 656196"/>
                <a:gd name="connsiteY5" fmla="*/ 157895 h 2024795"/>
                <a:gd name="connsiteX6" fmla="*/ 23812 w 656196"/>
                <a:gd name="connsiteY6" fmla="*/ 5495 h 2024795"/>
                <a:gd name="connsiteX7" fmla="*/ 119062 w 656196"/>
                <a:gd name="connsiteY7" fmla="*/ 48357 h 2024795"/>
                <a:gd name="connsiteX0" fmla="*/ 775138 w 802684"/>
                <a:gd name="connsiteY0" fmla="*/ 2031581 h 2031581"/>
                <a:gd name="connsiteX1" fmla="*/ 779900 w 802684"/>
                <a:gd name="connsiteY1" fmla="*/ 1850606 h 2031581"/>
                <a:gd name="connsiteX2" fmla="*/ 527488 w 802684"/>
                <a:gd name="connsiteY2" fmla="*/ 1564856 h 2031581"/>
                <a:gd name="connsiteX3" fmla="*/ 236975 w 802684"/>
                <a:gd name="connsiteY3" fmla="*/ 1140993 h 2031581"/>
                <a:gd name="connsiteX4" fmla="*/ 170300 w 802684"/>
                <a:gd name="connsiteY4" fmla="*/ 740943 h 2031581"/>
                <a:gd name="connsiteX5" fmla="*/ 146488 w 802684"/>
                <a:gd name="connsiteY5" fmla="*/ 164681 h 2031581"/>
                <a:gd name="connsiteX6" fmla="*/ 170300 w 802684"/>
                <a:gd name="connsiteY6" fmla="*/ 12281 h 2031581"/>
                <a:gd name="connsiteX7" fmla="*/ 4293 w 802684"/>
                <a:gd name="connsiteY7" fmla="*/ 24998 h 2031581"/>
                <a:gd name="connsiteX0" fmla="*/ 775416 w 802962"/>
                <a:gd name="connsiteY0" fmla="*/ 2031581 h 2031581"/>
                <a:gd name="connsiteX1" fmla="*/ 780178 w 802962"/>
                <a:gd name="connsiteY1" fmla="*/ 1850606 h 2031581"/>
                <a:gd name="connsiteX2" fmla="*/ 527766 w 802962"/>
                <a:gd name="connsiteY2" fmla="*/ 1564856 h 2031581"/>
                <a:gd name="connsiteX3" fmla="*/ 237253 w 802962"/>
                <a:gd name="connsiteY3" fmla="*/ 1140993 h 2031581"/>
                <a:gd name="connsiteX4" fmla="*/ 170578 w 802962"/>
                <a:gd name="connsiteY4" fmla="*/ 740943 h 2031581"/>
                <a:gd name="connsiteX5" fmla="*/ 146766 w 802962"/>
                <a:gd name="connsiteY5" fmla="*/ 164681 h 2031581"/>
                <a:gd name="connsiteX6" fmla="*/ 155505 w 802962"/>
                <a:gd name="connsiteY6" fmla="*/ 12281 h 2031581"/>
                <a:gd name="connsiteX7" fmla="*/ 4571 w 802962"/>
                <a:gd name="connsiteY7" fmla="*/ 24998 h 2031581"/>
                <a:gd name="connsiteX0" fmla="*/ 777016 w 804562"/>
                <a:gd name="connsiteY0" fmla="*/ 2046278 h 2046278"/>
                <a:gd name="connsiteX1" fmla="*/ 781778 w 804562"/>
                <a:gd name="connsiteY1" fmla="*/ 1865303 h 2046278"/>
                <a:gd name="connsiteX2" fmla="*/ 529366 w 804562"/>
                <a:gd name="connsiteY2" fmla="*/ 1579553 h 2046278"/>
                <a:gd name="connsiteX3" fmla="*/ 238853 w 804562"/>
                <a:gd name="connsiteY3" fmla="*/ 1155690 h 2046278"/>
                <a:gd name="connsiteX4" fmla="*/ 172178 w 804562"/>
                <a:gd name="connsiteY4" fmla="*/ 755640 h 2046278"/>
                <a:gd name="connsiteX5" fmla="*/ 148366 w 804562"/>
                <a:gd name="connsiteY5" fmla="*/ 179378 h 2046278"/>
                <a:gd name="connsiteX6" fmla="*/ 96815 w 804562"/>
                <a:gd name="connsiteY6" fmla="*/ 6882 h 2046278"/>
                <a:gd name="connsiteX7" fmla="*/ 6171 w 804562"/>
                <a:gd name="connsiteY7" fmla="*/ 39695 h 2046278"/>
                <a:gd name="connsiteX0" fmla="*/ 775139 w 802685"/>
                <a:gd name="connsiteY0" fmla="*/ 2022491 h 2022491"/>
                <a:gd name="connsiteX1" fmla="*/ 779901 w 802685"/>
                <a:gd name="connsiteY1" fmla="*/ 1841516 h 2022491"/>
                <a:gd name="connsiteX2" fmla="*/ 527489 w 802685"/>
                <a:gd name="connsiteY2" fmla="*/ 1555766 h 2022491"/>
                <a:gd name="connsiteX3" fmla="*/ 236976 w 802685"/>
                <a:gd name="connsiteY3" fmla="*/ 1131903 h 2022491"/>
                <a:gd name="connsiteX4" fmla="*/ 170301 w 802685"/>
                <a:gd name="connsiteY4" fmla="*/ 731853 h 2022491"/>
                <a:gd name="connsiteX5" fmla="*/ 146489 w 802685"/>
                <a:gd name="connsiteY5" fmla="*/ 155591 h 2022491"/>
                <a:gd name="connsiteX6" fmla="*/ 170301 w 802685"/>
                <a:gd name="connsiteY6" fmla="*/ 23289 h 2022491"/>
                <a:gd name="connsiteX7" fmla="*/ 4294 w 802685"/>
                <a:gd name="connsiteY7" fmla="*/ 15908 h 2022491"/>
                <a:gd name="connsiteX0" fmla="*/ 770845 w 798391"/>
                <a:gd name="connsiteY0" fmla="*/ 2006583 h 2006583"/>
                <a:gd name="connsiteX1" fmla="*/ 775607 w 798391"/>
                <a:gd name="connsiteY1" fmla="*/ 1825608 h 2006583"/>
                <a:gd name="connsiteX2" fmla="*/ 523195 w 798391"/>
                <a:gd name="connsiteY2" fmla="*/ 1539858 h 2006583"/>
                <a:gd name="connsiteX3" fmla="*/ 232682 w 798391"/>
                <a:gd name="connsiteY3" fmla="*/ 1115995 h 2006583"/>
                <a:gd name="connsiteX4" fmla="*/ 166007 w 798391"/>
                <a:gd name="connsiteY4" fmla="*/ 715945 h 2006583"/>
                <a:gd name="connsiteX5" fmla="*/ 142195 w 798391"/>
                <a:gd name="connsiteY5" fmla="*/ 139683 h 2006583"/>
                <a:gd name="connsiteX6" fmla="*/ 0 w 798391"/>
                <a:gd name="connsiteY6" fmla="*/ 0 h 2006583"/>
                <a:gd name="connsiteX0" fmla="*/ 710555 w 738101"/>
                <a:gd name="connsiteY0" fmla="*/ 2071898 h 2071898"/>
                <a:gd name="connsiteX1" fmla="*/ 715317 w 738101"/>
                <a:gd name="connsiteY1" fmla="*/ 1890923 h 2071898"/>
                <a:gd name="connsiteX2" fmla="*/ 462905 w 738101"/>
                <a:gd name="connsiteY2" fmla="*/ 1605173 h 2071898"/>
                <a:gd name="connsiteX3" fmla="*/ 172392 w 738101"/>
                <a:gd name="connsiteY3" fmla="*/ 1181310 h 2071898"/>
                <a:gd name="connsiteX4" fmla="*/ 105717 w 738101"/>
                <a:gd name="connsiteY4" fmla="*/ 781260 h 2071898"/>
                <a:gd name="connsiteX5" fmla="*/ 81905 w 738101"/>
                <a:gd name="connsiteY5" fmla="*/ 204998 h 2071898"/>
                <a:gd name="connsiteX6" fmla="*/ 0 w 738101"/>
                <a:gd name="connsiteY6" fmla="*/ 0 h 2071898"/>
                <a:gd name="connsiteX0" fmla="*/ 710555 w 738101"/>
                <a:gd name="connsiteY0" fmla="*/ 2071898 h 2071898"/>
                <a:gd name="connsiteX1" fmla="*/ 715317 w 738101"/>
                <a:gd name="connsiteY1" fmla="*/ 1890923 h 2071898"/>
                <a:gd name="connsiteX2" fmla="*/ 462905 w 738101"/>
                <a:gd name="connsiteY2" fmla="*/ 1605173 h 2071898"/>
                <a:gd name="connsiteX3" fmla="*/ 172392 w 738101"/>
                <a:gd name="connsiteY3" fmla="*/ 1181310 h 2071898"/>
                <a:gd name="connsiteX4" fmla="*/ 105717 w 738101"/>
                <a:gd name="connsiteY4" fmla="*/ 781260 h 2071898"/>
                <a:gd name="connsiteX5" fmla="*/ 81905 w 738101"/>
                <a:gd name="connsiteY5" fmla="*/ 204998 h 2071898"/>
                <a:gd name="connsiteX6" fmla="*/ 0 w 738101"/>
                <a:gd name="connsiteY6" fmla="*/ 0 h 2071898"/>
                <a:gd name="connsiteX0" fmla="*/ 670361 w 697907"/>
                <a:gd name="connsiteY0" fmla="*/ 1991511 h 1991511"/>
                <a:gd name="connsiteX1" fmla="*/ 675123 w 697907"/>
                <a:gd name="connsiteY1" fmla="*/ 1810536 h 1991511"/>
                <a:gd name="connsiteX2" fmla="*/ 422711 w 697907"/>
                <a:gd name="connsiteY2" fmla="*/ 1524786 h 1991511"/>
                <a:gd name="connsiteX3" fmla="*/ 132198 w 697907"/>
                <a:gd name="connsiteY3" fmla="*/ 1100923 h 1991511"/>
                <a:gd name="connsiteX4" fmla="*/ 65523 w 697907"/>
                <a:gd name="connsiteY4" fmla="*/ 700873 h 1991511"/>
                <a:gd name="connsiteX5" fmla="*/ 41711 w 697907"/>
                <a:gd name="connsiteY5" fmla="*/ 124611 h 1991511"/>
                <a:gd name="connsiteX6" fmla="*/ 0 w 697907"/>
                <a:gd name="connsiteY6" fmla="*/ 0 h 1991511"/>
                <a:gd name="connsiteX0" fmla="*/ 670361 w 694675"/>
                <a:gd name="connsiteY0" fmla="*/ 1991511 h 1991511"/>
                <a:gd name="connsiteX1" fmla="*/ 675123 w 694675"/>
                <a:gd name="connsiteY1" fmla="*/ 1810536 h 1991511"/>
                <a:gd name="connsiteX2" fmla="*/ 467929 w 694675"/>
                <a:gd name="connsiteY2" fmla="*/ 1494640 h 1991511"/>
                <a:gd name="connsiteX3" fmla="*/ 132198 w 694675"/>
                <a:gd name="connsiteY3" fmla="*/ 1100923 h 1991511"/>
                <a:gd name="connsiteX4" fmla="*/ 65523 w 694675"/>
                <a:gd name="connsiteY4" fmla="*/ 700873 h 1991511"/>
                <a:gd name="connsiteX5" fmla="*/ 41711 w 694675"/>
                <a:gd name="connsiteY5" fmla="*/ 124611 h 1991511"/>
                <a:gd name="connsiteX6" fmla="*/ 0 w 694675"/>
                <a:gd name="connsiteY6" fmla="*/ 0 h 1991511"/>
                <a:gd name="connsiteX0" fmla="*/ 670361 w 694675"/>
                <a:gd name="connsiteY0" fmla="*/ 1991511 h 1991511"/>
                <a:gd name="connsiteX1" fmla="*/ 675123 w 694675"/>
                <a:gd name="connsiteY1" fmla="*/ 1810536 h 1991511"/>
                <a:gd name="connsiteX2" fmla="*/ 467929 w 694675"/>
                <a:gd name="connsiteY2" fmla="*/ 1494640 h 1991511"/>
                <a:gd name="connsiteX3" fmla="*/ 102053 w 694675"/>
                <a:gd name="connsiteY3" fmla="*/ 1100923 h 1991511"/>
                <a:gd name="connsiteX4" fmla="*/ 65523 w 694675"/>
                <a:gd name="connsiteY4" fmla="*/ 700873 h 1991511"/>
                <a:gd name="connsiteX5" fmla="*/ 41711 w 694675"/>
                <a:gd name="connsiteY5" fmla="*/ 124611 h 1991511"/>
                <a:gd name="connsiteX6" fmla="*/ 0 w 694675"/>
                <a:gd name="connsiteY6" fmla="*/ 0 h 1991511"/>
                <a:gd name="connsiteX0" fmla="*/ 670361 w 694675"/>
                <a:gd name="connsiteY0" fmla="*/ 1991511 h 1991511"/>
                <a:gd name="connsiteX1" fmla="*/ 675123 w 694675"/>
                <a:gd name="connsiteY1" fmla="*/ 1810536 h 1991511"/>
                <a:gd name="connsiteX2" fmla="*/ 467929 w 694675"/>
                <a:gd name="connsiteY2" fmla="*/ 1494640 h 1991511"/>
                <a:gd name="connsiteX3" fmla="*/ 102053 w 694675"/>
                <a:gd name="connsiteY3" fmla="*/ 1100923 h 1991511"/>
                <a:gd name="connsiteX4" fmla="*/ 25330 w 694675"/>
                <a:gd name="connsiteY4" fmla="*/ 700873 h 1991511"/>
                <a:gd name="connsiteX5" fmla="*/ 41711 w 694675"/>
                <a:gd name="connsiteY5" fmla="*/ 124611 h 1991511"/>
                <a:gd name="connsiteX6" fmla="*/ 0 w 694675"/>
                <a:gd name="connsiteY6" fmla="*/ 0 h 1991511"/>
                <a:gd name="connsiteX0" fmla="*/ 670361 w 694675"/>
                <a:gd name="connsiteY0" fmla="*/ 1991511 h 1991511"/>
                <a:gd name="connsiteX1" fmla="*/ 675123 w 694675"/>
                <a:gd name="connsiteY1" fmla="*/ 1810536 h 1991511"/>
                <a:gd name="connsiteX2" fmla="*/ 467929 w 694675"/>
                <a:gd name="connsiteY2" fmla="*/ 1494640 h 1991511"/>
                <a:gd name="connsiteX3" fmla="*/ 102053 w 694675"/>
                <a:gd name="connsiteY3" fmla="*/ 1100923 h 1991511"/>
                <a:gd name="connsiteX4" fmla="*/ 25330 w 694675"/>
                <a:gd name="connsiteY4" fmla="*/ 700873 h 1991511"/>
                <a:gd name="connsiteX5" fmla="*/ 41711 w 694675"/>
                <a:gd name="connsiteY5" fmla="*/ 124611 h 1991511"/>
                <a:gd name="connsiteX6" fmla="*/ 0 w 694675"/>
                <a:gd name="connsiteY6" fmla="*/ 0 h 1991511"/>
                <a:gd name="connsiteX0" fmla="*/ 670361 w 694675"/>
                <a:gd name="connsiteY0" fmla="*/ 1991511 h 1991511"/>
                <a:gd name="connsiteX1" fmla="*/ 675123 w 694675"/>
                <a:gd name="connsiteY1" fmla="*/ 1810536 h 1991511"/>
                <a:gd name="connsiteX2" fmla="*/ 467929 w 694675"/>
                <a:gd name="connsiteY2" fmla="*/ 1494640 h 1991511"/>
                <a:gd name="connsiteX3" fmla="*/ 102053 w 694675"/>
                <a:gd name="connsiteY3" fmla="*/ 1151165 h 1991511"/>
                <a:gd name="connsiteX4" fmla="*/ 25330 w 694675"/>
                <a:gd name="connsiteY4" fmla="*/ 700873 h 1991511"/>
                <a:gd name="connsiteX5" fmla="*/ 41711 w 694675"/>
                <a:gd name="connsiteY5" fmla="*/ 124611 h 1991511"/>
                <a:gd name="connsiteX6" fmla="*/ 0 w 694675"/>
                <a:gd name="connsiteY6" fmla="*/ 0 h 1991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94675" h="1991511">
                  <a:moveTo>
                    <a:pt x="670361" y="1991511"/>
                  </a:moveTo>
                  <a:cubicBezTo>
                    <a:pt x="693379" y="1939917"/>
                    <a:pt x="708862" y="1893348"/>
                    <a:pt x="675123" y="1810536"/>
                  </a:cubicBezTo>
                  <a:cubicBezTo>
                    <a:pt x="641384" y="1727724"/>
                    <a:pt x="563441" y="1604535"/>
                    <a:pt x="467929" y="1494640"/>
                  </a:cubicBezTo>
                  <a:cubicBezTo>
                    <a:pt x="372417" y="1384745"/>
                    <a:pt x="175819" y="1283459"/>
                    <a:pt x="102053" y="1151165"/>
                  </a:cubicBezTo>
                  <a:cubicBezTo>
                    <a:pt x="28287" y="1018871"/>
                    <a:pt x="35387" y="871965"/>
                    <a:pt x="25330" y="700873"/>
                  </a:cubicBezTo>
                  <a:cubicBezTo>
                    <a:pt x="15273" y="529781"/>
                    <a:pt x="45933" y="241423"/>
                    <a:pt x="41711" y="124611"/>
                  </a:cubicBezTo>
                  <a:cubicBezTo>
                    <a:pt x="37489" y="7799"/>
                    <a:pt x="29624" y="29101"/>
                    <a:pt x="0" y="0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0" name="pelvic splanchn left">
            <a:extLst>
              <a:ext uri="{FF2B5EF4-FFF2-40B4-BE49-F238E27FC236}">
                <a16:creationId xmlns:a16="http://schemas.microsoft.com/office/drawing/2014/main" id="{B4C2EE09-2DFE-43AE-B145-92955A250C3C}"/>
              </a:ext>
            </a:extLst>
          </p:cNvPr>
          <p:cNvGrpSpPr/>
          <p:nvPr/>
        </p:nvGrpSpPr>
        <p:grpSpPr>
          <a:xfrm>
            <a:off x="7383228" y="9980865"/>
            <a:ext cx="469097" cy="848099"/>
            <a:chOff x="7397383" y="9708102"/>
            <a:chExt cx="469097" cy="848099"/>
          </a:xfrm>
        </p:grpSpPr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1263F14A-180A-4AFE-A5E5-DE59DBFB909D}"/>
                </a:ext>
              </a:extLst>
            </p:cNvPr>
            <p:cNvSpPr/>
            <p:nvPr/>
          </p:nvSpPr>
          <p:spPr>
            <a:xfrm>
              <a:off x="7471989" y="9708102"/>
              <a:ext cx="363965" cy="152873"/>
            </a:xfrm>
            <a:custGeom>
              <a:avLst/>
              <a:gdLst>
                <a:gd name="connsiteX0" fmla="*/ 0 w 286247"/>
                <a:gd name="connsiteY0" fmla="*/ 65836 h 92945"/>
                <a:gd name="connsiteX1" fmla="*/ 159026 w 286247"/>
                <a:gd name="connsiteY1" fmla="*/ 89690 h 92945"/>
                <a:gd name="connsiteX2" fmla="*/ 254442 w 286247"/>
                <a:gd name="connsiteY2" fmla="*/ 2226 h 92945"/>
                <a:gd name="connsiteX3" fmla="*/ 246490 w 286247"/>
                <a:gd name="connsiteY3" fmla="*/ 26080 h 92945"/>
                <a:gd name="connsiteX4" fmla="*/ 286247 w 286247"/>
                <a:gd name="connsiteY4" fmla="*/ 26080 h 92945"/>
                <a:gd name="connsiteX0" fmla="*/ 0 w 258714"/>
                <a:gd name="connsiteY0" fmla="*/ 65836 h 92945"/>
                <a:gd name="connsiteX1" fmla="*/ 159026 w 258714"/>
                <a:gd name="connsiteY1" fmla="*/ 89690 h 92945"/>
                <a:gd name="connsiteX2" fmla="*/ 254442 w 258714"/>
                <a:gd name="connsiteY2" fmla="*/ 2226 h 92945"/>
                <a:gd name="connsiteX3" fmla="*/ 246490 w 258714"/>
                <a:gd name="connsiteY3" fmla="*/ 26080 h 92945"/>
                <a:gd name="connsiteX0" fmla="*/ 0 w 254442"/>
                <a:gd name="connsiteY0" fmla="*/ 63610 h 90719"/>
                <a:gd name="connsiteX1" fmla="*/ 159026 w 254442"/>
                <a:gd name="connsiteY1" fmla="*/ 87464 h 90719"/>
                <a:gd name="connsiteX2" fmla="*/ 254442 w 254442"/>
                <a:gd name="connsiteY2" fmla="*/ 0 h 90719"/>
                <a:gd name="connsiteX0" fmla="*/ 0 w 254442"/>
                <a:gd name="connsiteY0" fmla="*/ 63610 h 70185"/>
                <a:gd name="connsiteX1" fmla="*/ 173314 w 254442"/>
                <a:gd name="connsiteY1" fmla="*/ 49364 h 70185"/>
                <a:gd name="connsiteX2" fmla="*/ 254442 w 254442"/>
                <a:gd name="connsiteY2" fmla="*/ 0 h 70185"/>
                <a:gd name="connsiteX0" fmla="*/ 0 w 240155"/>
                <a:gd name="connsiteY0" fmla="*/ 135047 h 144059"/>
                <a:gd name="connsiteX1" fmla="*/ 173314 w 240155"/>
                <a:gd name="connsiteY1" fmla="*/ 120801 h 144059"/>
                <a:gd name="connsiteX2" fmla="*/ 240155 w 240155"/>
                <a:gd name="connsiteY2" fmla="*/ 0 h 144059"/>
                <a:gd name="connsiteX0" fmla="*/ 0 w 386205"/>
                <a:gd name="connsiteY0" fmla="*/ 77897 h 123417"/>
                <a:gd name="connsiteX1" fmla="*/ 319364 w 386205"/>
                <a:gd name="connsiteY1" fmla="*/ 120801 h 123417"/>
                <a:gd name="connsiteX2" fmla="*/ 386205 w 386205"/>
                <a:gd name="connsiteY2" fmla="*/ 0 h 123417"/>
                <a:gd name="connsiteX0" fmla="*/ 0 w 386205"/>
                <a:gd name="connsiteY0" fmla="*/ 84247 h 124165"/>
                <a:gd name="connsiteX1" fmla="*/ 319364 w 386205"/>
                <a:gd name="connsiteY1" fmla="*/ 120801 h 124165"/>
                <a:gd name="connsiteX2" fmla="*/ 386205 w 386205"/>
                <a:gd name="connsiteY2" fmla="*/ 0 h 124165"/>
                <a:gd name="connsiteX0" fmla="*/ 0 w 386205"/>
                <a:gd name="connsiteY0" fmla="*/ 84247 h 102604"/>
                <a:gd name="connsiteX1" fmla="*/ 255864 w 386205"/>
                <a:gd name="connsiteY1" fmla="*/ 95401 h 102604"/>
                <a:gd name="connsiteX2" fmla="*/ 386205 w 386205"/>
                <a:gd name="connsiteY2" fmla="*/ 0 h 102604"/>
                <a:gd name="connsiteX0" fmla="*/ 0 w 386205"/>
                <a:gd name="connsiteY0" fmla="*/ 93723 h 106888"/>
                <a:gd name="connsiteX1" fmla="*/ 255864 w 386205"/>
                <a:gd name="connsiteY1" fmla="*/ 95401 h 106888"/>
                <a:gd name="connsiteX2" fmla="*/ 386205 w 386205"/>
                <a:gd name="connsiteY2" fmla="*/ 0 h 106888"/>
                <a:gd name="connsiteX0" fmla="*/ 0 w 386205"/>
                <a:gd name="connsiteY0" fmla="*/ 93723 h 99095"/>
                <a:gd name="connsiteX1" fmla="*/ 236913 w 386205"/>
                <a:gd name="connsiteY1" fmla="*/ 66974 h 99095"/>
                <a:gd name="connsiteX2" fmla="*/ 386205 w 386205"/>
                <a:gd name="connsiteY2" fmla="*/ 0 h 99095"/>
                <a:gd name="connsiteX0" fmla="*/ 0 w 347105"/>
                <a:gd name="connsiteY0" fmla="*/ 103775 h 108128"/>
                <a:gd name="connsiteX1" fmla="*/ 197813 w 347105"/>
                <a:gd name="connsiteY1" fmla="*/ 66974 h 108128"/>
                <a:gd name="connsiteX2" fmla="*/ 347105 w 347105"/>
                <a:gd name="connsiteY2" fmla="*/ 0 h 108128"/>
                <a:gd name="connsiteX0" fmla="*/ 0 w 347105"/>
                <a:gd name="connsiteY0" fmla="*/ 103775 h 103817"/>
                <a:gd name="connsiteX1" fmla="*/ 197813 w 347105"/>
                <a:gd name="connsiteY1" fmla="*/ 66974 h 103817"/>
                <a:gd name="connsiteX2" fmla="*/ 347105 w 347105"/>
                <a:gd name="connsiteY2" fmla="*/ 0 h 103817"/>
                <a:gd name="connsiteX0" fmla="*/ 0 w 347105"/>
                <a:gd name="connsiteY0" fmla="*/ 103775 h 105472"/>
                <a:gd name="connsiteX1" fmla="*/ 197813 w 347105"/>
                <a:gd name="connsiteY1" fmla="*/ 66974 h 105472"/>
                <a:gd name="connsiteX2" fmla="*/ 347105 w 347105"/>
                <a:gd name="connsiteY2" fmla="*/ 0 h 105472"/>
                <a:gd name="connsiteX0" fmla="*/ 0 w 347105"/>
                <a:gd name="connsiteY0" fmla="*/ 103775 h 105472"/>
                <a:gd name="connsiteX1" fmla="*/ 204713 w 347105"/>
                <a:gd name="connsiteY1" fmla="*/ 66974 h 105472"/>
                <a:gd name="connsiteX2" fmla="*/ 347105 w 347105"/>
                <a:gd name="connsiteY2" fmla="*/ 0 h 105472"/>
                <a:gd name="connsiteX0" fmla="*/ 0 w 347105"/>
                <a:gd name="connsiteY0" fmla="*/ 103775 h 105768"/>
                <a:gd name="connsiteX1" fmla="*/ 204713 w 347105"/>
                <a:gd name="connsiteY1" fmla="*/ 66974 h 105768"/>
                <a:gd name="connsiteX2" fmla="*/ 347105 w 347105"/>
                <a:gd name="connsiteY2" fmla="*/ 0 h 105768"/>
                <a:gd name="connsiteX0" fmla="*/ 0 w 347105"/>
                <a:gd name="connsiteY0" fmla="*/ 103775 h 105472"/>
                <a:gd name="connsiteX1" fmla="*/ 204713 w 347105"/>
                <a:gd name="connsiteY1" fmla="*/ 66974 h 105472"/>
                <a:gd name="connsiteX2" fmla="*/ 347105 w 347105"/>
                <a:gd name="connsiteY2" fmla="*/ 0 h 105472"/>
                <a:gd name="connsiteX0" fmla="*/ 0 w 347105"/>
                <a:gd name="connsiteY0" fmla="*/ 103775 h 105768"/>
                <a:gd name="connsiteX1" fmla="*/ 204713 w 347105"/>
                <a:gd name="connsiteY1" fmla="*/ 66974 h 105768"/>
                <a:gd name="connsiteX2" fmla="*/ 347105 w 347105"/>
                <a:gd name="connsiteY2" fmla="*/ 0 h 105768"/>
                <a:gd name="connsiteX0" fmla="*/ 0 w 347105"/>
                <a:gd name="connsiteY0" fmla="*/ 103775 h 106204"/>
                <a:gd name="connsiteX1" fmla="*/ 204713 w 347105"/>
                <a:gd name="connsiteY1" fmla="*/ 73006 h 106204"/>
                <a:gd name="connsiteX2" fmla="*/ 347105 w 347105"/>
                <a:gd name="connsiteY2" fmla="*/ 0 h 106204"/>
                <a:gd name="connsiteX0" fmla="*/ 0 w 347105"/>
                <a:gd name="connsiteY0" fmla="*/ 103775 h 105912"/>
                <a:gd name="connsiteX1" fmla="*/ 204713 w 347105"/>
                <a:gd name="connsiteY1" fmla="*/ 73006 h 105912"/>
                <a:gd name="connsiteX2" fmla="*/ 347105 w 347105"/>
                <a:gd name="connsiteY2" fmla="*/ 0 h 105912"/>
                <a:gd name="connsiteX0" fmla="*/ 0 w 335605"/>
                <a:gd name="connsiteY0" fmla="*/ 103775 h 105891"/>
                <a:gd name="connsiteX1" fmla="*/ 193213 w 335605"/>
                <a:gd name="connsiteY1" fmla="*/ 73006 h 105891"/>
                <a:gd name="connsiteX2" fmla="*/ 335605 w 335605"/>
                <a:gd name="connsiteY2" fmla="*/ 0 h 105891"/>
                <a:gd name="connsiteX0" fmla="*/ 0 w 335605"/>
                <a:gd name="connsiteY0" fmla="*/ 103775 h 112094"/>
                <a:gd name="connsiteX1" fmla="*/ 193213 w 335605"/>
                <a:gd name="connsiteY1" fmla="*/ 73006 h 112094"/>
                <a:gd name="connsiteX2" fmla="*/ 335605 w 335605"/>
                <a:gd name="connsiteY2" fmla="*/ 0 h 112094"/>
                <a:gd name="connsiteX0" fmla="*/ 0 w 335605"/>
                <a:gd name="connsiteY0" fmla="*/ 103775 h 113368"/>
                <a:gd name="connsiteX1" fmla="*/ 193213 w 335605"/>
                <a:gd name="connsiteY1" fmla="*/ 81048 h 113368"/>
                <a:gd name="connsiteX2" fmla="*/ 335605 w 335605"/>
                <a:gd name="connsiteY2" fmla="*/ 0 h 113368"/>
                <a:gd name="connsiteX0" fmla="*/ 0 w 335605"/>
                <a:gd name="connsiteY0" fmla="*/ 103775 h 113053"/>
                <a:gd name="connsiteX1" fmla="*/ 193213 w 335605"/>
                <a:gd name="connsiteY1" fmla="*/ 81048 h 113053"/>
                <a:gd name="connsiteX2" fmla="*/ 335605 w 335605"/>
                <a:gd name="connsiteY2" fmla="*/ 0 h 113053"/>
                <a:gd name="connsiteX0" fmla="*/ 0 w 335605"/>
                <a:gd name="connsiteY0" fmla="*/ 103775 h 113053"/>
                <a:gd name="connsiteX1" fmla="*/ 193213 w 335605"/>
                <a:gd name="connsiteY1" fmla="*/ 81048 h 113053"/>
                <a:gd name="connsiteX2" fmla="*/ 335605 w 335605"/>
                <a:gd name="connsiteY2" fmla="*/ 0 h 113053"/>
                <a:gd name="connsiteX0" fmla="*/ 0 w 319505"/>
                <a:gd name="connsiteY0" fmla="*/ 111817 h 120307"/>
                <a:gd name="connsiteX1" fmla="*/ 177113 w 319505"/>
                <a:gd name="connsiteY1" fmla="*/ 81048 h 120307"/>
                <a:gd name="connsiteX2" fmla="*/ 319505 w 319505"/>
                <a:gd name="connsiteY2" fmla="*/ 0 h 120307"/>
                <a:gd name="connsiteX0" fmla="*/ 0 w 319505"/>
                <a:gd name="connsiteY0" fmla="*/ 111817 h 116251"/>
                <a:gd name="connsiteX1" fmla="*/ 177113 w 319505"/>
                <a:gd name="connsiteY1" fmla="*/ 81048 h 116251"/>
                <a:gd name="connsiteX2" fmla="*/ 319505 w 319505"/>
                <a:gd name="connsiteY2" fmla="*/ 0 h 116251"/>
                <a:gd name="connsiteX0" fmla="*/ 0 w 319505"/>
                <a:gd name="connsiteY0" fmla="*/ 111817 h 117307"/>
                <a:gd name="connsiteX1" fmla="*/ 186314 w 319505"/>
                <a:gd name="connsiteY1" fmla="*/ 89090 h 117307"/>
                <a:gd name="connsiteX2" fmla="*/ 319505 w 319505"/>
                <a:gd name="connsiteY2" fmla="*/ 0 h 117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9505" h="117307">
                  <a:moveTo>
                    <a:pt x="0" y="111817"/>
                  </a:moveTo>
                  <a:cubicBezTo>
                    <a:pt x="76709" y="127035"/>
                    <a:pt x="133063" y="107726"/>
                    <a:pt x="186314" y="89090"/>
                  </a:cubicBezTo>
                  <a:cubicBezTo>
                    <a:pt x="239565" y="70454"/>
                    <a:pt x="304928" y="10602"/>
                    <a:pt x="319505" y="0"/>
                  </a:cubicBezTo>
                </a:path>
              </a:pathLst>
            </a:custGeom>
            <a:noFill/>
            <a:ln w="57150">
              <a:solidFill>
                <a:srgbClr val="CC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Freeform: Shape 415">
              <a:extLst>
                <a:ext uri="{FF2B5EF4-FFF2-40B4-BE49-F238E27FC236}">
                  <a16:creationId xmlns:a16="http://schemas.microsoft.com/office/drawing/2014/main" id="{40AD3FA7-AF65-48F1-AEFB-30911B053C1A}"/>
                </a:ext>
              </a:extLst>
            </p:cNvPr>
            <p:cNvSpPr/>
            <p:nvPr/>
          </p:nvSpPr>
          <p:spPr>
            <a:xfrm>
              <a:off x="7472000" y="10049798"/>
              <a:ext cx="372652" cy="163131"/>
            </a:xfrm>
            <a:custGeom>
              <a:avLst/>
              <a:gdLst>
                <a:gd name="connsiteX0" fmla="*/ 0 w 286247"/>
                <a:gd name="connsiteY0" fmla="*/ 65836 h 92945"/>
                <a:gd name="connsiteX1" fmla="*/ 159026 w 286247"/>
                <a:gd name="connsiteY1" fmla="*/ 89690 h 92945"/>
                <a:gd name="connsiteX2" fmla="*/ 254442 w 286247"/>
                <a:gd name="connsiteY2" fmla="*/ 2226 h 92945"/>
                <a:gd name="connsiteX3" fmla="*/ 246490 w 286247"/>
                <a:gd name="connsiteY3" fmla="*/ 26080 h 92945"/>
                <a:gd name="connsiteX4" fmla="*/ 286247 w 286247"/>
                <a:gd name="connsiteY4" fmla="*/ 26080 h 92945"/>
                <a:gd name="connsiteX0" fmla="*/ 0 w 258714"/>
                <a:gd name="connsiteY0" fmla="*/ 65836 h 92945"/>
                <a:gd name="connsiteX1" fmla="*/ 159026 w 258714"/>
                <a:gd name="connsiteY1" fmla="*/ 89690 h 92945"/>
                <a:gd name="connsiteX2" fmla="*/ 254442 w 258714"/>
                <a:gd name="connsiteY2" fmla="*/ 2226 h 92945"/>
                <a:gd name="connsiteX3" fmla="*/ 246490 w 258714"/>
                <a:gd name="connsiteY3" fmla="*/ 26080 h 92945"/>
                <a:gd name="connsiteX0" fmla="*/ 0 w 254442"/>
                <a:gd name="connsiteY0" fmla="*/ 63610 h 90719"/>
                <a:gd name="connsiteX1" fmla="*/ 159026 w 254442"/>
                <a:gd name="connsiteY1" fmla="*/ 87464 h 90719"/>
                <a:gd name="connsiteX2" fmla="*/ 254442 w 254442"/>
                <a:gd name="connsiteY2" fmla="*/ 0 h 90719"/>
                <a:gd name="connsiteX0" fmla="*/ 0 w 254442"/>
                <a:gd name="connsiteY0" fmla="*/ 63610 h 67518"/>
                <a:gd name="connsiteX1" fmla="*/ 168551 w 254442"/>
                <a:gd name="connsiteY1" fmla="*/ 25552 h 67518"/>
                <a:gd name="connsiteX2" fmla="*/ 254442 w 254442"/>
                <a:gd name="connsiteY2" fmla="*/ 0 h 67518"/>
                <a:gd name="connsiteX0" fmla="*/ 0 w 278255"/>
                <a:gd name="connsiteY0" fmla="*/ 135048 h 139868"/>
                <a:gd name="connsiteX1" fmla="*/ 168551 w 278255"/>
                <a:gd name="connsiteY1" fmla="*/ 96990 h 139868"/>
                <a:gd name="connsiteX2" fmla="*/ 278255 w 278255"/>
                <a:gd name="connsiteY2" fmla="*/ 0 h 139868"/>
                <a:gd name="connsiteX0" fmla="*/ 0 w 424305"/>
                <a:gd name="connsiteY0" fmla="*/ 96948 h 109491"/>
                <a:gd name="connsiteX1" fmla="*/ 314601 w 424305"/>
                <a:gd name="connsiteY1" fmla="*/ 96990 h 109491"/>
                <a:gd name="connsiteX2" fmla="*/ 424305 w 424305"/>
                <a:gd name="connsiteY2" fmla="*/ 0 h 109491"/>
                <a:gd name="connsiteX0" fmla="*/ 0 w 424305"/>
                <a:gd name="connsiteY0" fmla="*/ 96948 h 99438"/>
                <a:gd name="connsiteX1" fmla="*/ 314601 w 424305"/>
                <a:gd name="connsiteY1" fmla="*/ 20790 h 99438"/>
                <a:gd name="connsiteX2" fmla="*/ 424305 w 424305"/>
                <a:gd name="connsiteY2" fmla="*/ 0 h 99438"/>
                <a:gd name="connsiteX0" fmla="*/ 0 w 430655"/>
                <a:gd name="connsiteY0" fmla="*/ 204898 h 207973"/>
                <a:gd name="connsiteX1" fmla="*/ 314601 w 430655"/>
                <a:gd name="connsiteY1" fmla="*/ 128740 h 207973"/>
                <a:gd name="connsiteX2" fmla="*/ 430655 w 430655"/>
                <a:gd name="connsiteY2" fmla="*/ 0 h 207973"/>
                <a:gd name="connsiteX0" fmla="*/ 0 w 430655"/>
                <a:gd name="connsiteY0" fmla="*/ 204898 h 210188"/>
                <a:gd name="connsiteX1" fmla="*/ 238401 w 430655"/>
                <a:gd name="connsiteY1" fmla="*/ 160490 h 210188"/>
                <a:gd name="connsiteX2" fmla="*/ 430655 w 430655"/>
                <a:gd name="connsiteY2" fmla="*/ 0 h 210188"/>
                <a:gd name="connsiteX0" fmla="*/ 0 w 449705"/>
                <a:gd name="connsiteY0" fmla="*/ 198548 h 203728"/>
                <a:gd name="connsiteX1" fmla="*/ 238401 w 449705"/>
                <a:gd name="connsiteY1" fmla="*/ 154140 h 203728"/>
                <a:gd name="connsiteX2" fmla="*/ 449705 w 449705"/>
                <a:gd name="connsiteY2" fmla="*/ 0 h 203728"/>
                <a:gd name="connsiteX0" fmla="*/ 0 w 402597"/>
                <a:gd name="connsiteY0" fmla="*/ 102924 h 108104"/>
                <a:gd name="connsiteX1" fmla="*/ 238401 w 402597"/>
                <a:gd name="connsiteY1" fmla="*/ 58516 h 108104"/>
                <a:gd name="connsiteX2" fmla="*/ 402597 w 402597"/>
                <a:gd name="connsiteY2" fmla="*/ 0 h 108104"/>
                <a:gd name="connsiteX0" fmla="*/ 0 w 346819"/>
                <a:gd name="connsiteY0" fmla="*/ 101157 h 106541"/>
                <a:gd name="connsiteX1" fmla="*/ 182623 w 346819"/>
                <a:gd name="connsiteY1" fmla="*/ 58516 h 106541"/>
                <a:gd name="connsiteX2" fmla="*/ 346819 w 346819"/>
                <a:gd name="connsiteY2" fmla="*/ 0 h 106541"/>
                <a:gd name="connsiteX0" fmla="*/ 0 w 346819"/>
                <a:gd name="connsiteY0" fmla="*/ 101157 h 109255"/>
                <a:gd name="connsiteX1" fmla="*/ 187271 w 346819"/>
                <a:gd name="connsiteY1" fmla="*/ 74414 h 109255"/>
                <a:gd name="connsiteX2" fmla="*/ 346819 w 346819"/>
                <a:gd name="connsiteY2" fmla="*/ 0 h 109255"/>
                <a:gd name="connsiteX0" fmla="*/ 0 w 346819"/>
                <a:gd name="connsiteY0" fmla="*/ 101157 h 107163"/>
                <a:gd name="connsiteX1" fmla="*/ 187271 w 346819"/>
                <a:gd name="connsiteY1" fmla="*/ 74414 h 107163"/>
                <a:gd name="connsiteX2" fmla="*/ 346819 w 346819"/>
                <a:gd name="connsiteY2" fmla="*/ 0 h 107163"/>
                <a:gd name="connsiteX0" fmla="*/ 0 w 346819"/>
                <a:gd name="connsiteY0" fmla="*/ 101157 h 107163"/>
                <a:gd name="connsiteX1" fmla="*/ 187271 w 346819"/>
                <a:gd name="connsiteY1" fmla="*/ 74414 h 107163"/>
                <a:gd name="connsiteX2" fmla="*/ 346819 w 346819"/>
                <a:gd name="connsiteY2" fmla="*/ 0 h 107163"/>
                <a:gd name="connsiteX0" fmla="*/ 0 w 346819"/>
                <a:gd name="connsiteY0" fmla="*/ 101157 h 102305"/>
                <a:gd name="connsiteX1" fmla="*/ 187271 w 346819"/>
                <a:gd name="connsiteY1" fmla="*/ 74414 h 102305"/>
                <a:gd name="connsiteX2" fmla="*/ 346819 w 346819"/>
                <a:gd name="connsiteY2" fmla="*/ 0 h 102305"/>
                <a:gd name="connsiteX0" fmla="*/ 0 w 346819"/>
                <a:gd name="connsiteY0" fmla="*/ 101157 h 102196"/>
                <a:gd name="connsiteX1" fmla="*/ 196568 w 346819"/>
                <a:gd name="connsiteY1" fmla="*/ 72647 h 102196"/>
                <a:gd name="connsiteX2" fmla="*/ 346819 w 346819"/>
                <a:gd name="connsiteY2" fmla="*/ 0 h 102196"/>
                <a:gd name="connsiteX0" fmla="*/ 0 w 321255"/>
                <a:gd name="connsiteY0" fmla="*/ 101157 h 102196"/>
                <a:gd name="connsiteX1" fmla="*/ 171004 w 321255"/>
                <a:gd name="connsiteY1" fmla="*/ 72647 h 102196"/>
                <a:gd name="connsiteX2" fmla="*/ 321255 w 321255"/>
                <a:gd name="connsiteY2" fmla="*/ 0 h 102196"/>
                <a:gd name="connsiteX0" fmla="*/ 0 w 330551"/>
                <a:gd name="connsiteY0" fmla="*/ 99390 h 100538"/>
                <a:gd name="connsiteX1" fmla="*/ 180300 w 330551"/>
                <a:gd name="connsiteY1" fmla="*/ 72647 h 100538"/>
                <a:gd name="connsiteX2" fmla="*/ 330551 w 330551"/>
                <a:gd name="connsiteY2" fmla="*/ 0 h 100538"/>
                <a:gd name="connsiteX0" fmla="*/ 0 w 330551"/>
                <a:gd name="connsiteY0" fmla="*/ 109989 h 110685"/>
                <a:gd name="connsiteX1" fmla="*/ 180300 w 330551"/>
                <a:gd name="connsiteY1" fmla="*/ 72647 h 110685"/>
                <a:gd name="connsiteX2" fmla="*/ 330551 w 330551"/>
                <a:gd name="connsiteY2" fmla="*/ 0 h 110685"/>
                <a:gd name="connsiteX0" fmla="*/ 0 w 330551"/>
                <a:gd name="connsiteY0" fmla="*/ 109989 h 109989"/>
                <a:gd name="connsiteX1" fmla="*/ 180300 w 330551"/>
                <a:gd name="connsiteY1" fmla="*/ 72647 h 109989"/>
                <a:gd name="connsiteX2" fmla="*/ 330551 w 330551"/>
                <a:gd name="connsiteY2" fmla="*/ 0 h 109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551" h="109989">
                  <a:moveTo>
                    <a:pt x="0" y="109989"/>
                  </a:moveTo>
                  <a:cubicBezTo>
                    <a:pt x="69929" y="109551"/>
                    <a:pt x="105349" y="93372"/>
                    <a:pt x="180300" y="72647"/>
                  </a:cubicBezTo>
                  <a:cubicBezTo>
                    <a:pt x="229687" y="50156"/>
                    <a:pt x="315974" y="10602"/>
                    <a:pt x="330551" y="0"/>
                  </a:cubicBezTo>
                </a:path>
              </a:pathLst>
            </a:custGeom>
            <a:noFill/>
            <a:ln w="57150">
              <a:solidFill>
                <a:srgbClr val="CC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Freeform: Shape 416">
              <a:extLst>
                <a:ext uri="{FF2B5EF4-FFF2-40B4-BE49-F238E27FC236}">
                  <a16:creationId xmlns:a16="http://schemas.microsoft.com/office/drawing/2014/main" id="{D6D881C8-4AB2-42D0-9293-935534026E3C}"/>
                </a:ext>
              </a:extLst>
            </p:cNvPr>
            <p:cNvSpPr/>
            <p:nvPr/>
          </p:nvSpPr>
          <p:spPr>
            <a:xfrm>
              <a:off x="7397383" y="10398995"/>
              <a:ext cx="469097" cy="157206"/>
            </a:xfrm>
            <a:custGeom>
              <a:avLst/>
              <a:gdLst>
                <a:gd name="connsiteX0" fmla="*/ 0 w 286247"/>
                <a:gd name="connsiteY0" fmla="*/ 65836 h 92945"/>
                <a:gd name="connsiteX1" fmla="*/ 159026 w 286247"/>
                <a:gd name="connsiteY1" fmla="*/ 89690 h 92945"/>
                <a:gd name="connsiteX2" fmla="*/ 254442 w 286247"/>
                <a:gd name="connsiteY2" fmla="*/ 2226 h 92945"/>
                <a:gd name="connsiteX3" fmla="*/ 246490 w 286247"/>
                <a:gd name="connsiteY3" fmla="*/ 26080 h 92945"/>
                <a:gd name="connsiteX4" fmla="*/ 286247 w 286247"/>
                <a:gd name="connsiteY4" fmla="*/ 26080 h 92945"/>
                <a:gd name="connsiteX0" fmla="*/ 0 w 258714"/>
                <a:gd name="connsiteY0" fmla="*/ 65836 h 92945"/>
                <a:gd name="connsiteX1" fmla="*/ 159026 w 258714"/>
                <a:gd name="connsiteY1" fmla="*/ 89690 h 92945"/>
                <a:gd name="connsiteX2" fmla="*/ 254442 w 258714"/>
                <a:gd name="connsiteY2" fmla="*/ 2226 h 92945"/>
                <a:gd name="connsiteX3" fmla="*/ 246490 w 258714"/>
                <a:gd name="connsiteY3" fmla="*/ 26080 h 92945"/>
                <a:gd name="connsiteX0" fmla="*/ 0 w 254442"/>
                <a:gd name="connsiteY0" fmla="*/ 63610 h 90719"/>
                <a:gd name="connsiteX1" fmla="*/ 159026 w 254442"/>
                <a:gd name="connsiteY1" fmla="*/ 87464 h 90719"/>
                <a:gd name="connsiteX2" fmla="*/ 254442 w 254442"/>
                <a:gd name="connsiteY2" fmla="*/ 0 h 90719"/>
                <a:gd name="connsiteX0" fmla="*/ 0 w 254442"/>
                <a:gd name="connsiteY0" fmla="*/ 63610 h 67518"/>
                <a:gd name="connsiteX1" fmla="*/ 168551 w 254442"/>
                <a:gd name="connsiteY1" fmla="*/ 25552 h 67518"/>
                <a:gd name="connsiteX2" fmla="*/ 254442 w 254442"/>
                <a:gd name="connsiteY2" fmla="*/ 0 h 67518"/>
                <a:gd name="connsiteX0" fmla="*/ 0 w 278255"/>
                <a:gd name="connsiteY0" fmla="*/ 135048 h 139868"/>
                <a:gd name="connsiteX1" fmla="*/ 168551 w 278255"/>
                <a:gd name="connsiteY1" fmla="*/ 96990 h 139868"/>
                <a:gd name="connsiteX2" fmla="*/ 278255 w 278255"/>
                <a:gd name="connsiteY2" fmla="*/ 0 h 139868"/>
                <a:gd name="connsiteX0" fmla="*/ 0 w 423124"/>
                <a:gd name="connsiteY0" fmla="*/ 103298 h 113485"/>
                <a:gd name="connsiteX1" fmla="*/ 313420 w 423124"/>
                <a:gd name="connsiteY1" fmla="*/ 96990 h 113485"/>
                <a:gd name="connsiteX2" fmla="*/ 423124 w 423124"/>
                <a:gd name="connsiteY2" fmla="*/ 0 h 113485"/>
                <a:gd name="connsiteX0" fmla="*/ 0 w 423124"/>
                <a:gd name="connsiteY0" fmla="*/ 103298 h 105372"/>
                <a:gd name="connsiteX1" fmla="*/ 307848 w 423124"/>
                <a:gd name="connsiteY1" fmla="*/ 8090 h 105372"/>
                <a:gd name="connsiteX2" fmla="*/ 423124 w 423124"/>
                <a:gd name="connsiteY2" fmla="*/ 0 h 105372"/>
                <a:gd name="connsiteX0" fmla="*/ 0 w 439840"/>
                <a:gd name="connsiteY0" fmla="*/ 242998 h 245615"/>
                <a:gd name="connsiteX1" fmla="*/ 307848 w 439840"/>
                <a:gd name="connsiteY1" fmla="*/ 147790 h 245615"/>
                <a:gd name="connsiteX2" fmla="*/ 439840 w 439840"/>
                <a:gd name="connsiteY2" fmla="*/ 0 h 245615"/>
                <a:gd name="connsiteX0" fmla="*/ 0 w 439840"/>
                <a:gd name="connsiteY0" fmla="*/ 242998 h 249035"/>
                <a:gd name="connsiteX1" fmla="*/ 229842 w 439840"/>
                <a:gd name="connsiteY1" fmla="*/ 198590 h 249035"/>
                <a:gd name="connsiteX2" fmla="*/ 439840 w 439840"/>
                <a:gd name="connsiteY2" fmla="*/ 0 h 249035"/>
                <a:gd name="connsiteX0" fmla="*/ 0 w 439840"/>
                <a:gd name="connsiteY0" fmla="*/ 228785 h 237100"/>
                <a:gd name="connsiteX1" fmla="*/ 229842 w 439840"/>
                <a:gd name="connsiteY1" fmla="*/ 198590 h 237100"/>
                <a:gd name="connsiteX2" fmla="*/ 439840 w 439840"/>
                <a:gd name="connsiteY2" fmla="*/ 0 h 237100"/>
                <a:gd name="connsiteX0" fmla="*/ 0 w 419172"/>
                <a:gd name="connsiteY0" fmla="*/ 103279 h 111594"/>
                <a:gd name="connsiteX1" fmla="*/ 229842 w 419172"/>
                <a:gd name="connsiteY1" fmla="*/ 73084 h 111594"/>
                <a:gd name="connsiteX2" fmla="*/ 419172 w 419172"/>
                <a:gd name="connsiteY2" fmla="*/ 0 h 111594"/>
                <a:gd name="connsiteX0" fmla="*/ 0 w 419172"/>
                <a:gd name="connsiteY0" fmla="*/ 103279 h 117928"/>
                <a:gd name="connsiteX1" fmla="*/ 229842 w 419172"/>
                <a:gd name="connsiteY1" fmla="*/ 91014 h 117928"/>
                <a:gd name="connsiteX2" fmla="*/ 419172 w 419172"/>
                <a:gd name="connsiteY2" fmla="*/ 0 h 117928"/>
                <a:gd name="connsiteX0" fmla="*/ 0 w 419172"/>
                <a:gd name="connsiteY0" fmla="*/ 103279 h 108962"/>
                <a:gd name="connsiteX1" fmla="*/ 229842 w 419172"/>
                <a:gd name="connsiteY1" fmla="*/ 91014 h 108962"/>
                <a:gd name="connsiteX2" fmla="*/ 419172 w 419172"/>
                <a:gd name="connsiteY2" fmla="*/ 0 h 108962"/>
                <a:gd name="connsiteX0" fmla="*/ 0 w 419172"/>
                <a:gd name="connsiteY0" fmla="*/ 103279 h 117928"/>
                <a:gd name="connsiteX1" fmla="*/ 229842 w 419172"/>
                <a:gd name="connsiteY1" fmla="*/ 91014 h 117928"/>
                <a:gd name="connsiteX2" fmla="*/ 419172 w 419172"/>
                <a:gd name="connsiteY2" fmla="*/ 0 h 117928"/>
                <a:gd name="connsiteX0" fmla="*/ 0 w 419172"/>
                <a:gd name="connsiteY0" fmla="*/ 103279 h 115842"/>
                <a:gd name="connsiteX1" fmla="*/ 229842 w 419172"/>
                <a:gd name="connsiteY1" fmla="*/ 91014 h 115842"/>
                <a:gd name="connsiteX2" fmla="*/ 419172 w 419172"/>
                <a:gd name="connsiteY2" fmla="*/ 0 h 115842"/>
                <a:gd name="connsiteX0" fmla="*/ 0 w 402897"/>
                <a:gd name="connsiteY0" fmla="*/ 103279 h 115842"/>
                <a:gd name="connsiteX1" fmla="*/ 213567 w 402897"/>
                <a:gd name="connsiteY1" fmla="*/ 91014 h 115842"/>
                <a:gd name="connsiteX2" fmla="*/ 402897 w 402897"/>
                <a:gd name="connsiteY2" fmla="*/ 0 h 115842"/>
                <a:gd name="connsiteX0" fmla="*/ 0 w 384588"/>
                <a:gd name="connsiteY0" fmla="*/ 103279 h 115842"/>
                <a:gd name="connsiteX1" fmla="*/ 195258 w 384588"/>
                <a:gd name="connsiteY1" fmla="*/ 91014 h 115842"/>
                <a:gd name="connsiteX2" fmla="*/ 384588 w 384588"/>
                <a:gd name="connsiteY2" fmla="*/ 0 h 115842"/>
                <a:gd name="connsiteX0" fmla="*/ 0 w 390691"/>
                <a:gd name="connsiteY0" fmla="*/ 109655 h 119812"/>
                <a:gd name="connsiteX1" fmla="*/ 201361 w 390691"/>
                <a:gd name="connsiteY1" fmla="*/ 91014 h 119812"/>
                <a:gd name="connsiteX2" fmla="*/ 390691 w 390691"/>
                <a:gd name="connsiteY2" fmla="*/ 0 h 119812"/>
                <a:gd name="connsiteX0" fmla="*/ 0 w 392725"/>
                <a:gd name="connsiteY0" fmla="*/ 116031 h 124352"/>
                <a:gd name="connsiteX1" fmla="*/ 203395 w 392725"/>
                <a:gd name="connsiteY1" fmla="*/ 91014 h 124352"/>
                <a:gd name="connsiteX2" fmla="*/ 392725 w 392725"/>
                <a:gd name="connsiteY2" fmla="*/ 0 h 124352"/>
                <a:gd name="connsiteX0" fmla="*/ 0 w 388656"/>
                <a:gd name="connsiteY0" fmla="*/ 105404 h 117097"/>
                <a:gd name="connsiteX1" fmla="*/ 199326 w 388656"/>
                <a:gd name="connsiteY1" fmla="*/ 91014 h 117097"/>
                <a:gd name="connsiteX2" fmla="*/ 388656 w 388656"/>
                <a:gd name="connsiteY2" fmla="*/ 0 h 117097"/>
                <a:gd name="connsiteX0" fmla="*/ 0 w 390690"/>
                <a:gd name="connsiteY0" fmla="*/ 113906 h 122782"/>
                <a:gd name="connsiteX1" fmla="*/ 201360 w 390690"/>
                <a:gd name="connsiteY1" fmla="*/ 91014 h 122782"/>
                <a:gd name="connsiteX2" fmla="*/ 390690 w 390690"/>
                <a:gd name="connsiteY2" fmla="*/ 0 h 122782"/>
                <a:gd name="connsiteX0" fmla="*/ 0 w 366277"/>
                <a:gd name="connsiteY0" fmla="*/ 124533 h 131097"/>
                <a:gd name="connsiteX1" fmla="*/ 176947 w 366277"/>
                <a:gd name="connsiteY1" fmla="*/ 91014 h 131097"/>
                <a:gd name="connsiteX2" fmla="*/ 366277 w 366277"/>
                <a:gd name="connsiteY2" fmla="*/ 0 h 131097"/>
                <a:gd name="connsiteX0" fmla="*/ 0 w 366277"/>
                <a:gd name="connsiteY0" fmla="*/ 124533 h 124533"/>
                <a:gd name="connsiteX1" fmla="*/ 176947 w 366277"/>
                <a:gd name="connsiteY1" fmla="*/ 91014 h 124533"/>
                <a:gd name="connsiteX2" fmla="*/ 366277 w 366277"/>
                <a:gd name="connsiteY2" fmla="*/ 0 h 124533"/>
                <a:gd name="connsiteX0" fmla="*/ 0 w 366277"/>
                <a:gd name="connsiteY0" fmla="*/ 124533 h 127528"/>
                <a:gd name="connsiteX1" fmla="*/ 176947 w 366277"/>
                <a:gd name="connsiteY1" fmla="*/ 91014 h 127528"/>
                <a:gd name="connsiteX2" fmla="*/ 366277 w 366277"/>
                <a:gd name="connsiteY2" fmla="*/ 0 h 127528"/>
                <a:gd name="connsiteX0" fmla="*/ 0 w 358140"/>
                <a:gd name="connsiteY0" fmla="*/ 116031 h 120576"/>
                <a:gd name="connsiteX1" fmla="*/ 168810 w 358140"/>
                <a:gd name="connsiteY1" fmla="*/ 91014 h 120576"/>
                <a:gd name="connsiteX2" fmla="*/ 358140 w 358140"/>
                <a:gd name="connsiteY2" fmla="*/ 0 h 120576"/>
                <a:gd name="connsiteX0" fmla="*/ 0 w 364243"/>
                <a:gd name="connsiteY0" fmla="*/ 124532 h 127528"/>
                <a:gd name="connsiteX1" fmla="*/ 174913 w 364243"/>
                <a:gd name="connsiteY1" fmla="*/ 91014 h 127528"/>
                <a:gd name="connsiteX2" fmla="*/ 364243 w 364243"/>
                <a:gd name="connsiteY2" fmla="*/ 0 h 127528"/>
                <a:gd name="connsiteX0" fmla="*/ 0 w 364243"/>
                <a:gd name="connsiteY0" fmla="*/ 124532 h 127528"/>
                <a:gd name="connsiteX1" fmla="*/ 191189 w 364243"/>
                <a:gd name="connsiteY1" fmla="*/ 91014 h 127528"/>
                <a:gd name="connsiteX2" fmla="*/ 364243 w 364243"/>
                <a:gd name="connsiteY2" fmla="*/ 0 h 127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4243" h="127528">
                  <a:moveTo>
                    <a:pt x="0" y="124532"/>
                  </a:moveTo>
                  <a:cubicBezTo>
                    <a:pt x="88825" y="133259"/>
                    <a:pt x="109615" y="123168"/>
                    <a:pt x="191189" y="91014"/>
                  </a:cubicBezTo>
                  <a:cubicBezTo>
                    <a:pt x="272763" y="58860"/>
                    <a:pt x="349666" y="10602"/>
                    <a:pt x="364243" y="0"/>
                  </a:cubicBezTo>
                </a:path>
              </a:pathLst>
            </a:custGeom>
            <a:noFill/>
            <a:ln w="57150">
              <a:solidFill>
                <a:srgbClr val="CC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8" name="pelvic splanchn right">
            <a:extLst>
              <a:ext uri="{FF2B5EF4-FFF2-40B4-BE49-F238E27FC236}">
                <a16:creationId xmlns:a16="http://schemas.microsoft.com/office/drawing/2014/main" id="{D9AE74D2-5793-453B-8DE6-4CC41D9613D9}"/>
              </a:ext>
            </a:extLst>
          </p:cNvPr>
          <p:cNvGrpSpPr/>
          <p:nvPr/>
        </p:nvGrpSpPr>
        <p:grpSpPr>
          <a:xfrm>
            <a:off x="6182176" y="9971062"/>
            <a:ext cx="382696" cy="839759"/>
            <a:chOff x="6196331" y="9698299"/>
            <a:chExt cx="382696" cy="839759"/>
          </a:xfrm>
        </p:grpSpPr>
        <p:sp>
          <p:nvSpPr>
            <p:cNvPr id="419" name="Freeform: Shape 418">
              <a:extLst>
                <a:ext uri="{FF2B5EF4-FFF2-40B4-BE49-F238E27FC236}">
                  <a16:creationId xmlns:a16="http://schemas.microsoft.com/office/drawing/2014/main" id="{17D3BC83-F65F-44E5-BCC6-0B916A09F388}"/>
                </a:ext>
              </a:extLst>
            </p:cNvPr>
            <p:cNvSpPr/>
            <p:nvPr/>
          </p:nvSpPr>
          <p:spPr>
            <a:xfrm flipH="1">
              <a:off x="6196331" y="9698299"/>
              <a:ext cx="291358" cy="134275"/>
            </a:xfrm>
            <a:custGeom>
              <a:avLst/>
              <a:gdLst>
                <a:gd name="connsiteX0" fmla="*/ 0 w 286247"/>
                <a:gd name="connsiteY0" fmla="*/ 65836 h 92945"/>
                <a:gd name="connsiteX1" fmla="*/ 159026 w 286247"/>
                <a:gd name="connsiteY1" fmla="*/ 89690 h 92945"/>
                <a:gd name="connsiteX2" fmla="*/ 254442 w 286247"/>
                <a:gd name="connsiteY2" fmla="*/ 2226 h 92945"/>
                <a:gd name="connsiteX3" fmla="*/ 246490 w 286247"/>
                <a:gd name="connsiteY3" fmla="*/ 26080 h 92945"/>
                <a:gd name="connsiteX4" fmla="*/ 286247 w 286247"/>
                <a:gd name="connsiteY4" fmla="*/ 26080 h 92945"/>
                <a:gd name="connsiteX0" fmla="*/ 0 w 258714"/>
                <a:gd name="connsiteY0" fmla="*/ 65836 h 92945"/>
                <a:gd name="connsiteX1" fmla="*/ 159026 w 258714"/>
                <a:gd name="connsiteY1" fmla="*/ 89690 h 92945"/>
                <a:gd name="connsiteX2" fmla="*/ 254442 w 258714"/>
                <a:gd name="connsiteY2" fmla="*/ 2226 h 92945"/>
                <a:gd name="connsiteX3" fmla="*/ 246490 w 258714"/>
                <a:gd name="connsiteY3" fmla="*/ 26080 h 92945"/>
                <a:gd name="connsiteX0" fmla="*/ 0 w 254442"/>
                <a:gd name="connsiteY0" fmla="*/ 63610 h 90719"/>
                <a:gd name="connsiteX1" fmla="*/ 159026 w 254442"/>
                <a:gd name="connsiteY1" fmla="*/ 87464 h 90719"/>
                <a:gd name="connsiteX2" fmla="*/ 254442 w 254442"/>
                <a:gd name="connsiteY2" fmla="*/ 0 h 90719"/>
                <a:gd name="connsiteX0" fmla="*/ 0 w 254442"/>
                <a:gd name="connsiteY0" fmla="*/ 63610 h 70185"/>
                <a:gd name="connsiteX1" fmla="*/ 173314 w 254442"/>
                <a:gd name="connsiteY1" fmla="*/ 49364 h 70185"/>
                <a:gd name="connsiteX2" fmla="*/ 254442 w 254442"/>
                <a:gd name="connsiteY2" fmla="*/ 0 h 70185"/>
                <a:gd name="connsiteX0" fmla="*/ 0 w 240155"/>
                <a:gd name="connsiteY0" fmla="*/ 135047 h 144059"/>
                <a:gd name="connsiteX1" fmla="*/ 173314 w 240155"/>
                <a:gd name="connsiteY1" fmla="*/ 120801 h 144059"/>
                <a:gd name="connsiteX2" fmla="*/ 240155 w 240155"/>
                <a:gd name="connsiteY2" fmla="*/ 0 h 144059"/>
                <a:gd name="connsiteX0" fmla="*/ 0 w 349125"/>
                <a:gd name="connsiteY0" fmla="*/ 116096 h 132498"/>
                <a:gd name="connsiteX1" fmla="*/ 282284 w 349125"/>
                <a:gd name="connsiteY1" fmla="*/ 120801 h 132498"/>
                <a:gd name="connsiteX2" fmla="*/ 349125 w 349125"/>
                <a:gd name="connsiteY2" fmla="*/ 0 h 132498"/>
                <a:gd name="connsiteX0" fmla="*/ 0 w 349125"/>
                <a:gd name="connsiteY0" fmla="*/ 116096 h 119930"/>
                <a:gd name="connsiteX1" fmla="*/ 234906 w 349125"/>
                <a:gd name="connsiteY1" fmla="*/ 68685 h 119930"/>
                <a:gd name="connsiteX2" fmla="*/ 349125 w 349125"/>
                <a:gd name="connsiteY2" fmla="*/ 0 h 119930"/>
                <a:gd name="connsiteX0" fmla="*/ 0 w 358931"/>
                <a:gd name="connsiteY0" fmla="*/ 116096 h 119930"/>
                <a:gd name="connsiteX1" fmla="*/ 244712 w 358931"/>
                <a:gd name="connsiteY1" fmla="*/ 68685 h 119930"/>
                <a:gd name="connsiteX2" fmla="*/ 358931 w 358931"/>
                <a:gd name="connsiteY2" fmla="*/ 0 h 119930"/>
                <a:gd name="connsiteX0" fmla="*/ 0 w 340073"/>
                <a:gd name="connsiteY0" fmla="*/ 118392 h 122083"/>
                <a:gd name="connsiteX1" fmla="*/ 225854 w 340073"/>
                <a:gd name="connsiteY1" fmla="*/ 68685 h 122083"/>
                <a:gd name="connsiteX2" fmla="*/ 340073 w 340073"/>
                <a:gd name="connsiteY2" fmla="*/ 0 h 122083"/>
                <a:gd name="connsiteX0" fmla="*/ 0 w 340073"/>
                <a:gd name="connsiteY0" fmla="*/ 118392 h 122921"/>
                <a:gd name="connsiteX1" fmla="*/ 210139 w 340073"/>
                <a:gd name="connsiteY1" fmla="*/ 80164 h 122921"/>
                <a:gd name="connsiteX2" fmla="*/ 340073 w 340073"/>
                <a:gd name="connsiteY2" fmla="*/ 0 h 122921"/>
                <a:gd name="connsiteX0" fmla="*/ 0 w 349503"/>
                <a:gd name="connsiteY0" fmla="*/ 116097 h 120839"/>
                <a:gd name="connsiteX1" fmla="*/ 219569 w 349503"/>
                <a:gd name="connsiteY1" fmla="*/ 80164 h 120839"/>
                <a:gd name="connsiteX2" fmla="*/ 349503 w 349503"/>
                <a:gd name="connsiteY2" fmla="*/ 0 h 120839"/>
                <a:gd name="connsiteX0" fmla="*/ 0 w 349503"/>
                <a:gd name="connsiteY0" fmla="*/ 116097 h 117662"/>
                <a:gd name="connsiteX1" fmla="*/ 219569 w 349503"/>
                <a:gd name="connsiteY1" fmla="*/ 80164 h 117662"/>
                <a:gd name="connsiteX2" fmla="*/ 349503 w 349503"/>
                <a:gd name="connsiteY2" fmla="*/ 0 h 11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9503" h="117662">
                  <a:moveTo>
                    <a:pt x="0" y="116097"/>
                  </a:moveTo>
                  <a:cubicBezTo>
                    <a:pt x="83453" y="124142"/>
                    <a:pt x="161382" y="99513"/>
                    <a:pt x="219569" y="80164"/>
                  </a:cubicBezTo>
                  <a:cubicBezTo>
                    <a:pt x="277756" y="60815"/>
                    <a:pt x="334926" y="10602"/>
                    <a:pt x="349503" y="0"/>
                  </a:cubicBezTo>
                </a:path>
              </a:pathLst>
            </a:custGeom>
            <a:noFill/>
            <a:ln w="57150">
              <a:solidFill>
                <a:srgbClr val="CC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Freeform: Shape 419">
              <a:extLst>
                <a:ext uri="{FF2B5EF4-FFF2-40B4-BE49-F238E27FC236}">
                  <a16:creationId xmlns:a16="http://schemas.microsoft.com/office/drawing/2014/main" id="{8CB7201E-D8CB-4C4D-BCC5-7D5D07CF135B}"/>
                </a:ext>
              </a:extLst>
            </p:cNvPr>
            <p:cNvSpPr/>
            <p:nvPr/>
          </p:nvSpPr>
          <p:spPr>
            <a:xfrm flipH="1">
              <a:off x="6292894" y="10049048"/>
              <a:ext cx="257251" cy="137311"/>
            </a:xfrm>
            <a:custGeom>
              <a:avLst/>
              <a:gdLst>
                <a:gd name="connsiteX0" fmla="*/ 0 w 286247"/>
                <a:gd name="connsiteY0" fmla="*/ 65836 h 92945"/>
                <a:gd name="connsiteX1" fmla="*/ 159026 w 286247"/>
                <a:gd name="connsiteY1" fmla="*/ 89690 h 92945"/>
                <a:gd name="connsiteX2" fmla="*/ 254442 w 286247"/>
                <a:gd name="connsiteY2" fmla="*/ 2226 h 92945"/>
                <a:gd name="connsiteX3" fmla="*/ 246490 w 286247"/>
                <a:gd name="connsiteY3" fmla="*/ 26080 h 92945"/>
                <a:gd name="connsiteX4" fmla="*/ 286247 w 286247"/>
                <a:gd name="connsiteY4" fmla="*/ 26080 h 92945"/>
                <a:gd name="connsiteX0" fmla="*/ 0 w 258714"/>
                <a:gd name="connsiteY0" fmla="*/ 65836 h 92945"/>
                <a:gd name="connsiteX1" fmla="*/ 159026 w 258714"/>
                <a:gd name="connsiteY1" fmla="*/ 89690 h 92945"/>
                <a:gd name="connsiteX2" fmla="*/ 254442 w 258714"/>
                <a:gd name="connsiteY2" fmla="*/ 2226 h 92945"/>
                <a:gd name="connsiteX3" fmla="*/ 246490 w 258714"/>
                <a:gd name="connsiteY3" fmla="*/ 26080 h 92945"/>
                <a:gd name="connsiteX0" fmla="*/ 0 w 254442"/>
                <a:gd name="connsiteY0" fmla="*/ 63610 h 90719"/>
                <a:gd name="connsiteX1" fmla="*/ 159026 w 254442"/>
                <a:gd name="connsiteY1" fmla="*/ 87464 h 90719"/>
                <a:gd name="connsiteX2" fmla="*/ 254442 w 254442"/>
                <a:gd name="connsiteY2" fmla="*/ 0 h 90719"/>
                <a:gd name="connsiteX0" fmla="*/ 0 w 254442"/>
                <a:gd name="connsiteY0" fmla="*/ 63610 h 67518"/>
                <a:gd name="connsiteX1" fmla="*/ 168551 w 254442"/>
                <a:gd name="connsiteY1" fmla="*/ 25552 h 67518"/>
                <a:gd name="connsiteX2" fmla="*/ 254442 w 254442"/>
                <a:gd name="connsiteY2" fmla="*/ 0 h 67518"/>
                <a:gd name="connsiteX0" fmla="*/ 0 w 278255"/>
                <a:gd name="connsiteY0" fmla="*/ 135048 h 139868"/>
                <a:gd name="connsiteX1" fmla="*/ 168551 w 278255"/>
                <a:gd name="connsiteY1" fmla="*/ 96990 h 139868"/>
                <a:gd name="connsiteX2" fmla="*/ 278255 w 278255"/>
                <a:gd name="connsiteY2" fmla="*/ 0 h 139868"/>
                <a:gd name="connsiteX0" fmla="*/ 0 w 435709"/>
                <a:gd name="connsiteY0" fmla="*/ 111359 h 119416"/>
                <a:gd name="connsiteX1" fmla="*/ 326005 w 435709"/>
                <a:gd name="connsiteY1" fmla="*/ 96990 h 119416"/>
                <a:gd name="connsiteX2" fmla="*/ 435709 w 435709"/>
                <a:gd name="connsiteY2" fmla="*/ 0 h 119416"/>
                <a:gd name="connsiteX0" fmla="*/ 0 w 435709"/>
                <a:gd name="connsiteY0" fmla="*/ 111359 h 116838"/>
                <a:gd name="connsiteX1" fmla="*/ 240122 w 435709"/>
                <a:gd name="connsiteY1" fmla="*/ 82777 h 116838"/>
                <a:gd name="connsiteX2" fmla="*/ 435709 w 435709"/>
                <a:gd name="connsiteY2" fmla="*/ 0 h 116838"/>
                <a:gd name="connsiteX0" fmla="*/ 0 w 457929"/>
                <a:gd name="connsiteY0" fmla="*/ 111359 h 116838"/>
                <a:gd name="connsiteX1" fmla="*/ 262342 w 457929"/>
                <a:gd name="connsiteY1" fmla="*/ 82777 h 116838"/>
                <a:gd name="connsiteX2" fmla="*/ 457929 w 457929"/>
                <a:gd name="connsiteY2" fmla="*/ 0 h 116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929" h="116838">
                  <a:moveTo>
                    <a:pt x="0" y="111359"/>
                  </a:moveTo>
                  <a:cubicBezTo>
                    <a:pt x="58309" y="128587"/>
                    <a:pt x="189724" y="101337"/>
                    <a:pt x="262342" y="82777"/>
                  </a:cubicBezTo>
                  <a:cubicBezTo>
                    <a:pt x="334960" y="64217"/>
                    <a:pt x="443352" y="10602"/>
                    <a:pt x="457929" y="0"/>
                  </a:cubicBezTo>
                </a:path>
              </a:pathLst>
            </a:custGeom>
            <a:noFill/>
            <a:ln w="57150">
              <a:solidFill>
                <a:srgbClr val="CC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Freeform: Shape 420">
              <a:extLst>
                <a:ext uri="{FF2B5EF4-FFF2-40B4-BE49-F238E27FC236}">
                  <a16:creationId xmlns:a16="http://schemas.microsoft.com/office/drawing/2014/main" id="{B6CD7833-4D86-425F-A9A0-85BD9BD676DB}"/>
                </a:ext>
              </a:extLst>
            </p:cNvPr>
            <p:cNvSpPr/>
            <p:nvPr/>
          </p:nvSpPr>
          <p:spPr>
            <a:xfrm flipH="1">
              <a:off x="6270431" y="10406464"/>
              <a:ext cx="308596" cy="131594"/>
            </a:xfrm>
            <a:custGeom>
              <a:avLst/>
              <a:gdLst>
                <a:gd name="connsiteX0" fmla="*/ 0 w 286247"/>
                <a:gd name="connsiteY0" fmla="*/ 65836 h 92945"/>
                <a:gd name="connsiteX1" fmla="*/ 159026 w 286247"/>
                <a:gd name="connsiteY1" fmla="*/ 89690 h 92945"/>
                <a:gd name="connsiteX2" fmla="*/ 254442 w 286247"/>
                <a:gd name="connsiteY2" fmla="*/ 2226 h 92945"/>
                <a:gd name="connsiteX3" fmla="*/ 246490 w 286247"/>
                <a:gd name="connsiteY3" fmla="*/ 26080 h 92945"/>
                <a:gd name="connsiteX4" fmla="*/ 286247 w 286247"/>
                <a:gd name="connsiteY4" fmla="*/ 26080 h 92945"/>
                <a:gd name="connsiteX0" fmla="*/ 0 w 258714"/>
                <a:gd name="connsiteY0" fmla="*/ 65836 h 92945"/>
                <a:gd name="connsiteX1" fmla="*/ 159026 w 258714"/>
                <a:gd name="connsiteY1" fmla="*/ 89690 h 92945"/>
                <a:gd name="connsiteX2" fmla="*/ 254442 w 258714"/>
                <a:gd name="connsiteY2" fmla="*/ 2226 h 92945"/>
                <a:gd name="connsiteX3" fmla="*/ 246490 w 258714"/>
                <a:gd name="connsiteY3" fmla="*/ 26080 h 92945"/>
                <a:gd name="connsiteX0" fmla="*/ 0 w 254442"/>
                <a:gd name="connsiteY0" fmla="*/ 63610 h 90719"/>
                <a:gd name="connsiteX1" fmla="*/ 159026 w 254442"/>
                <a:gd name="connsiteY1" fmla="*/ 87464 h 90719"/>
                <a:gd name="connsiteX2" fmla="*/ 254442 w 254442"/>
                <a:gd name="connsiteY2" fmla="*/ 0 h 90719"/>
                <a:gd name="connsiteX0" fmla="*/ 0 w 254442"/>
                <a:gd name="connsiteY0" fmla="*/ 63610 h 67518"/>
                <a:gd name="connsiteX1" fmla="*/ 168551 w 254442"/>
                <a:gd name="connsiteY1" fmla="*/ 25552 h 67518"/>
                <a:gd name="connsiteX2" fmla="*/ 254442 w 254442"/>
                <a:gd name="connsiteY2" fmla="*/ 0 h 67518"/>
                <a:gd name="connsiteX0" fmla="*/ 0 w 278255"/>
                <a:gd name="connsiteY0" fmla="*/ 135048 h 139868"/>
                <a:gd name="connsiteX1" fmla="*/ 168551 w 278255"/>
                <a:gd name="connsiteY1" fmla="*/ 96990 h 139868"/>
                <a:gd name="connsiteX2" fmla="*/ 278255 w 278255"/>
                <a:gd name="connsiteY2" fmla="*/ 0 h 139868"/>
                <a:gd name="connsiteX0" fmla="*/ 0 w 500290"/>
                <a:gd name="connsiteY0" fmla="*/ 87670 h 105005"/>
                <a:gd name="connsiteX1" fmla="*/ 390586 w 500290"/>
                <a:gd name="connsiteY1" fmla="*/ 96990 h 105005"/>
                <a:gd name="connsiteX2" fmla="*/ 500290 w 500290"/>
                <a:gd name="connsiteY2" fmla="*/ 0 h 105005"/>
                <a:gd name="connsiteX0" fmla="*/ 0 w 500290"/>
                <a:gd name="connsiteY0" fmla="*/ 87670 h 94925"/>
                <a:gd name="connsiteX1" fmla="*/ 337998 w 500290"/>
                <a:gd name="connsiteY1" fmla="*/ 73301 h 94925"/>
                <a:gd name="connsiteX2" fmla="*/ 500290 w 500290"/>
                <a:gd name="connsiteY2" fmla="*/ 0 h 94925"/>
                <a:gd name="connsiteX0" fmla="*/ 0 w 470056"/>
                <a:gd name="connsiteY0" fmla="*/ 93891 h 99996"/>
                <a:gd name="connsiteX1" fmla="*/ 307764 w 470056"/>
                <a:gd name="connsiteY1" fmla="*/ 73301 h 99996"/>
                <a:gd name="connsiteX2" fmla="*/ 470056 w 470056"/>
                <a:gd name="connsiteY2" fmla="*/ 0 h 99996"/>
                <a:gd name="connsiteX0" fmla="*/ 0 w 419879"/>
                <a:gd name="connsiteY0" fmla="*/ 95912 h 101713"/>
                <a:gd name="connsiteX1" fmla="*/ 257587 w 419879"/>
                <a:gd name="connsiteY1" fmla="*/ 73301 h 101713"/>
                <a:gd name="connsiteX2" fmla="*/ 419879 w 419879"/>
                <a:gd name="connsiteY2" fmla="*/ 0 h 101713"/>
                <a:gd name="connsiteX0" fmla="*/ 0 w 462336"/>
                <a:gd name="connsiteY0" fmla="*/ 93891 h 99996"/>
                <a:gd name="connsiteX1" fmla="*/ 300044 w 462336"/>
                <a:gd name="connsiteY1" fmla="*/ 73301 h 99996"/>
                <a:gd name="connsiteX2" fmla="*/ 462336 w 462336"/>
                <a:gd name="connsiteY2" fmla="*/ 0 h 99996"/>
                <a:gd name="connsiteX0" fmla="*/ 0 w 446896"/>
                <a:gd name="connsiteY0" fmla="*/ 93891 h 99996"/>
                <a:gd name="connsiteX1" fmla="*/ 284604 w 446896"/>
                <a:gd name="connsiteY1" fmla="*/ 73301 h 99996"/>
                <a:gd name="connsiteX2" fmla="*/ 446896 w 446896"/>
                <a:gd name="connsiteY2" fmla="*/ 0 h 99996"/>
                <a:gd name="connsiteX0" fmla="*/ 0 w 446896"/>
                <a:gd name="connsiteY0" fmla="*/ 93891 h 95890"/>
                <a:gd name="connsiteX1" fmla="*/ 284604 w 446896"/>
                <a:gd name="connsiteY1" fmla="*/ 73301 h 95890"/>
                <a:gd name="connsiteX2" fmla="*/ 446896 w 446896"/>
                <a:gd name="connsiteY2" fmla="*/ 0 h 95890"/>
                <a:gd name="connsiteX0" fmla="*/ 0 w 450756"/>
                <a:gd name="connsiteY0" fmla="*/ 101973 h 103397"/>
                <a:gd name="connsiteX1" fmla="*/ 288464 w 450756"/>
                <a:gd name="connsiteY1" fmla="*/ 73301 h 103397"/>
                <a:gd name="connsiteX2" fmla="*/ 450756 w 450756"/>
                <a:gd name="connsiteY2" fmla="*/ 0 h 103397"/>
                <a:gd name="connsiteX0" fmla="*/ 0 w 443035"/>
                <a:gd name="connsiteY0" fmla="*/ 95912 h 97730"/>
                <a:gd name="connsiteX1" fmla="*/ 280743 w 443035"/>
                <a:gd name="connsiteY1" fmla="*/ 73301 h 97730"/>
                <a:gd name="connsiteX2" fmla="*/ 443035 w 443035"/>
                <a:gd name="connsiteY2" fmla="*/ 0 h 97730"/>
                <a:gd name="connsiteX0" fmla="*/ 0 w 454614"/>
                <a:gd name="connsiteY0" fmla="*/ 99953 h 101488"/>
                <a:gd name="connsiteX1" fmla="*/ 292322 w 454614"/>
                <a:gd name="connsiteY1" fmla="*/ 73301 h 101488"/>
                <a:gd name="connsiteX2" fmla="*/ 454614 w 454614"/>
                <a:gd name="connsiteY2" fmla="*/ 0 h 101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614" h="101488">
                  <a:moveTo>
                    <a:pt x="0" y="99953"/>
                  </a:moveTo>
                  <a:cubicBezTo>
                    <a:pt x="66029" y="107078"/>
                    <a:pt x="208940" y="87913"/>
                    <a:pt x="292322" y="73301"/>
                  </a:cubicBezTo>
                  <a:cubicBezTo>
                    <a:pt x="375704" y="58689"/>
                    <a:pt x="440037" y="10602"/>
                    <a:pt x="454614" y="0"/>
                  </a:cubicBezTo>
                </a:path>
              </a:pathLst>
            </a:custGeom>
            <a:noFill/>
            <a:ln w="57150">
              <a:solidFill>
                <a:srgbClr val="CC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vagus to preaortal">
            <a:extLst>
              <a:ext uri="{FF2B5EF4-FFF2-40B4-BE49-F238E27FC236}">
                <a16:creationId xmlns:a16="http://schemas.microsoft.com/office/drawing/2014/main" id="{3B13E7DD-528A-4168-A48B-693E2C5CB421}"/>
              </a:ext>
            </a:extLst>
          </p:cNvPr>
          <p:cNvGrpSpPr/>
          <p:nvPr/>
        </p:nvGrpSpPr>
        <p:grpSpPr>
          <a:xfrm>
            <a:off x="6858478" y="5824350"/>
            <a:ext cx="1479451" cy="1727716"/>
            <a:chOff x="3219398" y="5142299"/>
            <a:chExt cx="1166133" cy="1727716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D722CBC-F68D-429F-93D7-B99181986235}"/>
                </a:ext>
              </a:extLst>
            </p:cNvPr>
            <p:cNvSpPr/>
            <p:nvPr/>
          </p:nvSpPr>
          <p:spPr>
            <a:xfrm>
              <a:off x="3219398" y="6172999"/>
              <a:ext cx="228398" cy="697016"/>
            </a:xfrm>
            <a:custGeom>
              <a:avLst/>
              <a:gdLst>
                <a:gd name="connsiteX0" fmla="*/ 124466 w 124466"/>
                <a:gd name="connsiteY0" fmla="*/ 0 h 705173"/>
                <a:gd name="connsiteX1" fmla="*/ 23727 w 124466"/>
                <a:gd name="connsiteY1" fmla="*/ 209227 h 705173"/>
                <a:gd name="connsiteX2" fmla="*/ 58599 w 124466"/>
                <a:gd name="connsiteY2" fmla="*/ 325464 h 705173"/>
                <a:gd name="connsiteX3" fmla="*/ 480 w 124466"/>
                <a:gd name="connsiteY3" fmla="*/ 484322 h 705173"/>
                <a:gd name="connsiteX4" fmla="*/ 97344 w 124466"/>
                <a:gd name="connsiteY4" fmla="*/ 705173 h 705173"/>
                <a:gd name="connsiteX5" fmla="*/ 97344 w 124466"/>
                <a:gd name="connsiteY5" fmla="*/ 705173 h 705173"/>
                <a:gd name="connsiteX0" fmla="*/ 131582 w 131582"/>
                <a:gd name="connsiteY0" fmla="*/ 0 h 694499"/>
                <a:gd name="connsiteX1" fmla="*/ 23727 w 131582"/>
                <a:gd name="connsiteY1" fmla="*/ 198553 h 694499"/>
                <a:gd name="connsiteX2" fmla="*/ 58599 w 131582"/>
                <a:gd name="connsiteY2" fmla="*/ 314790 h 694499"/>
                <a:gd name="connsiteX3" fmla="*/ 480 w 131582"/>
                <a:gd name="connsiteY3" fmla="*/ 473648 h 694499"/>
                <a:gd name="connsiteX4" fmla="*/ 97344 w 131582"/>
                <a:gd name="connsiteY4" fmla="*/ 694499 h 694499"/>
                <a:gd name="connsiteX5" fmla="*/ 97344 w 131582"/>
                <a:gd name="connsiteY5" fmla="*/ 694499 h 694499"/>
                <a:gd name="connsiteX0" fmla="*/ 135140 w 135140"/>
                <a:gd name="connsiteY0" fmla="*/ 0 h 694499"/>
                <a:gd name="connsiteX1" fmla="*/ 23727 w 135140"/>
                <a:gd name="connsiteY1" fmla="*/ 198553 h 694499"/>
                <a:gd name="connsiteX2" fmla="*/ 58599 w 135140"/>
                <a:gd name="connsiteY2" fmla="*/ 314790 h 694499"/>
                <a:gd name="connsiteX3" fmla="*/ 480 w 135140"/>
                <a:gd name="connsiteY3" fmla="*/ 473648 h 694499"/>
                <a:gd name="connsiteX4" fmla="*/ 97344 w 135140"/>
                <a:gd name="connsiteY4" fmla="*/ 694499 h 694499"/>
                <a:gd name="connsiteX5" fmla="*/ 97344 w 135140"/>
                <a:gd name="connsiteY5" fmla="*/ 694499 h 694499"/>
                <a:gd name="connsiteX0" fmla="*/ 134664 w 134664"/>
                <a:gd name="connsiteY0" fmla="*/ 0 h 694499"/>
                <a:gd name="connsiteX1" fmla="*/ 23251 w 134664"/>
                <a:gd name="connsiteY1" fmla="*/ 198553 h 694499"/>
                <a:gd name="connsiteX2" fmla="*/ 58123 w 134664"/>
                <a:gd name="connsiteY2" fmla="*/ 314790 h 694499"/>
                <a:gd name="connsiteX3" fmla="*/ 4 w 134664"/>
                <a:gd name="connsiteY3" fmla="*/ 473648 h 694499"/>
                <a:gd name="connsiteX4" fmla="*/ 61144 w 134664"/>
                <a:gd name="connsiteY4" fmla="*/ 633602 h 694499"/>
                <a:gd name="connsiteX5" fmla="*/ 96868 w 134664"/>
                <a:gd name="connsiteY5" fmla="*/ 694499 h 694499"/>
                <a:gd name="connsiteX6" fmla="*/ 96868 w 134664"/>
                <a:gd name="connsiteY6" fmla="*/ 694499 h 694499"/>
                <a:gd name="connsiteX0" fmla="*/ 134664 w 134664"/>
                <a:gd name="connsiteY0" fmla="*/ 0 h 1013677"/>
                <a:gd name="connsiteX1" fmla="*/ 23251 w 134664"/>
                <a:gd name="connsiteY1" fmla="*/ 198553 h 1013677"/>
                <a:gd name="connsiteX2" fmla="*/ 58123 w 134664"/>
                <a:gd name="connsiteY2" fmla="*/ 314790 h 1013677"/>
                <a:gd name="connsiteX3" fmla="*/ 4 w 134664"/>
                <a:gd name="connsiteY3" fmla="*/ 473648 h 1013677"/>
                <a:gd name="connsiteX4" fmla="*/ 61144 w 134664"/>
                <a:gd name="connsiteY4" fmla="*/ 633602 h 1013677"/>
                <a:gd name="connsiteX5" fmla="*/ 96868 w 134664"/>
                <a:gd name="connsiteY5" fmla="*/ 694499 h 1013677"/>
                <a:gd name="connsiteX6" fmla="*/ 119872 w 134664"/>
                <a:gd name="connsiteY6" fmla="*/ 1013677 h 1013677"/>
                <a:gd name="connsiteX0" fmla="*/ 134664 w 134664"/>
                <a:gd name="connsiteY0" fmla="*/ 0 h 1013677"/>
                <a:gd name="connsiteX1" fmla="*/ 23251 w 134664"/>
                <a:gd name="connsiteY1" fmla="*/ 198553 h 1013677"/>
                <a:gd name="connsiteX2" fmla="*/ 58123 w 134664"/>
                <a:gd name="connsiteY2" fmla="*/ 314790 h 1013677"/>
                <a:gd name="connsiteX3" fmla="*/ 4 w 134664"/>
                <a:gd name="connsiteY3" fmla="*/ 473648 h 1013677"/>
                <a:gd name="connsiteX4" fmla="*/ 61144 w 134664"/>
                <a:gd name="connsiteY4" fmla="*/ 633602 h 1013677"/>
                <a:gd name="connsiteX5" fmla="*/ 99744 w 134664"/>
                <a:gd name="connsiteY5" fmla="*/ 740506 h 1013677"/>
                <a:gd name="connsiteX6" fmla="*/ 119872 w 134664"/>
                <a:gd name="connsiteY6" fmla="*/ 1013677 h 1013677"/>
                <a:gd name="connsiteX0" fmla="*/ 134664 w 134664"/>
                <a:gd name="connsiteY0" fmla="*/ 0 h 1013677"/>
                <a:gd name="connsiteX1" fmla="*/ 23251 w 134664"/>
                <a:gd name="connsiteY1" fmla="*/ 198553 h 1013677"/>
                <a:gd name="connsiteX2" fmla="*/ 58123 w 134664"/>
                <a:gd name="connsiteY2" fmla="*/ 314790 h 1013677"/>
                <a:gd name="connsiteX3" fmla="*/ 4 w 134664"/>
                <a:gd name="connsiteY3" fmla="*/ 473648 h 1013677"/>
                <a:gd name="connsiteX4" fmla="*/ 61144 w 134664"/>
                <a:gd name="connsiteY4" fmla="*/ 633602 h 1013677"/>
                <a:gd name="connsiteX5" fmla="*/ 99744 w 134664"/>
                <a:gd name="connsiteY5" fmla="*/ 740506 h 1013677"/>
                <a:gd name="connsiteX6" fmla="*/ 119872 w 134664"/>
                <a:gd name="connsiteY6" fmla="*/ 1013677 h 1013677"/>
                <a:gd name="connsiteX0" fmla="*/ 134664 w 134664"/>
                <a:gd name="connsiteY0" fmla="*/ 0 h 1013677"/>
                <a:gd name="connsiteX1" fmla="*/ 23251 w 134664"/>
                <a:gd name="connsiteY1" fmla="*/ 198553 h 1013677"/>
                <a:gd name="connsiteX2" fmla="*/ 58123 w 134664"/>
                <a:gd name="connsiteY2" fmla="*/ 314790 h 1013677"/>
                <a:gd name="connsiteX3" fmla="*/ 4 w 134664"/>
                <a:gd name="connsiteY3" fmla="*/ 473648 h 1013677"/>
                <a:gd name="connsiteX4" fmla="*/ 61144 w 134664"/>
                <a:gd name="connsiteY4" fmla="*/ 633602 h 1013677"/>
                <a:gd name="connsiteX5" fmla="*/ 99744 w 134664"/>
                <a:gd name="connsiteY5" fmla="*/ 740506 h 1013677"/>
                <a:gd name="connsiteX6" fmla="*/ 119872 w 134664"/>
                <a:gd name="connsiteY6" fmla="*/ 1013677 h 1013677"/>
                <a:gd name="connsiteX0" fmla="*/ 134664 w 134664"/>
                <a:gd name="connsiteY0" fmla="*/ 0 h 1013677"/>
                <a:gd name="connsiteX1" fmla="*/ 23251 w 134664"/>
                <a:gd name="connsiteY1" fmla="*/ 198553 h 1013677"/>
                <a:gd name="connsiteX2" fmla="*/ 58123 w 134664"/>
                <a:gd name="connsiteY2" fmla="*/ 314790 h 1013677"/>
                <a:gd name="connsiteX3" fmla="*/ 4 w 134664"/>
                <a:gd name="connsiteY3" fmla="*/ 473648 h 1013677"/>
                <a:gd name="connsiteX4" fmla="*/ 61144 w 134664"/>
                <a:gd name="connsiteY4" fmla="*/ 633602 h 1013677"/>
                <a:gd name="connsiteX5" fmla="*/ 99744 w 134664"/>
                <a:gd name="connsiteY5" fmla="*/ 740506 h 1013677"/>
                <a:gd name="connsiteX6" fmla="*/ 119872 w 134664"/>
                <a:gd name="connsiteY6" fmla="*/ 1013677 h 1013677"/>
                <a:gd name="connsiteX0" fmla="*/ 134664 w 134664"/>
                <a:gd name="connsiteY0" fmla="*/ 0 h 1013677"/>
                <a:gd name="connsiteX1" fmla="*/ 23251 w 134664"/>
                <a:gd name="connsiteY1" fmla="*/ 198553 h 1013677"/>
                <a:gd name="connsiteX2" fmla="*/ 58123 w 134664"/>
                <a:gd name="connsiteY2" fmla="*/ 314790 h 1013677"/>
                <a:gd name="connsiteX3" fmla="*/ 4 w 134664"/>
                <a:gd name="connsiteY3" fmla="*/ 473648 h 1013677"/>
                <a:gd name="connsiteX4" fmla="*/ 61144 w 134664"/>
                <a:gd name="connsiteY4" fmla="*/ 633602 h 1013677"/>
                <a:gd name="connsiteX5" fmla="*/ 99744 w 134664"/>
                <a:gd name="connsiteY5" fmla="*/ 740506 h 1013677"/>
                <a:gd name="connsiteX6" fmla="*/ 119872 w 134664"/>
                <a:gd name="connsiteY6" fmla="*/ 1013677 h 1013677"/>
                <a:gd name="connsiteX0" fmla="*/ 134664 w 134664"/>
                <a:gd name="connsiteY0" fmla="*/ 0 h 1013677"/>
                <a:gd name="connsiteX1" fmla="*/ 23251 w 134664"/>
                <a:gd name="connsiteY1" fmla="*/ 198553 h 1013677"/>
                <a:gd name="connsiteX2" fmla="*/ 58123 w 134664"/>
                <a:gd name="connsiteY2" fmla="*/ 314790 h 1013677"/>
                <a:gd name="connsiteX3" fmla="*/ 4 w 134664"/>
                <a:gd name="connsiteY3" fmla="*/ 473648 h 1013677"/>
                <a:gd name="connsiteX4" fmla="*/ 61144 w 134664"/>
                <a:gd name="connsiteY4" fmla="*/ 633602 h 1013677"/>
                <a:gd name="connsiteX5" fmla="*/ 122748 w 134664"/>
                <a:gd name="connsiteY5" fmla="*/ 740506 h 1013677"/>
                <a:gd name="connsiteX6" fmla="*/ 119872 w 134664"/>
                <a:gd name="connsiteY6" fmla="*/ 1013677 h 1013677"/>
                <a:gd name="connsiteX0" fmla="*/ 134664 w 134664"/>
                <a:gd name="connsiteY0" fmla="*/ 0 h 1013677"/>
                <a:gd name="connsiteX1" fmla="*/ 23251 w 134664"/>
                <a:gd name="connsiteY1" fmla="*/ 198553 h 1013677"/>
                <a:gd name="connsiteX2" fmla="*/ 58123 w 134664"/>
                <a:gd name="connsiteY2" fmla="*/ 314790 h 1013677"/>
                <a:gd name="connsiteX3" fmla="*/ 4 w 134664"/>
                <a:gd name="connsiteY3" fmla="*/ 473648 h 1013677"/>
                <a:gd name="connsiteX4" fmla="*/ 61144 w 134664"/>
                <a:gd name="connsiteY4" fmla="*/ 633602 h 1013677"/>
                <a:gd name="connsiteX5" fmla="*/ 111246 w 134664"/>
                <a:gd name="connsiteY5" fmla="*/ 749133 h 1013677"/>
                <a:gd name="connsiteX6" fmla="*/ 119872 w 134664"/>
                <a:gd name="connsiteY6" fmla="*/ 1013677 h 1013677"/>
                <a:gd name="connsiteX0" fmla="*/ 134664 w 134664"/>
                <a:gd name="connsiteY0" fmla="*/ 0 h 1013677"/>
                <a:gd name="connsiteX1" fmla="*/ 23251 w 134664"/>
                <a:gd name="connsiteY1" fmla="*/ 198553 h 1013677"/>
                <a:gd name="connsiteX2" fmla="*/ 58123 w 134664"/>
                <a:gd name="connsiteY2" fmla="*/ 314790 h 1013677"/>
                <a:gd name="connsiteX3" fmla="*/ 4 w 134664"/>
                <a:gd name="connsiteY3" fmla="*/ 473648 h 1013677"/>
                <a:gd name="connsiteX4" fmla="*/ 61144 w 134664"/>
                <a:gd name="connsiteY4" fmla="*/ 633602 h 1013677"/>
                <a:gd name="connsiteX5" fmla="*/ 111246 w 134664"/>
                <a:gd name="connsiteY5" fmla="*/ 749133 h 1013677"/>
                <a:gd name="connsiteX6" fmla="*/ 119872 w 134664"/>
                <a:gd name="connsiteY6" fmla="*/ 1013677 h 1013677"/>
                <a:gd name="connsiteX0" fmla="*/ 216822 w 216822"/>
                <a:gd name="connsiteY0" fmla="*/ 0 h 961560"/>
                <a:gd name="connsiteX1" fmla="*/ 23251 w 216822"/>
                <a:gd name="connsiteY1" fmla="*/ 146436 h 961560"/>
                <a:gd name="connsiteX2" fmla="*/ 58123 w 216822"/>
                <a:gd name="connsiteY2" fmla="*/ 262673 h 961560"/>
                <a:gd name="connsiteX3" fmla="*/ 4 w 216822"/>
                <a:gd name="connsiteY3" fmla="*/ 421531 h 961560"/>
                <a:gd name="connsiteX4" fmla="*/ 61144 w 216822"/>
                <a:gd name="connsiteY4" fmla="*/ 581485 h 961560"/>
                <a:gd name="connsiteX5" fmla="*/ 111246 w 216822"/>
                <a:gd name="connsiteY5" fmla="*/ 697016 h 961560"/>
                <a:gd name="connsiteX6" fmla="*/ 119872 w 216822"/>
                <a:gd name="connsiteY6" fmla="*/ 961560 h 961560"/>
                <a:gd name="connsiteX0" fmla="*/ 216822 w 216822"/>
                <a:gd name="connsiteY0" fmla="*/ 0 h 961560"/>
                <a:gd name="connsiteX1" fmla="*/ 97939 w 216822"/>
                <a:gd name="connsiteY1" fmla="*/ 165388 h 961560"/>
                <a:gd name="connsiteX2" fmla="*/ 58123 w 216822"/>
                <a:gd name="connsiteY2" fmla="*/ 262673 h 961560"/>
                <a:gd name="connsiteX3" fmla="*/ 4 w 216822"/>
                <a:gd name="connsiteY3" fmla="*/ 421531 h 961560"/>
                <a:gd name="connsiteX4" fmla="*/ 61144 w 216822"/>
                <a:gd name="connsiteY4" fmla="*/ 581485 h 961560"/>
                <a:gd name="connsiteX5" fmla="*/ 111246 w 216822"/>
                <a:gd name="connsiteY5" fmla="*/ 697016 h 961560"/>
                <a:gd name="connsiteX6" fmla="*/ 119872 w 216822"/>
                <a:gd name="connsiteY6" fmla="*/ 961560 h 961560"/>
                <a:gd name="connsiteX0" fmla="*/ 216822 w 216822"/>
                <a:gd name="connsiteY0" fmla="*/ 0 h 961560"/>
                <a:gd name="connsiteX1" fmla="*/ 124080 w 216822"/>
                <a:gd name="connsiteY1" fmla="*/ 132223 h 961560"/>
                <a:gd name="connsiteX2" fmla="*/ 58123 w 216822"/>
                <a:gd name="connsiteY2" fmla="*/ 262673 h 961560"/>
                <a:gd name="connsiteX3" fmla="*/ 4 w 216822"/>
                <a:gd name="connsiteY3" fmla="*/ 421531 h 961560"/>
                <a:gd name="connsiteX4" fmla="*/ 61144 w 216822"/>
                <a:gd name="connsiteY4" fmla="*/ 581485 h 961560"/>
                <a:gd name="connsiteX5" fmla="*/ 111246 w 216822"/>
                <a:gd name="connsiteY5" fmla="*/ 697016 h 961560"/>
                <a:gd name="connsiteX6" fmla="*/ 119872 w 216822"/>
                <a:gd name="connsiteY6" fmla="*/ 961560 h 961560"/>
                <a:gd name="connsiteX0" fmla="*/ 216822 w 216822"/>
                <a:gd name="connsiteY0" fmla="*/ 0 h 961560"/>
                <a:gd name="connsiteX1" fmla="*/ 124080 w 216822"/>
                <a:gd name="connsiteY1" fmla="*/ 132223 h 961560"/>
                <a:gd name="connsiteX2" fmla="*/ 58123 w 216822"/>
                <a:gd name="connsiteY2" fmla="*/ 262673 h 961560"/>
                <a:gd name="connsiteX3" fmla="*/ 4 w 216822"/>
                <a:gd name="connsiteY3" fmla="*/ 421531 h 961560"/>
                <a:gd name="connsiteX4" fmla="*/ 61144 w 216822"/>
                <a:gd name="connsiteY4" fmla="*/ 581485 h 961560"/>
                <a:gd name="connsiteX5" fmla="*/ 111246 w 216822"/>
                <a:gd name="connsiteY5" fmla="*/ 697016 h 961560"/>
                <a:gd name="connsiteX6" fmla="*/ 119872 w 216822"/>
                <a:gd name="connsiteY6" fmla="*/ 961560 h 961560"/>
                <a:gd name="connsiteX0" fmla="*/ 216976 w 216976"/>
                <a:gd name="connsiteY0" fmla="*/ 0 h 961560"/>
                <a:gd name="connsiteX1" fmla="*/ 124234 w 216976"/>
                <a:gd name="connsiteY1" fmla="*/ 132223 h 961560"/>
                <a:gd name="connsiteX2" fmla="*/ 43339 w 216976"/>
                <a:gd name="connsiteY2" fmla="*/ 243722 h 961560"/>
                <a:gd name="connsiteX3" fmla="*/ 158 w 216976"/>
                <a:gd name="connsiteY3" fmla="*/ 421531 h 961560"/>
                <a:gd name="connsiteX4" fmla="*/ 61298 w 216976"/>
                <a:gd name="connsiteY4" fmla="*/ 581485 h 961560"/>
                <a:gd name="connsiteX5" fmla="*/ 111400 w 216976"/>
                <a:gd name="connsiteY5" fmla="*/ 697016 h 961560"/>
                <a:gd name="connsiteX6" fmla="*/ 120026 w 216976"/>
                <a:gd name="connsiteY6" fmla="*/ 961560 h 961560"/>
                <a:gd name="connsiteX0" fmla="*/ 216880 w 216880"/>
                <a:gd name="connsiteY0" fmla="*/ 0 h 961560"/>
                <a:gd name="connsiteX1" fmla="*/ 124138 w 216880"/>
                <a:gd name="connsiteY1" fmla="*/ 132223 h 961560"/>
                <a:gd name="connsiteX2" fmla="*/ 73119 w 216880"/>
                <a:gd name="connsiteY2" fmla="*/ 253198 h 961560"/>
                <a:gd name="connsiteX3" fmla="*/ 62 w 216880"/>
                <a:gd name="connsiteY3" fmla="*/ 421531 h 961560"/>
                <a:gd name="connsiteX4" fmla="*/ 61202 w 216880"/>
                <a:gd name="connsiteY4" fmla="*/ 581485 h 961560"/>
                <a:gd name="connsiteX5" fmla="*/ 111304 w 216880"/>
                <a:gd name="connsiteY5" fmla="*/ 697016 h 961560"/>
                <a:gd name="connsiteX6" fmla="*/ 119930 w 216880"/>
                <a:gd name="connsiteY6" fmla="*/ 961560 h 961560"/>
                <a:gd name="connsiteX0" fmla="*/ 228084 w 228084"/>
                <a:gd name="connsiteY0" fmla="*/ 0 h 961560"/>
                <a:gd name="connsiteX1" fmla="*/ 124138 w 228084"/>
                <a:gd name="connsiteY1" fmla="*/ 132223 h 961560"/>
                <a:gd name="connsiteX2" fmla="*/ 73119 w 228084"/>
                <a:gd name="connsiteY2" fmla="*/ 253198 h 961560"/>
                <a:gd name="connsiteX3" fmla="*/ 62 w 228084"/>
                <a:gd name="connsiteY3" fmla="*/ 421531 h 961560"/>
                <a:gd name="connsiteX4" fmla="*/ 61202 w 228084"/>
                <a:gd name="connsiteY4" fmla="*/ 581485 h 961560"/>
                <a:gd name="connsiteX5" fmla="*/ 111304 w 228084"/>
                <a:gd name="connsiteY5" fmla="*/ 697016 h 961560"/>
                <a:gd name="connsiteX6" fmla="*/ 119930 w 228084"/>
                <a:gd name="connsiteY6" fmla="*/ 961560 h 961560"/>
                <a:gd name="connsiteX0" fmla="*/ 228084 w 228084"/>
                <a:gd name="connsiteY0" fmla="*/ 0 h 961560"/>
                <a:gd name="connsiteX1" fmla="*/ 142811 w 228084"/>
                <a:gd name="connsiteY1" fmla="*/ 141699 h 961560"/>
                <a:gd name="connsiteX2" fmla="*/ 73119 w 228084"/>
                <a:gd name="connsiteY2" fmla="*/ 253198 h 961560"/>
                <a:gd name="connsiteX3" fmla="*/ 62 w 228084"/>
                <a:gd name="connsiteY3" fmla="*/ 421531 h 961560"/>
                <a:gd name="connsiteX4" fmla="*/ 61202 w 228084"/>
                <a:gd name="connsiteY4" fmla="*/ 581485 h 961560"/>
                <a:gd name="connsiteX5" fmla="*/ 111304 w 228084"/>
                <a:gd name="connsiteY5" fmla="*/ 697016 h 961560"/>
                <a:gd name="connsiteX6" fmla="*/ 119930 w 228084"/>
                <a:gd name="connsiteY6" fmla="*/ 961560 h 961560"/>
                <a:gd name="connsiteX0" fmla="*/ 228084 w 228084"/>
                <a:gd name="connsiteY0" fmla="*/ 0 h 961560"/>
                <a:gd name="connsiteX1" fmla="*/ 48622 w 228084"/>
                <a:gd name="connsiteY1" fmla="*/ 126113 h 961560"/>
                <a:gd name="connsiteX2" fmla="*/ 73119 w 228084"/>
                <a:gd name="connsiteY2" fmla="*/ 253198 h 961560"/>
                <a:gd name="connsiteX3" fmla="*/ 62 w 228084"/>
                <a:gd name="connsiteY3" fmla="*/ 421531 h 961560"/>
                <a:gd name="connsiteX4" fmla="*/ 61202 w 228084"/>
                <a:gd name="connsiteY4" fmla="*/ 581485 h 961560"/>
                <a:gd name="connsiteX5" fmla="*/ 111304 w 228084"/>
                <a:gd name="connsiteY5" fmla="*/ 697016 h 961560"/>
                <a:gd name="connsiteX6" fmla="*/ 119930 w 228084"/>
                <a:gd name="connsiteY6" fmla="*/ 961560 h 961560"/>
                <a:gd name="connsiteX0" fmla="*/ 228084 w 228084"/>
                <a:gd name="connsiteY0" fmla="*/ 0 h 961560"/>
                <a:gd name="connsiteX1" fmla="*/ 48622 w 228084"/>
                <a:gd name="connsiteY1" fmla="*/ 126113 h 961560"/>
                <a:gd name="connsiteX2" fmla="*/ 73119 w 228084"/>
                <a:gd name="connsiteY2" fmla="*/ 253198 h 961560"/>
                <a:gd name="connsiteX3" fmla="*/ 62 w 228084"/>
                <a:gd name="connsiteY3" fmla="*/ 421531 h 961560"/>
                <a:gd name="connsiteX4" fmla="*/ 61202 w 228084"/>
                <a:gd name="connsiteY4" fmla="*/ 581485 h 961560"/>
                <a:gd name="connsiteX5" fmla="*/ 111304 w 228084"/>
                <a:gd name="connsiteY5" fmla="*/ 697016 h 961560"/>
                <a:gd name="connsiteX6" fmla="*/ 119930 w 228084"/>
                <a:gd name="connsiteY6" fmla="*/ 961560 h 961560"/>
                <a:gd name="connsiteX0" fmla="*/ 228389 w 228389"/>
                <a:gd name="connsiteY0" fmla="*/ 0 h 961560"/>
                <a:gd name="connsiteX1" fmla="*/ 48927 w 228389"/>
                <a:gd name="connsiteY1" fmla="*/ 126113 h 961560"/>
                <a:gd name="connsiteX2" fmla="*/ 36568 w 228389"/>
                <a:gd name="connsiteY2" fmla="*/ 253198 h 961560"/>
                <a:gd name="connsiteX3" fmla="*/ 367 w 228389"/>
                <a:gd name="connsiteY3" fmla="*/ 421531 h 961560"/>
                <a:gd name="connsiteX4" fmla="*/ 61507 w 228389"/>
                <a:gd name="connsiteY4" fmla="*/ 581485 h 961560"/>
                <a:gd name="connsiteX5" fmla="*/ 111609 w 228389"/>
                <a:gd name="connsiteY5" fmla="*/ 697016 h 961560"/>
                <a:gd name="connsiteX6" fmla="*/ 120235 w 228389"/>
                <a:gd name="connsiteY6" fmla="*/ 961560 h 961560"/>
                <a:gd name="connsiteX0" fmla="*/ 228445 w 228445"/>
                <a:gd name="connsiteY0" fmla="*/ 0 h 961560"/>
                <a:gd name="connsiteX1" fmla="*/ 77649 w 228445"/>
                <a:gd name="connsiteY1" fmla="*/ 110526 h 961560"/>
                <a:gd name="connsiteX2" fmla="*/ 36624 w 228445"/>
                <a:gd name="connsiteY2" fmla="*/ 253198 h 961560"/>
                <a:gd name="connsiteX3" fmla="*/ 423 w 228445"/>
                <a:gd name="connsiteY3" fmla="*/ 421531 h 961560"/>
                <a:gd name="connsiteX4" fmla="*/ 61563 w 228445"/>
                <a:gd name="connsiteY4" fmla="*/ 581485 h 961560"/>
                <a:gd name="connsiteX5" fmla="*/ 111665 w 228445"/>
                <a:gd name="connsiteY5" fmla="*/ 697016 h 961560"/>
                <a:gd name="connsiteX6" fmla="*/ 120291 w 228445"/>
                <a:gd name="connsiteY6" fmla="*/ 961560 h 961560"/>
                <a:gd name="connsiteX0" fmla="*/ 228397 w 228397"/>
                <a:gd name="connsiteY0" fmla="*/ 0 h 961560"/>
                <a:gd name="connsiteX1" fmla="*/ 53030 w 228397"/>
                <a:gd name="connsiteY1" fmla="*/ 100135 h 961560"/>
                <a:gd name="connsiteX2" fmla="*/ 36576 w 228397"/>
                <a:gd name="connsiteY2" fmla="*/ 253198 h 961560"/>
                <a:gd name="connsiteX3" fmla="*/ 375 w 228397"/>
                <a:gd name="connsiteY3" fmla="*/ 421531 h 961560"/>
                <a:gd name="connsiteX4" fmla="*/ 61515 w 228397"/>
                <a:gd name="connsiteY4" fmla="*/ 581485 h 961560"/>
                <a:gd name="connsiteX5" fmla="*/ 111617 w 228397"/>
                <a:gd name="connsiteY5" fmla="*/ 697016 h 961560"/>
                <a:gd name="connsiteX6" fmla="*/ 120243 w 228397"/>
                <a:gd name="connsiteY6" fmla="*/ 961560 h 961560"/>
                <a:gd name="connsiteX0" fmla="*/ 228397 w 228397"/>
                <a:gd name="connsiteY0" fmla="*/ 0 h 961560"/>
                <a:gd name="connsiteX1" fmla="*/ 53030 w 228397"/>
                <a:gd name="connsiteY1" fmla="*/ 100135 h 961560"/>
                <a:gd name="connsiteX2" fmla="*/ 36576 w 228397"/>
                <a:gd name="connsiteY2" fmla="*/ 253198 h 961560"/>
                <a:gd name="connsiteX3" fmla="*/ 375 w 228397"/>
                <a:gd name="connsiteY3" fmla="*/ 421531 h 961560"/>
                <a:gd name="connsiteX4" fmla="*/ 61515 w 228397"/>
                <a:gd name="connsiteY4" fmla="*/ 581485 h 961560"/>
                <a:gd name="connsiteX5" fmla="*/ 111617 w 228397"/>
                <a:gd name="connsiteY5" fmla="*/ 697016 h 961560"/>
                <a:gd name="connsiteX6" fmla="*/ 120243 w 228397"/>
                <a:gd name="connsiteY6" fmla="*/ 961560 h 961560"/>
                <a:gd name="connsiteX0" fmla="*/ 228397 w 228397"/>
                <a:gd name="connsiteY0" fmla="*/ 0 h 697016"/>
                <a:gd name="connsiteX1" fmla="*/ 53030 w 228397"/>
                <a:gd name="connsiteY1" fmla="*/ 100135 h 697016"/>
                <a:gd name="connsiteX2" fmla="*/ 36576 w 228397"/>
                <a:gd name="connsiteY2" fmla="*/ 253198 h 697016"/>
                <a:gd name="connsiteX3" fmla="*/ 375 w 228397"/>
                <a:gd name="connsiteY3" fmla="*/ 421531 h 697016"/>
                <a:gd name="connsiteX4" fmla="*/ 61515 w 228397"/>
                <a:gd name="connsiteY4" fmla="*/ 581485 h 697016"/>
                <a:gd name="connsiteX5" fmla="*/ 111617 w 228397"/>
                <a:gd name="connsiteY5" fmla="*/ 697016 h 697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8397" h="697016">
                  <a:moveTo>
                    <a:pt x="228397" y="0"/>
                  </a:moveTo>
                  <a:cubicBezTo>
                    <a:pt x="183516" y="77491"/>
                    <a:pt x="85000" y="57935"/>
                    <a:pt x="53030" y="100135"/>
                  </a:cubicBezTo>
                  <a:cubicBezTo>
                    <a:pt x="21060" y="142335"/>
                    <a:pt x="45352" y="199632"/>
                    <a:pt x="36576" y="253198"/>
                  </a:cubicBezTo>
                  <a:cubicBezTo>
                    <a:pt x="27800" y="306764"/>
                    <a:pt x="-3781" y="366817"/>
                    <a:pt x="375" y="421531"/>
                  </a:cubicBezTo>
                  <a:cubicBezTo>
                    <a:pt x="4531" y="476245"/>
                    <a:pt x="45371" y="544677"/>
                    <a:pt x="61515" y="581485"/>
                  </a:cubicBezTo>
                  <a:cubicBezTo>
                    <a:pt x="77659" y="618294"/>
                    <a:pt x="93406" y="617461"/>
                    <a:pt x="111617" y="697016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3EC189D5-4748-4D12-BB58-0AFDBDEC1880}"/>
                </a:ext>
              </a:extLst>
            </p:cNvPr>
            <p:cNvSpPr/>
            <p:nvPr/>
          </p:nvSpPr>
          <p:spPr>
            <a:xfrm>
              <a:off x="3370216" y="6186223"/>
              <a:ext cx="81705" cy="567971"/>
            </a:xfrm>
            <a:custGeom>
              <a:avLst/>
              <a:gdLst>
                <a:gd name="connsiteX0" fmla="*/ 50557 w 89303"/>
                <a:gd name="connsiteY0" fmla="*/ 0 h 619933"/>
                <a:gd name="connsiteX1" fmla="*/ 188 w 89303"/>
                <a:gd name="connsiteY1" fmla="*/ 89116 h 619933"/>
                <a:gd name="connsiteX2" fmla="*/ 35059 w 89303"/>
                <a:gd name="connsiteY2" fmla="*/ 158858 h 619933"/>
                <a:gd name="connsiteX3" fmla="*/ 77679 w 89303"/>
                <a:gd name="connsiteY3" fmla="*/ 302217 h 619933"/>
                <a:gd name="connsiteX4" fmla="*/ 58306 w 89303"/>
                <a:gd name="connsiteY4" fmla="*/ 383584 h 619933"/>
                <a:gd name="connsiteX5" fmla="*/ 15686 w 89303"/>
                <a:gd name="connsiteY5" fmla="*/ 464950 h 619933"/>
                <a:gd name="connsiteX6" fmla="*/ 15686 w 89303"/>
                <a:gd name="connsiteY6" fmla="*/ 561814 h 619933"/>
                <a:gd name="connsiteX7" fmla="*/ 89303 w 89303"/>
                <a:gd name="connsiteY7" fmla="*/ 619933 h 619933"/>
                <a:gd name="connsiteX0" fmla="*/ 42261 w 81007"/>
                <a:gd name="connsiteY0" fmla="*/ 0 h 619933"/>
                <a:gd name="connsiteX1" fmla="*/ 13242 w 81007"/>
                <a:gd name="connsiteY1" fmla="*/ 89116 h 619933"/>
                <a:gd name="connsiteX2" fmla="*/ 26763 w 81007"/>
                <a:gd name="connsiteY2" fmla="*/ 158858 h 619933"/>
                <a:gd name="connsiteX3" fmla="*/ 69383 w 81007"/>
                <a:gd name="connsiteY3" fmla="*/ 302217 h 619933"/>
                <a:gd name="connsiteX4" fmla="*/ 50010 w 81007"/>
                <a:gd name="connsiteY4" fmla="*/ 383584 h 619933"/>
                <a:gd name="connsiteX5" fmla="*/ 7390 w 81007"/>
                <a:gd name="connsiteY5" fmla="*/ 464950 h 619933"/>
                <a:gd name="connsiteX6" fmla="*/ 7390 w 81007"/>
                <a:gd name="connsiteY6" fmla="*/ 561814 h 619933"/>
                <a:gd name="connsiteX7" fmla="*/ 81007 w 81007"/>
                <a:gd name="connsiteY7" fmla="*/ 619933 h 619933"/>
                <a:gd name="connsiteX0" fmla="*/ 42261 w 81007"/>
                <a:gd name="connsiteY0" fmla="*/ 0 h 619933"/>
                <a:gd name="connsiteX1" fmla="*/ 13242 w 81007"/>
                <a:gd name="connsiteY1" fmla="*/ 89116 h 619933"/>
                <a:gd name="connsiteX2" fmla="*/ 44554 w 81007"/>
                <a:gd name="connsiteY2" fmla="*/ 158858 h 619933"/>
                <a:gd name="connsiteX3" fmla="*/ 69383 w 81007"/>
                <a:gd name="connsiteY3" fmla="*/ 302217 h 619933"/>
                <a:gd name="connsiteX4" fmla="*/ 50010 w 81007"/>
                <a:gd name="connsiteY4" fmla="*/ 383584 h 619933"/>
                <a:gd name="connsiteX5" fmla="*/ 7390 w 81007"/>
                <a:gd name="connsiteY5" fmla="*/ 464950 h 619933"/>
                <a:gd name="connsiteX6" fmla="*/ 7390 w 81007"/>
                <a:gd name="connsiteY6" fmla="*/ 561814 h 619933"/>
                <a:gd name="connsiteX7" fmla="*/ 81007 w 81007"/>
                <a:gd name="connsiteY7" fmla="*/ 619933 h 619933"/>
                <a:gd name="connsiteX0" fmla="*/ 42261 w 81007"/>
                <a:gd name="connsiteY0" fmla="*/ 0 h 619933"/>
                <a:gd name="connsiteX1" fmla="*/ 13242 w 81007"/>
                <a:gd name="connsiteY1" fmla="*/ 89116 h 619933"/>
                <a:gd name="connsiteX2" fmla="*/ 44554 w 81007"/>
                <a:gd name="connsiteY2" fmla="*/ 158858 h 619933"/>
                <a:gd name="connsiteX3" fmla="*/ 69383 w 81007"/>
                <a:gd name="connsiteY3" fmla="*/ 302217 h 619933"/>
                <a:gd name="connsiteX4" fmla="*/ 50010 w 81007"/>
                <a:gd name="connsiteY4" fmla="*/ 383584 h 619933"/>
                <a:gd name="connsiteX5" fmla="*/ 7390 w 81007"/>
                <a:gd name="connsiteY5" fmla="*/ 464950 h 619933"/>
                <a:gd name="connsiteX6" fmla="*/ 7390 w 81007"/>
                <a:gd name="connsiteY6" fmla="*/ 561814 h 619933"/>
                <a:gd name="connsiteX7" fmla="*/ 81007 w 81007"/>
                <a:gd name="connsiteY7" fmla="*/ 619933 h 619933"/>
                <a:gd name="connsiteX0" fmla="*/ 11646 w 81007"/>
                <a:gd name="connsiteY0" fmla="*/ 0 h 651599"/>
                <a:gd name="connsiteX1" fmla="*/ 13242 w 81007"/>
                <a:gd name="connsiteY1" fmla="*/ 120782 h 651599"/>
                <a:gd name="connsiteX2" fmla="*/ 44554 w 81007"/>
                <a:gd name="connsiteY2" fmla="*/ 190524 h 651599"/>
                <a:gd name="connsiteX3" fmla="*/ 69383 w 81007"/>
                <a:gd name="connsiteY3" fmla="*/ 333883 h 651599"/>
                <a:gd name="connsiteX4" fmla="*/ 50010 w 81007"/>
                <a:gd name="connsiteY4" fmla="*/ 415250 h 651599"/>
                <a:gd name="connsiteX5" fmla="*/ 7390 w 81007"/>
                <a:gd name="connsiteY5" fmla="*/ 496616 h 651599"/>
                <a:gd name="connsiteX6" fmla="*/ 7390 w 81007"/>
                <a:gd name="connsiteY6" fmla="*/ 593480 h 651599"/>
                <a:gd name="connsiteX7" fmla="*/ 81007 w 81007"/>
                <a:gd name="connsiteY7" fmla="*/ 651599 h 651599"/>
                <a:gd name="connsiteX0" fmla="*/ 11646 w 81007"/>
                <a:gd name="connsiteY0" fmla="*/ 0 h 651599"/>
                <a:gd name="connsiteX1" fmla="*/ 13242 w 81007"/>
                <a:gd name="connsiteY1" fmla="*/ 120782 h 651599"/>
                <a:gd name="connsiteX2" fmla="*/ 44554 w 81007"/>
                <a:gd name="connsiteY2" fmla="*/ 190524 h 651599"/>
                <a:gd name="connsiteX3" fmla="*/ 69383 w 81007"/>
                <a:gd name="connsiteY3" fmla="*/ 333883 h 651599"/>
                <a:gd name="connsiteX4" fmla="*/ 50010 w 81007"/>
                <a:gd name="connsiteY4" fmla="*/ 415250 h 651599"/>
                <a:gd name="connsiteX5" fmla="*/ 7390 w 81007"/>
                <a:gd name="connsiteY5" fmla="*/ 496616 h 651599"/>
                <a:gd name="connsiteX6" fmla="*/ 7390 w 81007"/>
                <a:gd name="connsiteY6" fmla="*/ 593480 h 651599"/>
                <a:gd name="connsiteX7" fmla="*/ 81007 w 81007"/>
                <a:gd name="connsiteY7" fmla="*/ 651599 h 651599"/>
                <a:gd name="connsiteX0" fmla="*/ 11646 w 81007"/>
                <a:gd name="connsiteY0" fmla="*/ 0 h 651599"/>
                <a:gd name="connsiteX1" fmla="*/ 13242 w 81007"/>
                <a:gd name="connsiteY1" fmla="*/ 120782 h 651599"/>
                <a:gd name="connsiteX2" fmla="*/ 44554 w 81007"/>
                <a:gd name="connsiteY2" fmla="*/ 190524 h 651599"/>
                <a:gd name="connsiteX3" fmla="*/ 69383 w 81007"/>
                <a:gd name="connsiteY3" fmla="*/ 333883 h 651599"/>
                <a:gd name="connsiteX4" fmla="*/ 50010 w 81007"/>
                <a:gd name="connsiteY4" fmla="*/ 415250 h 651599"/>
                <a:gd name="connsiteX5" fmla="*/ 7390 w 81007"/>
                <a:gd name="connsiteY5" fmla="*/ 496616 h 651599"/>
                <a:gd name="connsiteX6" fmla="*/ 7390 w 81007"/>
                <a:gd name="connsiteY6" fmla="*/ 593480 h 651599"/>
                <a:gd name="connsiteX7" fmla="*/ 81007 w 81007"/>
                <a:gd name="connsiteY7" fmla="*/ 651599 h 651599"/>
                <a:gd name="connsiteX0" fmla="*/ 2898 w 81007"/>
                <a:gd name="connsiteY0" fmla="*/ 0 h 656122"/>
                <a:gd name="connsiteX1" fmla="*/ 13242 w 81007"/>
                <a:gd name="connsiteY1" fmla="*/ 125305 h 656122"/>
                <a:gd name="connsiteX2" fmla="*/ 44554 w 81007"/>
                <a:gd name="connsiteY2" fmla="*/ 195047 h 656122"/>
                <a:gd name="connsiteX3" fmla="*/ 69383 w 81007"/>
                <a:gd name="connsiteY3" fmla="*/ 338406 h 656122"/>
                <a:gd name="connsiteX4" fmla="*/ 50010 w 81007"/>
                <a:gd name="connsiteY4" fmla="*/ 419773 h 656122"/>
                <a:gd name="connsiteX5" fmla="*/ 7390 w 81007"/>
                <a:gd name="connsiteY5" fmla="*/ 501139 h 656122"/>
                <a:gd name="connsiteX6" fmla="*/ 7390 w 81007"/>
                <a:gd name="connsiteY6" fmla="*/ 598003 h 656122"/>
                <a:gd name="connsiteX7" fmla="*/ 81007 w 81007"/>
                <a:gd name="connsiteY7" fmla="*/ 656122 h 656122"/>
                <a:gd name="connsiteX0" fmla="*/ 959 w 79068"/>
                <a:gd name="connsiteY0" fmla="*/ 0 h 656122"/>
                <a:gd name="connsiteX1" fmla="*/ 11303 w 79068"/>
                <a:gd name="connsiteY1" fmla="*/ 125305 h 656122"/>
                <a:gd name="connsiteX2" fmla="*/ 42615 w 79068"/>
                <a:gd name="connsiteY2" fmla="*/ 195047 h 656122"/>
                <a:gd name="connsiteX3" fmla="*/ 67444 w 79068"/>
                <a:gd name="connsiteY3" fmla="*/ 338406 h 656122"/>
                <a:gd name="connsiteX4" fmla="*/ 48071 w 79068"/>
                <a:gd name="connsiteY4" fmla="*/ 419773 h 656122"/>
                <a:gd name="connsiteX5" fmla="*/ 5451 w 79068"/>
                <a:gd name="connsiteY5" fmla="*/ 501139 h 656122"/>
                <a:gd name="connsiteX6" fmla="*/ 5451 w 79068"/>
                <a:gd name="connsiteY6" fmla="*/ 598003 h 656122"/>
                <a:gd name="connsiteX7" fmla="*/ 50025 w 79068"/>
                <a:gd name="connsiteY7" fmla="*/ 633784 h 656122"/>
                <a:gd name="connsiteX8" fmla="*/ 79068 w 79068"/>
                <a:gd name="connsiteY8" fmla="*/ 656122 h 656122"/>
                <a:gd name="connsiteX0" fmla="*/ 959 w 67501"/>
                <a:gd name="connsiteY0" fmla="*/ 0 h 863703"/>
                <a:gd name="connsiteX1" fmla="*/ 11303 w 67501"/>
                <a:gd name="connsiteY1" fmla="*/ 125305 h 863703"/>
                <a:gd name="connsiteX2" fmla="*/ 42615 w 67501"/>
                <a:gd name="connsiteY2" fmla="*/ 195047 h 863703"/>
                <a:gd name="connsiteX3" fmla="*/ 67444 w 67501"/>
                <a:gd name="connsiteY3" fmla="*/ 338406 h 863703"/>
                <a:gd name="connsiteX4" fmla="*/ 48071 w 67501"/>
                <a:gd name="connsiteY4" fmla="*/ 419773 h 863703"/>
                <a:gd name="connsiteX5" fmla="*/ 5451 w 67501"/>
                <a:gd name="connsiteY5" fmla="*/ 501139 h 863703"/>
                <a:gd name="connsiteX6" fmla="*/ 5451 w 67501"/>
                <a:gd name="connsiteY6" fmla="*/ 598003 h 863703"/>
                <a:gd name="connsiteX7" fmla="*/ 50025 w 67501"/>
                <a:gd name="connsiteY7" fmla="*/ 633784 h 863703"/>
                <a:gd name="connsiteX8" fmla="*/ 47379 w 67501"/>
                <a:gd name="connsiteY8" fmla="*/ 863703 h 863703"/>
                <a:gd name="connsiteX0" fmla="*/ 959 w 86170"/>
                <a:gd name="connsiteY0" fmla="*/ 0 h 863703"/>
                <a:gd name="connsiteX1" fmla="*/ 11303 w 86170"/>
                <a:gd name="connsiteY1" fmla="*/ 125305 h 863703"/>
                <a:gd name="connsiteX2" fmla="*/ 42615 w 86170"/>
                <a:gd name="connsiteY2" fmla="*/ 195047 h 863703"/>
                <a:gd name="connsiteX3" fmla="*/ 67444 w 86170"/>
                <a:gd name="connsiteY3" fmla="*/ 338406 h 863703"/>
                <a:gd name="connsiteX4" fmla="*/ 48071 w 86170"/>
                <a:gd name="connsiteY4" fmla="*/ 419773 h 863703"/>
                <a:gd name="connsiteX5" fmla="*/ 5451 w 86170"/>
                <a:gd name="connsiteY5" fmla="*/ 501139 h 863703"/>
                <a:gd name="connsiteX6" fmla="*/ 5451 w 86170"/>
                <a:gd name="connsiteY6" fmla="*/ 598003 h 863703"/>
                <a:gd name="connsiteX7" fmla="*/ 84354 w 86170"/>
                <a:gd name="connsiteY7" fmla="*/ 707529 h 863703"/>
                <a:gd name="connsiteX8" fmla="*/ 47379 w 86170"/>
                <a:gd name="connsiteY8" fmla="*/ 863703 h 863703"/>
                <a:gd name="connsiteX0" fmla="*/ 959 w 83610"/>
                <a:gd name="connsiteY0" fmla="*/ 0 h 863703"/>
                <a:gd name="connsiteX1" fmla="*/ 11303 w 83610"/>
                <a:gd name="connsiteY1" fmla="*/ 125305 h 863703"/>
                <a:gd name="connsiteX2" fmla="*/ 42615 w 83610"/>
                <a:gd name="connsiteY2" fmla="*/ 195047 h 863703"/>
                <a:gd name="connsiteX3" fmla="*/ 67444 w 83610"/>
                <a:gd name="connsiteY3" fmla="*/ 338406 h 863703"/>
                <a:gd name="connsiteX4" fmla="*/ 48071 w 83610"/>
                <a:gd name="connsiteY4" fmla="*/ 419773 h 863703"/>
                <a:gd name="connsiteX5" fmla="*/ 5451 w 83610"/>
                <a:gd name="connsiteY5" fmla="*/ 501139 h 863703"/>
                <a:gd name="connsiteX6" fmla="*/ 5451 w 83610"/>
                <a:gd name="connsiteY6" fmla="*/ 598003 h 863703"/>
                <a:gd name="connsiteX7" fmla="*/ 81713 w 83610"/>
                <a:gd name="connsiteY7" fmla="*/ 745768 h 863703"/>
                <a:gd name="connsiteX8" fmla="*/ 47379 w 83610"/>
                <a:gd name="connsiteY8" fmla="*/ 863703 h 863703"/>
                <a:gd name="connsiteX0" fmla="*/ 959 w 83610"/>
                <a:gd name="connsiteY0" fmla="*/ 0 h 863703"/>
                <a:gd name="connsiteX1" fmla="*/ 11303 w 83610"/>
                <a:gd name="connsiteY1" fmla="*/ 125305 h 863703"/>
                <a:gd name="connsiteX2" fmla="*/ 42615 w 83610"/>
                <a:gd name="connsiteY2" fmla="*/ 195047 h 863703"/>
                <a:gd name="connsiteX3" fmla="*/ 67444 w 83610"/>
                <a:gd name="connsiteY3" fmla="*/ 338406 h 863703"/>
                <a:gd name="connsiteX4" fmla="*/ 48071 w 83610"/>
                <a:gd name="connsiteY4" fmla="*/ 419773 h 863703"/>
                <a:gd name="connsiteX5" fmla="*/ 5451 w 83610"/>
                <a:gd name="connsiteY5" fmla="*/ 501139 h 863703"/>
                <a:gd name="connsiteX6" fmla="*/ 5451 w 83610"/>
                <a:gd name="connsiteY6" fmla="*/ 598003 h 863703"/>
                <a:gd name="connsiteX7" fmla="*/ 81713 w 83610"/>
                <a:gd name="connsiteY7" fmla="*/ 693873 h 863703"/>
                <a:gd name="connsiteX8" fmla="*/ 47379 w 83610"/>
                <a:gd name="connsiteY8" fmla="*/ 863703 h 863703"/>
                <a:gd name="connsiteX0" fmla="*/ 959 w 86170"/>
                <a:gd name="connsiteY0" fmla="*/ 0 h 863703"/>
                <a:gd name="connsiteX1" fmla="*/ 11303 w 86170"/>
                <a:gd name="connsiteY1" fmla="*/ 125305 h 863703"/>
                <a:gd name="connsiteX2" fmla="*/ 42615 w 86170"/>
                <a:gd name="connsiteY2" fmla="*/ 195047 h 863703"/>
                <a:gd name="connsiteX3" fmla="*/ 67444 w 86170"/>
                <a:gd name="connsiteY3" fmla="*/ 338406 h 863703"/>
                <a:gd name="connsiteX4" fmla="*/ 48071 w 86170"/>
                <a:gd name="connsiteY4" fmla="*/ 419773 h 863703"/>
                <a:gd name="connsiteX5" fmla="*/ 5451 w 86170"/>
                <a:gd name="connsiteY5" fmla="*/ 501139 h 863703"/>
                <a:gd name="connsiteX6" fmla="*/ 5451 w 86170"/>
                <a:gd name="connsiteY6" fmla="*/ 598003 h 863703"/>
                <a:gd name="connsiteX7" fmla="*/ 84354 w 86170"/>
                <a:gd name="connsiteY7" fmla="*/ 734842 h 863703"/>
                <a:gd name="connsiteX8" fmla="*/ 47379 w 86170"/>
                <a:gd name="connsiteY8" fmla="*/ 863703 h 863703"/>
                <a:gd name="connsiteX0" fmla="*/ 959 w 67501"/>
                <a:gd name="connsiteY0" fmla="*/ 0 h 863703"/>
                <a:gd name="connsiteX1" fmla="*/ 11303 w 67501"/>
                <a:gd name="connsiteY1" fmla="*/ 125305 h 863703"/>
                <a:gd name="connsiteX2" fmla="*/ 42615 w 67501"/>
                <a:gd name="connsiteY2" fmla="*/ 195047 h 863703"/>
                <a:gd name="connsiteX3" fmla="*/ 67444 w 67501"/>
                <a:gd name="connsiteY3" fmla="*/ 338406 h 863703"/>
                <a:gd name="connsiteX4" fmla="*/ 48071 w 67501"/>
                <a:gd name="connsiteY4" fmla="*/ 419773 h 863703"/>
                <a:gd name="connsiteX5" fmla="*/ 5451 w 67501"/>
                <a:gd name="connsiteY5" fmla="*/ 501139 h 863703"/>
                <a:gd name="connsiteX6" fmla="*/ 5451 w 67501"/>
                <a:gd name="connsiteY6" fmla="*/ 598003 h 863703"/>
                <a:gd name="connsiteX7" fmla="*/ 50025 w 67501"/>
                <a:gd name="connsiteY7" fmla="*/ 674753 h 863703"/>
                <a:gd name="connsiteX8" fmla="*/ 47379 w 67501"/>
                <a:gd name="connsiteY8" fmla="*/ 863703 h 863703"/>
                <a:gd name="connsiteX0" fmla="*/ 959 w 67501"/>
                <a:gd name="connsiteY0" fmla="*/ 0 h 863703"/>
                <a:gd name="connsiteX1" fmla="*/ 11303 w 67501"/>
                <a:gd name="connsiteY1" fmla="*/ 125305 h 863703"/>
                <a:gd name="connsiteX2" fmla="*/ 42615 w 67501"/>
                <a:gd name="connsiteY2" fmla="*/ 195047 h 863703"/>
                <a:gd name="connsiteX3" fmla="*/ 67444 w 67501"/>
                <a:gd name="connsiteY3" fmla="*/ 338406 h 863703"/>
                <a:gd name="connsiteX4" fmla="*/ 48071 w 67501"/>
                <a:gd name="connsiteY4" fmla="*/ 419773 h 863703"/>
                <a:gd name="connsiteX5" fmla="*/ 5451 w 67501"/>
                <a:gd name="connsiteY5" fmla="*/ 501139 h 863703"/>
                <a:gd name="connsiteX6" fmla="*/ 5451 w 67501"/>
                <a:gd name="connsiteY6" fmla="*/ 598003 h 863703"/>
                <a:gd name="connsiteX7" fmla="*/ 50025 w 67501"/>
                <a:gd name="connsiteY7" fmla="*/ 674753 h 863703"/>
                <a:gd name="connsiteX8" fmla="*/ 47379 w 67501"/>
                <a:gd name="connsiteY8" fmla="*/ 863703 h 863703"/>
                <a:gd name="connsiteX0" fmla="*/ 959 w 67501"/>
                <a:gd name="connsiteY0" fmla="*/ 0 h 863703"/>
                <a:gd name="connsiteX1" fmla="*/ 11303 w 67501"/>
                <a:gd name="connsiteY1" fmla="*/ 125305 h 863703"/>
                <a:gd name="connsiteX2" fmla="*/ 42615 w 67501"/>
                <a:gd name="connsiteY2" fmla="*/ 195047 h 863703"/>
                <a:gd name="connsiteX3" fmla="*/ 67444 w 67501"/>
                <a:gd name="connsiteY3" fmla="*/ 338406 h 863703"/>
                <a:gd name="connsiteX4" fmla="*/ 48071 w 67501"/>
                <a:gd name="connsiteY4" fmla="*/ 419773 h 863703"/>
                <a:gd name="connsiteX5" fmla="*/ 5451 w 67501"/>
                <a:gd name="connsiteY5" fmla="*/ 501139 h 863703"/>
                <a:gd name="connsiteX6" fmla="*/ 5451 w 67501"/>
                <a:gd name="connsiteY6" fmla="*/ 598003 h 863703"/>
                <a:gd name="connsiteX7" fmla="*/ 55306 w 67501"/>
                <a:gd name="connsiteY7" fmla="*/ 710260 h 863703"/>
                <a:gd name="connsiteX8" fmla="*/ 47379 w 67501"/>
                <a:gd name="connsiteY8" fmla="*/ 863703 h 863703"/>
                <a:gd name="connsiteX0" fmla="*/ 959 w 67501"/>
                <a:gd name="connsiteY0" fmla="*/ 0 h 863703"/>
                <a:gd name="connsiteX1" fmla="*/ 11303 w 67501"/>
                <a:gd name="connsiteY1" fmla="*/ 125305 h 863703"/>
                <a:gd name="connsiteX2" fmla="*/ 42615 w 67501"/>
                <a:gd name="connsiteY2" fmla="*/ 195047 h 863703"/>
                <a:gd name="connsiteX3" fmla="*/ 67444 w 67501"/>
                <a:gd name="connsiteY3" fmla="*/ 338406 h 863703"/>
                <a:gd name="connsiteX4" fmla="*/ 48071 w 67501"/>
                <a:gd name="connsiteY4" fmla="*/ 419773 h 863703"/>
                <a:gd name="connsiteX5" fmla="*/ 5451 w 67501"/>
                <a:gd name="connsiteY5" fmla="*/ 501139 h 863703"/>
                <a:gd name="connsiteX6" fmla="*/ 5451 w 67501"/>
                <a:gd name="connsiteY6" fmla="*/ 598003 h 863703"/>
                <a:gd name="connsiteX7" fmla="*/ 57947 w 67501"/>
                <a:gd name="connsiteY7" fmla="*/ 672021 h 863703"/>
                <a:gd name="connsiteX8" fmla="*/ 47379 w 67501"/>
                <a:gd name="connsiteY8" fmla="*/ 863703 h 863703"/>
                <a:gd name="connsiteX0" fmla="*/ 959 w 67501"/>
                <a:gd name="connsiteY0" fmla="*/ 0 h 863703"/>
                <a:gd name="connsiteX1" fmla="*/ 11303 w 67501"/>
                <a:gd name="connsiteY1" fmla="*/ 125305 h 863703"/>
                <a:gd name="connsiteX2" fmla="*/ 42615 w 67501"/>
                <a:gd name="connsiteY2" fmla="*/ 195047 h 863703"/>
                <a:gd name="connsiteX3" fmla="*/ 67444 w 67501"/>
                <a:gd name="connsiteY3" fmla="*/ 338406 h 863703"/>
                <a:gd name="connsiteX4" fmla="*/ 48071 w 67501"/>
                <a:gd name="connsiteY4" fmla="*/ 419773 h 863703"/>
                <a:gd name="connsiteX5" fmla="*/ 5451 w 67501"/>
                <a:gd name="connsiteY5" fmla="*/ 501139 h 863703"/>
                <a:gd name="connsiteX6" fmla="*/ 5451 w 67501"/>
                <a:gd name="connsiteY6" fmla="*/ 598003 h 863703"/>
                <a:gd name="connsiteX7" fmla="*/ 57947 w 67501"/>
                <a:gd name="connsiteY7" fmla="*/ 672021 h 863703"/>
                <a:gd name="connsiteX8" fmla="*/ 47379 w 67501"/>
                <a:gd name="connsiteY8" fmla="*/ 863703 h 863703"/>
                <a:gd name="connsiteX0" fmla="*/ 959 w 67501"/>
                <a:gd name="connsiteY0" fmla="*/ 0 h 863703"/>
                <a:gd name="connsiteX1" fmla="*/ 11303 w 67501"/>
                <a:gd name="connsiteY1" fmla="*/ 125305 h 863703"/>
                <a:gd name="connsiteX2" fmla="*/ 42615 w 67501"/>
                <a:gd name="connsiteY2" fmla="*/ 195047 h 863703"/>
                <a:gd name="connsiteX3" fmla="*/ 67444 w 67501"/>
                <a:gd name="connsiteY3" fmla="*/ 338406 h 863703"/>
                <a:gd name="connsiteX4" fmla="*/ 48071 w 67501"/>
                <a:gd name="connsiteY4" fmla="*/ 419773 h 863703"/>
                <a:gd name="connsiteX5" fmla="*/ 5451 w 67501"/>
                <a:gd name="connsiteY5" fmla="*/ 501139 h 863703"/>
                <a:gd name="connsiteX6" fmla="*/ 5451 w 67501"/>
                <a:gd name="connsiteY6" fmla="*/ 598003 h 863703"/>
                <a:gd name="connsiteX7" fmla="*/ 57947 w 67501"/>
                <a:gd name="connsiteY7" fmla="*/ 672021 h 863703"/>
                <a:gd name="connsiteX8" fmla="*/ 47379 w 67501"/>
                <a:gd name="connsiteY8" fmla="*/ 863703 h 863703"/>
                <a:gd name="connsiteX0" fmla="*/ 959 w 67501"/>
                <a:gd name="connsiteY0" fmla="*/ 0 h 863703"/>
                <a:gd name="connsiteX1" fmla="*/ 11303 w 67501"/>
                <a:gd name="connsiteY1" fmla="*/ 125305 h 863703"/>
                <a:gd name="connsiteX2" fmla="*/ 42615 w 67501"/>
                <a:gd name="connsiteY2" fmla="*/ 195047 h 863703"/>
                <a:gd name="connsiteX3" fmla="*/ 67444 w 67501"/>
                <a:gd name="connsiteY3" fmla="*/ 338406 h 863703"/>
                <a:gd name="connsiteX4" fmla="*/ 48071 w 67501"/>
                <a:gd name="connsiteY4" fmla="*/ 419773 h 863703"/>
                <a:gd name="connsiteX5" fmla="*/ 5451 w 67501"/>
                <a:gd name="connsiteY5" fmla="*/ 501139 h 863703"/>
                <a:gd name="connsiteX6" fmla="*/ 5451 w 67501"/>
                <a:gd name="connsiteY6" fmla="*/ 598003 h 863703"/>
                <a:gd name="connsiteX7" fmla="*/ 60588 w 67501"/>
                <a:gd name="connsiteY7" fmla="*/ 726647 h 863703"/>
                <a:gd name="connsiteX8" fmla="*/ 47379 w 67501"/>
                <a:gd name="connsiteY8" fmla="*/ 863703 h 863703"/>
                <a:gd name="connsiteX0" fmla="*/ 959 w 67501"/>
                <a:gd name="connsiteY0" fmla="*/ 0 h 863703"/>
                <a:gd name="connsiteX1" fmla="*/ 11303 w 67501"/>
                <a:gd name="connsiteY1" fmla="*/ 125305 h 863703"/>
                <a:gd name="connsiteX2" fmla="*/ 42615 w 67501"/>
                <a:gd name="connsiteY2" fmla="*/ 195047 h 863703"/>
                <a:gd name="connsiteX3" fmla="*/ 67444 w 67501"/>
                <a:gd name="connsiteY3" fmla="*/ 338406 h 863703"/>
                <a:gd name="connsiteX4" fmla="*/ 48071 w 67501"/>
                <a:gd name="connsiteY4" fmla="*/ 419773 h 863703"/>
                <a:gd name="connsiteX5" fmla="*/ 5451 w 67501"/>
                <a:gd name="connsiteY5" fmla="*/ 501139 h 863703"/>
                <a:gd name="connsiteX6" fmla="*/ 5451 w 67501"/>
                <a:gd name="connsiteY6" fmla="*/ 598003 h 863703"/>
                <a:gd name="connsiteX7" fmla="*/ 60588 w 67501"/>
                <a:gd name="connsiteY7" fmla="*/ 726647 h 863703"/>
                <a:gd name="connsiteX8" fmla="*/ 47379 w 67501"/>
                <a:gd name="connsiteY8" fmla="*/ 863703 h 863703"/>
                <a:gd name="connsiteX0" fmla="*/ 62691 w 69067"/>
                <a:gd name="connsiteY0" fmla="*/ 0 h 805199"/>
                <a:gd name="connsiteX1" fmla="*/ 11303 w 69067"/>
                <a:gd name="connsiteY1" fmla="*/ 66801 h 805199"/>
                <a:gd name="connsiteX2" fmla="*/ 42615 w 69067"/>
                <a:gd name="connsiteY2" fmla="*/ 136543 h 805199"/>
                <a:gd name="connsiteX3" fmla="*/ 67444 w 69067"/>
                <a:gd name="connsiteY3" fmla="*/ 279902 h 805199"/>
                <a:gd name="connsiteX4" fmla="*/ 48071 w 69067"/>
                <a:gd name="connsiteY4" fmla="*/ 361269 h 805199"/>
                <a:gd name="connsiteX5" fmla="*/ 5451 w 69067"/>
                <a:gd name="connsiteY5" fmla="*/ 442635 h 805199"/>
                <a:gd name="connsiteX6" fmla="*/ 5451 w 69067"/>
                <a:gd name="connsiteY6" fmla="*/ 539499 h 805199"/>
                <a:gd name="connsiteX7" fmla="*/ 60588 w 69067"/>
                <a:gd name="connsiteY7" fmla="*/ 668143 h 805199"/>
                <a:gd name="connsiteX8" fmla="*/ 47379 w 69067"/>
                <a:gd name="connsiteY8" fmla="*/ 805199 h 805199"/>
                <a:gd name="connsiteX0" fmla="*/ 62691 w 73751"/>
                <a:gd name="connsiteY0" fmla="*/ 0 h 805199"/>
                <a:gd name="connsiteX1" fmla="*/ 52458 w 73751"/>
                <a:gd name="connsiteY1" fmla="*/ 93803 h 805199"/>
                <a:gd name="connsiteX2" fmla="*/ 42615 w 73751"/>
                <a:gd name="connsiteY2" fmla="*/ 136543 h 805199"/>
                <a:gd name="connsiteX3" fmla="*/ 67444 w 73751"/>
                <a:gd name="connsiteY3" fmla="*/ 279902 h 805199"/>
                <a:gd name="connsiteX4" fmla="*/ 48071 w 73751"/>
                <a:gd name="connsiteY4" fmla="*/ 361269 h 805199"/>
                <a:gd name="connsiteX5" fmla="*/ 5451 w 73751"/>
                <a:gd name="connsiteY5" fmla="*/ 442635 h 805199"/>
                <a:gd name="connsiteX6" fmla="*/ 5451 w 73751"/>
                <a:gd name="connsiteY6" fmla="*/ 539499 h 805199"/>
                <a:gd name="connsiteX7" fmla="*/ 60588 w 73751"/>
                <a:gd name="connsiteY7" fmla="*/ 668143 h 805199"/>
                <a:gd name="connsiteX8" fmla="*/ 47379 w 73751"/>
                <a:gd name="connsiteY8" fmla="*/ 805199 h 805199"/>
                <a:gd name="connsiteX0" fmla="*/ 62691 w 73434"/>
                <a:gd name="connsiteY0" fmla="*/ 0 h 805199"/>
                <a:gd name="connsiteX1" fmla="*/ 52458 w 73434"/>
                <a:gd name="connsiteY1" fmla="*/ 93803 h 805199"/>
                <a:gd name="connsiteX2" fmla="*/ 53897 w 73434"/>
                <a:gd name="connsiteY2" fmla="*/ 161218 h 805199"/>
                <a:gd name="connsiteX3" fmla="*/ 67444 w 73434"/>
                <a:gd name="connsiteY3" fmla="*/ 279902 h 805199"/>
                <a:gd name="connsiteX4" fmla="*/ 48071 w 73434"/>
                <a:gd name="connsiteY4" fmla="*/ 361269 h 805199"/>
                <a:gd name="connsiteX5" fmla="*/ 5451 w 73434"/>
                <a:gd name="connsiteY5" fmla="*/ 442635 h 805199"/>
                <a:gd name="connsiteX6" fmla="*/ 5451 w 73434"/>
                <a:gd name="connsiteY6" fmla="*/ 539499 h 805199"/>
                <a:gd name="connsiteX7" fmla="*/ 60588 w 73434"/>
                <a:gd name="connsiteY7" fmla="*/ 668143 h 805199"/>
                <a:gd name="connsiteX8" fmla="*/ 47379 w 73434"/>
                <a:gd name="connsiteY8" fmla="*/ 805199 h 805199"/>
                <a:gd name="connsiteX0" fmla="*/ 62691 w 75033"/>
                <a:gd name="connsiteY0" fmla="*/ 0 h 805199"/>
                <a:gd name="connsiteX1" fmla="*/ 59980 w 75033"/>
                <a:gd name="connsiteY1" fmla="*/ 93803 h 805199"/>
                <a:gd name="connsiteX2" fmla="*/ 53897 w 75033"/>
                <a:gd name="connsiteY2" fmla="*/ 161218 h 805199"/>
                <a:gd name="connsiteX3" fmla="*/ 67444 w 75033"/>
                <a:gd name="connsiteY3" fmla="*/ 279902 h 805199"/>
                <a:gd name="connsiteX4" fmla="*/ 48071 w 75033"/>
                <a:gd name="connsiteY4" fmla="*/ 361269 h 805199"/>
                <a:gd name="connsiteX5" fmla="*/ 5451 w 75033"/>
                <a:gd name="connsiteY5" fmla="*/ 442635 h 805199"/>
                <a:gd name="connsiteX6" fmla="*/ 5451 w 75033"/>
                <a:gd name="connsiteY6" fmla="*/ 539499 h 805199"/>
                <a:gd name="connsiteX7" fmla="*/ 60588 w 75033"/>
                <a:gd name="connsiteY7" fmla="*/ 668143 h 805199"/>
                <a:gd name="connsiteX8" fmla="*/ 47379 w 75033"/>
                <a:gd name="connsiteY8" fmla="*/ 805199 h 805199"/>
                <a:gd name="connsiteX0" fmla="*/ 62691 w 75033"/>
                <a:gd name="connsiteY0" fmla="*/ 0 h 805199"/>
                <a:gd name="connsiteX1" fmla="*/ 59980 w 75033"/>
                <a:gd name="connsiteY1" fmla="*/ 93803 h 805199"/>
                <a:gd name="connsiteX2" fmla="*/ 53897 w 75033"/>
                <a:gd name="connsiteY2" fmla="*/ 171088 h 805199"/>
                <a:gd name="connsiteX3" fmla="*/ 67444 w 75033"/>
                <a:gd name="connsiteY3" fmla="*/ 279902 h 805199"/>
                <a:gd name="connsiteX4" fmla="*/ 48071 w 75033"/>
                <a:gd name="connsiteY4" fmla="*/ 361269 h 805199"/>
                <a:gd name="connsiteX5" fmla="*/ 5451 w 75033"/>
                <a:gd name="connsiteY5" fmla="*/ 442635 h 805199"/>
                <a:gd name="connsiteX6" fmla="*/ 5451 w 75033"/>
                <a:gd name="connsiteY6" fmla="*/ 539499 h 805199"/>
                <a:gd name="connsiteX7" fmla="*/ 60588 w 75033"/>
                <a:gd name="connsiteY7" fmla="*/ 668143 h 805199"/>
                <a:gd name="connsiteX8" fmla="*/ 47379 w 75033"/>
                <a:gd name="connsiteY8" fmla="*/ 805199 h 805199"/>
                <a:gd name="connsiteX0" fmla="*/ 62691 w 75033"/>
                <a:gd name="connsiteY0" fmla="*/ 0 h 668143"/>
                <a:gd name="connsiteX1" fmla="*/ 59980 w 75033"/>
                <a:gd name="connsiteY1" fmla="*/ 93803 h 668143"/>
                <a:gd name="connsiteX2" fmla="*/ 53897 w 75033"/>
                <a:gd name="connsiteY2" fmla="*/ 171088 h 668143"/>
                <a:gd name="connsiteX3" fmla="*/ 67444 w 75033"/>
                <a:gd name="connsiteY3" fmla="*/ 279902 h 668143"/>
                <a:gd name="connsiteX4" fmla="*/ 48071 w 75033"/>
                <a:gd name="connsiteY4" fmla="*/ 361269 h 668143"/>
                <a:gd name="connsiteX5" fmla="*/ 5451 w 75033"/>
                <a:gd name="connsiteY5" fmla="*/ 442635 h 668143"/>
                <a:gd name="connsiteX6" fmla="*/ 5451 w 75033"/>
                <a:gd name="connsiteY6" fmla="*/ 539499 h 668143"/>
                <a:gd name="connsiteX7" fmla="*/ 60588 w 75033"/>
                <a:gd name="connsiteY7" fmla="*/ 668143 h 668143"/>
                <a:gd name="connsiteX0" fmla="*/ 62691 w 75033"/>
                <a:gd name="connsiteY0" fmla="*/ 0 h 539499"/>
                <a:gd name="connsiteX1" fmla="*/ 59980 w 75033"/>
                <a:gd name="connsiteY1" fmla="*/ 93803 h 539499"/>
                <a:gd name="connsiteX2" fmla="*/ 53897 w 75033"/>
                <a:gd name="connsiteY2" fmla="*/ 171088 h 539499"/>
                <a:gd name="connsiteX3" fmla="*/ 67444 w 75033"/>
                <a:gd name="connsiteY3" fmla="*/ 279902 h 539499"/>
                <a:gd name="connsiteX4" fmla="*/ 48071 w 75033"/>
                <a:gd name="connsiteY4" fmla="*/ 361269 h 539499"/>
                <a:gd name="connsiteX5" fmla="*/ 5451 w 75033"/>
                <a:gd name="connsiteY5" fmla="*/ 442635 h 539499"/>
                <a:gd name="connsiteX6" fmla="*/ 5451 w 75033"/>
                <a:gd name="connsiteY6" fmla="*/ 539499 h 539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033" h="539499">
                  <a:moveTo>
                    <a:pt x="62691" y="0"/>
                  </a:moveTo>
                  <a:cubicBezTo>
                    <a:pt x="91282" y="58463"/>
                    <a:pt x="61446" y="65288"/>
                    <a:pt x="59980" y="93803"/>
                  </a:cubicBezTo>
                  <a:cubicBezTo>
                    <a:pt x="58514" y="122318"/>
                    <a:pt x="52653" y="140072"/>
                    <a:pt x="53897" y="171088"/>
                  </a:cubicBezTo>
                  <a:cubicBezTo>
                    <a:pt x="55141" y="202104"/>
                    <a:pt x="68415" y="248205"/>
                    <a:pt x="67444" y="279902"/>
                  </a:cubicBezTo>
                  <a:cubicBezTo>
                    <a:pt x="66473" y="311599"/>
                    <a:pt x="58403" y="334147"/>
                    <a:pt x="48071" y="361269"/>
                  </a:cubicBezTo>
                  <a:cubicBezTo>
                    <a:pt x="37739" y="388391"/>
                    <a:pt x="12554" y="412930"/>
                    <a:pt x="5451" y="442635"/>
                  </a:cubicBezTo>
                  <a:cubicBezTo>
                    <a:pt x="-1652" y="472340"/>
                    <a:pt x="-1978" y="517392"/>
                    <a:pt x="5451" y="539499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49DC0E5-FC2E-437A-8915-A5849FD9DC70}"/>
                </a:ext>
              </a:extLst>
            </p:cNvPr>
            <p:cNvSpPr/>
            <p:nvPr/>
          </p:nvSpPr>
          <p:spPr>
            <a:xfrm>
              <a:off x="3226716" y="6356946"/>
              <a:ext cx="207261" cy="415813"/>
            </a:xfrm>
            <a:custGeom>
              <a:avLst/>
              <a:gdLst>
                <a:gd name="connsiteX0" fmla="*/ 159499 w 159499"/>
                <a:gd name="connsiteY0" fmla="*/ 0 h 402956"/>
                <a:gd name="connsiteX1" fmla="*/ 54885 w 159499"/>
                <a:gd name="connsiteY1" fmla="*/ 50370 h 402956"/>
                <a:gd name="connsiteX2" fmla="*/ 23888 w 159499"/>
                <a:gd name="connsiteY2" fmla="*/ 116238 h 402956"/>
                <a:gd name="connsiteX3" fmla="*/ 4516 w 159499"/>
                <a:gd name="connsiteY3" fmla="*/ 220851 h 402956"/>
                <a:gd name="connsiteX4" fmla="*/ 113004 w 159499"/>
                <a:gd name="connsiteY4" fmla="*/ 278970 h 402956"/>
                <a:gd name="connsiteX5" fmla="*/ 136251 w 159499"/>
                <a:gd name="connsiteY5" fmla="*/ 402956 h 402956"/>
                <a:gd name="connsiteX0" fmla="*/ 186621 w 186621"/>
                <a:gd name="connsiteY0" fmla="*/ 0 h 426204"/>
                <a:gd name="connsiteX1" fmla="*/ 54885 w 186621"/>
                <a:gd name="connsiteY1" fmla="*/ 73618 h 426204"/>
                <a:gd name="connsiteX2" fmla="*/ 23888 w 186621"/>
                <a:gd name="connsiteY2" fmla="*/ 139486 h 426204"/>
                <a:gd name="connsiteX3" fmla="*/ 4516 w 186621"/>
                <a:gd name="connsiteY3" fmla="*/ 244099 h 426204"/>
                <a:gd name="connsiteX4" fmla="*/ 113004 w 186621"/>
                <a:gd name="connsiteY4" fmla="*/ 302218 h 426204"/>
                <a:gd name="connsiteX5" fmla="*/ 136251 w 186621"/>
                <a:gd name="connsiteY5" fmla="*/ 426204 h 426204"/>
                <a:gd name="connsiteX0" fmla="*/ 186621 w 186621"/>
                <a:gd name="connsiteY0" fmla="*/ 0 h 426204"/>
                <a:gd name="connsiteX1" fmla="*/ 54885 w 186621"/>
                <a:gd name="connsiteY1" fmla="*/ 73618 h 426204"/>
                <a:gd name="connsiteX2" fmla="*/ 23888 w 186621"/>
                <a:gd name="connsiteY2" fmla="*/ 139486 h 426204"/>
                <a:gd name="connsiteX3" fmla="*/ 4516 w 186621"/>
                <a:gd name="connsiteY3" fmla="*/ 244099 h 426204"/>
                <a:gd name="connsiteX4" fmla="*/ 113004 w 186621"/>
                <a:gd name="connsiteY4" fmla="*/ 302218 h 426204"/>
                <a:gd name="connsiteX5" fmla="*/ 136251 w 186621"/>
                <a:gd name="connsiteY5" fmla="*/ 426204 h 426204"/>
                <a:gd name="connsiteX0" fmla="*/ 186621 w 186621"/>
                <a:gd name="connsiteY0" fmla="*/ 0 h 426204"/>
                <a:gd name="connsiteX1" fmla="*/ 54885 w 186621"/>
                <a:gd name="connsiteY1" fmla="*/ 73618 h 426204"/>
                <a:gd name="connsiteX2" fmla="*/ 23888 w 186621"/>
                <a:gd name="connsiteY2" fmla="*/ 139486 h 426204"/>
                <a:gd name="connsiteX3" fmla="*/ 4516 w 186621"/>
                <a:gd name="connsiteY3" fmla="*/ 244099 h 426204"/>
                <a:gd name="connsiteX4" fmla="*/ 113004 w 186621"/>
                <a:gd name="connsiteY4" fmla="*/ 302218 h 426204"/>
                <a:gd name="connsiteX5" fmla="*/ 136251 w 186621"/>
                <a:gd name="connsiteY5" fmla="*/ 426204 h 426204"/>
                <a:gd name="connsiteX0" fmla="*/ 187342 w 187342"/>
                <a:gd name="connsiteY0" fmla="*/ 0 h 426204"/>
                <a:gd name="connsiteX1" fmla="*/ 90477 w 187342"/>
                <a:gd name="connsiteY1" fmla="*/ 65869 h 426204"/>
                <a:gd name="connsiteX2" fmla="*/ 24609 w 187342"/>
                <a:gd name="connsiteY2" fmla="*/ 139486 h 426204"/>
                <a:gd name="connsiteX3" fmla="*/ 5237 w 187342"/>
                <a:gd name="connsiteY3" fmla="*/ 244099 h 426204"/>
                <a:gd name="connsiteX4" fmla="*/ 113725 w 187342"/>
                <a:gd name="connsiteY4" fmla="*/ 302218 h 426204"/>
                <a:gd name="connsiteX5" fmla="*/ 136972 w 187342"/>
                <a:gd name="connsiteY5" fmla="*/ 426204 h 426204"/>
                <a:gd name="connsiteX0" fmla="*/ 187342 w 187342"/>
                <a:gd name="connsiteY0" fmla="*/ 0 h 426204"/>
                <a:gd name="connsiteX1" fmla="*/ 90477 w 187342"/>
                <a:gd name="connsiteY1" fmla="*/ 65869 h 426204"/>
                <a:gd name="connsiteX2" fmla="*/ 24609 w 187342"/>
                <a:gd name="connsiteY2" fmla="*/ 139486 h 426204"/>
                <a:gd name="connsiteX3" fmla="*/ 5237 w 187342"/>
                <a:gd name="connsiteY3" fmla="*/ 244099 h 426204"/>
                <a:gd name="connsiteX4" fmla="*/ 113725 w 187342"/>
                <a:gd name="connsiteY4" fmla="*/ 302218 h 426204"/>
                <a:gd name="connsiteX5" fmla="*/ 136972 w 187342"/>
                <a:gd name="connsiteY5" fmla="*/ 426204 h 426204"/>
                <a:gd name="connsiteX0" fmla="*/ 187538 w 187538"/>
                <a:gd name="connsiteY0" fmla="*/ 0 h 426204"/>
                <a:gd name="connsiteX1" fmla="*/ 98863 w 187538"/>
                <a:gd name="connsiteY1" fmla="*/ 81456 h 426204"/>
                <a:gd name="connsiteX2" fmla="*/ 24805 w 187538"/>
                <a:gd name="connsiteY2" fmla="*/ 139486 h 426204"/>
                <a:gd name="connsiteX3" fmla="*/ 5433 w 187538"/>
                <a:gd name="connsiteY3" fmla="*/ 244099 h 426204"/>
                <a:gd name="connsiteX4" fmla="*/ 113921 w 187538"/>
                <a:gd name="connsiteY4" fmla="*/ 302218 h 426204"/>
                <a:gd name="connsiteX5" fmla="*/ 137168 w 187538"/>
                <a:gd name="connsiteY5" fmla="*/ 426204 h 426204"/>
                <a:gd name="connsiteX0" fmla="*/ 208014 w 208014"/>
                <a:gd name="connsiteY0" fmla="*/ 0 h 415813"/>
                <a:gd name="connsiteX1" fmla="*/ 98863 w 208014"/>
                <a:gd name="connsiteY1" fmla="*/ 71065 h 415813"/>
                <a:gd name="connsiteX2" fmla="*/ 24805 w 208014"/>
                <a:gd name="connsiteY2" fmla="*/ 129095 h 415813"/>
                <a:gd name="connsiteX3" fmla="*/ 5433 w 208014"/>
                <a:gd name="connsiteY3" fmla="*/ 233708 h 415813"/>
                <a:gd name="connsiteX4" fmla="*/ 113921 w 208014"/>
                <a:gd name="connsiteY4" fmla="*/ 291827 h 415813"/>
                <a:gd name="connsiteX5" fmla="*/ 137168 w 208014"/>
                <a:gd name="connsiteY5" fmla="*/ 415813 h 415813"/>
                <a:gd name="connsiteX0" fmla="*/ 208443 w 208443"/>
                <a:gd name="connsiteY0" fmla="*/ 0 h 415813"/>
                <a:gd name="connsiteX1" fmla="*/ 115672 w 208443"/>
                <a:gd name="connsiteY1" fmla="*/ 81456 h 415813"/>
                <a:gd name="connsiteX2" fmla="*/ 25234 w 208443"/>
                <a:gd name="connsiteY2" fmla="*/ 129095 h 415813"/>
                <a:gd name="connsiteX3" fmla="*/ 5862 w 208443"/>
                <a:gd name="connsiteY3" fmla="*/ 233708 h 415813"/>
                <a:gd name="connsiteX4" fmla="*/ 114350 w 208443"/>
                <a:gd name="connsiteY4" fmla="*/ 291827 h 415813"/>
                <a:gd name="connsiteX5" fmla="*/ 137597 w 208443"/>
                <a:gd name="connsiteY5" fmla="*/ 415813 h 415813"/>
                <a:gd name="connsiteX0" fmla="*/ 207262 w 207262"/>
                <a:gd name="connsiteY0" fmla="*/ 0 h 415813"/>
                <a:gd name="connsiteX1" fmla="*/ 114491 w 207262"/>
                <a:gd name="connsiteY1" fmla="*/ 81456 h 415813"/>
                <a:gd name="connsiteX2" fmla="*/ 24053 w 207262"/>
                <a:gd name="connsiteY2" fmla="*/ 129095 h 415813"/>
                <a:gd name="connsiteX3" fmla="*/ 4681 w 207262"/>
                <a:gd name="connsiteY3" fmla="*/ 233708 h 415813"/>
                <a:gd name="connsiteX4" fmla="*/ 96788 w 207262"/>
                <a:gd name="connsiteY4" fmla="*/ 312609 h 415813"/>
                <a:gd name="connsiteX5" fmla="*/ 136416 w 207262"/>
                <a:gd name="connsiteY5" fmla="*/ 415813 h 415813"/>
                <a:gd name="connsiteX0" fmla="*/ 207262 w 207262"/>
                <a:gd name="connsiteY0" fmla="*/ 0 h 415813"/>
                <a:gd name="connsiteX1" fmla="*/ 114491 w 207262"/>
                <a:gd name="connsiteY1" fmla="*/ 81456 h 415813"/>
                <a:gd name="connsiteX2" fmla="*/ 24053 w 207262"/>
                <a:gd name="connsiteY2" fmla="*/ 129095 h 415813"/>
                <a:gd name="connsiteX3" fmla="*/ 4681 w 207262"/>
                <a:gd name="connsiteY3" fmla="*/ 233708 h 415813"/>
                <a:gd name="connsiteX4" fmla="*/ 96788 w 207262"/>
                <a:gd name="connsiteY4" fmla="*/ 312609 h 415813"/>
                <a:gd name="connsiteX5" fmla="*/ 136416 w 207262"/>
                <a:gd name="connsiteY5" fmla="*/ 415813 h 415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262" h="415813">
                  <a:moveTo>
                    <a:pt x="207262" y="0"/>
                  </a:moveTo>
                  <a:cubicBezTo>
                    <a:pt x="185629" y="65867"/>
                    <a:pt x="145026" y="59940"/>
                    <a:pt x="114491" y="81456"/>
                  </a:cubicBezTo>
                  <a:cubicBezTo>
                    <a:pt x="83956" y="102972"/>
                    <a:pt x="42355" y="103720"/>
                    <a:pt x="24053" y="129095"/>
                  </a:cubicBezTo>
                  <a:cubicBezTo>
                    <a:pt x="5751" y="154470"/>
                    <a:pt x="-7442" y="203122"/>
                    <a:pt x="4681" y="233708"/>
                  </a:cubicBezTo>
                  <a:cubicBezTo>
                    <a:pt x="16804" y="264294"/>
                    <a:pt x="58451" y="297844"/>
                    <a:pt x="96788" y="312609"/>
                  </a:cubicBezTo>
                  <a:cubicBezTo>
                    <a:pt x="118744" y="342960"/>
                    <a:pt x="135770" y="368995"/>
                    <a:pt x="136416" y="415813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0BC5C7A8-51B7-4CB1-8A49-49B7AAE58A12}"/>
                </a:ext>
              </a:extLst>
            </p:cNvPr>
            <p:cNvSpPr/>
            <p:nvPr/>
          </p:nvSpPr>
          <p:spPr>
            <a:xfrm>
              <a:off x="3371747" y="6403995"/>
              <a:ext cx="64240" cy="151788"/>
            </a:xfrm>
            <a:custGeom>
              <a:avLst/>
              <a:gdLst>
                <a:gd name="connsiteX0" fmla="*/ 0 w 178231"/>
                <a:gd name="connsiteY0" fmla="*/ 0 h 197603"/>
                <a:gd name="connsiteX1" fmla="*/ 123987 w 178231"/>
                <a:gd name="connsiteY1" fmla="*/ 100739 h 197603"/>
                <a:gd name="connsiteX2" fmla="*/ 178231 w 178231"/>
                <a:gd name="connsiteY2" fmla="*/ 197603 h 197603"/>
                <a:gd name="connsiteX3" fmla="*/ 178231 w 178231"/>
                <a:gd name="connsiteY3" fmla="*/ 197603 h 197603"/>
                <a:gd name="connsiteX0" fmla="*/ 0 w 182203"/>
                <a:gd name="connsiteY0" fmla="*/ 0 h 197603"/>
                <a:gd name="connsiteX1" fmla="*/ 123987 w 182203"/>
                <a:gd name="connsiteY1" fmla="*/ 100739 h 197603"/>
                <a:gd name="connsiteX2" fmla="*/ 178231 w 182203"/>
                <a:gd name="connsiteY2" fmla="*/ 197603 h 197603"/>
                <a:gd name="connsiteX3" fmla="*/ 178231 w 182203"/>
                <a:gd name="connsiteY3" fmla="*/ 197603 h 197603"/>
                <a:gd name="connsiteX0" fmla="*/ 0 w 185217"/>
                <a:gd name="connsiteY0" fmla="*/ 0 h 197603"/>
                <a:gd name="connsiteX1" fmla="*/ 131736 w 185217"/>
                <a:gd name="connsiteY1" fmla="*/ 77492 h 197603"/>
                <a:gd name="connsiteX2" fmla="*/ 178231 w 185217"/>
                <a:gd name="connsiteY2" fmla="*/ 197603 h 197603"/>
                <a:gd name="connsiteX3" fmla="*/ 178231 w 185217"/>
                <a:gd name="connsiteY3" fmla="*/ 197603 h 197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5217" h="197603">
                  <a:moveTo>
                    <a:pt x="0" y="0"/>
                  </a:moveTo>
                  <a:cubicBezTo>
                    <a:pt x="47141" y="33902"/>
                    <a:pt x="51661" y="60056"/>
                    <a:pt x="131736" y="77492"/>
                  </a:cubicBezTo>
                  <a:cubicBezTo>
                    <a:pt x="211811" y="94928"/>
                    <a:pt x="178231" y="197603"/>
                    <a:pt x="178231" y="197603"/>
                  </a:cubicBezTo>
                  <a:lnTo>
                    <a:pt x="178231" y="197603"/>
                  </a:lnTo>
                </a:path>
              </a:pathLst>
            </a:cu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id="{FC4647B4-4026-46D6-8016-2E4F1A5E1A12}"/>
                </a:ext>
              </a:extLst>
            </p:cNvPr>
            <p:cNvSpPr/>
            <p:nvPr/>
          </p:nvSpPr>
          <p:spPr>
            <a:xfrm>
              <a:off x="3442039" y="5142299"/>
              <a:ext cx="943492" cy="1048789"/>
            </a:xfrm>
            <a:custGeom>
              <a:avLst/>
              <a:gdLst>
                <a:gd name="connsiteX0" fmla="*/ 296427 w 296427"/>
                <a:gd name="connsiteY0" fmla="*/ 0 h 924449"/>
                <a:gd name="connsiteX1" fmla="*/ 266282 w 296427"/>
                <a:gd name="connsiteY1" fmla="*/ 256233 h 924449"/>
                <a:gd name="connsiteX2" fmla="*/ 170822 w 296427"/>
                <a:gd name="connsiteY2" fmla="*/ 582805 h 924449"/>
                <a:gd name="connsiteX3" fmla="*/ 0 w 296427"/>
                <a:gd name="connsiteY3" fmla="*/ 924449 h 924449"/>
                <a:gd name="connsiteX0" fmla="*/ 292467 w 292467"/>
                <a:gd name="connsiteY0" fmla="*/ 0 h 924449"/>
                <a:gd name="connsiteX1" fmla="*/ 266282 w 292467"/>
                <a:gd name="connsiteY1" fmla="*/ 256233 h 924449"/>
                <a:gd name="connsiteX2" fmla="*/ 170822 w 292467"/>
                <a:gd name="connsiteY2" fmla="*/ 582805 h 924449"/>
                <a:gd name="connsiteX3" fmla="*/ 0 w 292467"/>
                <a:gd name="connsiteY3" fmla="*/ 924449 h 924449"/>
                <a:gd name="connsiteX0" fmla="*/ 272666 w 274548"/>
                <a:gd name="connsiteY0" fmla="*/ 0 h 919425"/>
                <a:gd name="connsiteX1" fmla="*/ 266282 w 274548"/>
                <a:gd name="connsiteY1" fmla="*/ 251209 h 919425"/>
                <a:gd name="connsiteX2" fmla="*/ 170822 w 274548"/>
                <a:gd name="connsiteY2" fmla="*/ 577781 h 919425"/>
                <a:gd name="connsiteX3" fmla="*/ 0 w 274548"/>
                <a:gd name="connsiteY3" fmla="*/ 919425 h 919425"/>
                <a:gd name="connsiteX0" fmla="*/ 272666 w 287025"/>
                <a:gd name="connsiteY0" fmla="*/ 0 h 919425"/>
                <a:gd name="connsiteX1" fmla="*/ 266282 w 287025"/>
                <a:gd name="connsiteY1" fmla="*/ 251209 h 919425"/>
                <a:gd name="connsiteX2" fmla="*/ 170822 w 287025"/>
                <a:gd name="connsiteY2" fmla="*/ 577781 h 919425"/>
                <a:gd name="connsiteX3" fmla="*/ 0 w 287025"/>
                <a:gd name="connsiteY3" fmla="*/ 919425 h 919425"/>
                <a:gd name="connsiteX0" fmla="*/ 272666 w 285817"/>
                <a:gd name="connsiteY0" fmla="*/ 0 h 919425"/>
                <a:gd name="connsiteX1" fmla="*/ 262322 w 285817"/>
                <a:gd name="connsiteY1" fmla="*/ 321548 h 919425"/>
                <a:gd name="connsiteX2" fmla="*/ 170822 w 285817"/>
                <a:gd name="connsiteY2" fmla="*/ 577781 h 919425"/>
                <a:gd name="connsiteX3" fmla="*/ 0 w 285817"/>
                <a:gd name="connsiteY3" fmla="*/ 919425 h 919425"/>
                <a:gd name="connsiteX0" fmla="*/ 292467 w 302030"/>
                <a:gd name="connsiteY0" fmla="*/ 0 h 924449"/>
                <a:gd name="connsiteX1" fmla="*/ 262322 w 302030"/>
                <a:gd name="connsiteY1" fmla="*/ 326572 h 924449"/>
                <a:gd name="connsiteX2" fmla="*/ 170822 w 302030"/>
                <a:gd name="connsiteY2" fmla="*/ 582805 h 924449"/>
                <a:gd name="connsiteX3" fmla="*/ 0 w 302030"/>
                <a:gd name="connsiteY3" fmla="*/ 924449 h 924449"/>
                <a:gd name="connsiteX0" fmla="*/ 284546 w 295296"/>
                <a:gd name="connsiteY0" fmla="*/ 0 h 924449"/>
                <a:gd name="connsiteX1" fmla="*/ 262322 w 295296"/>
                <a:gd name="connsiteY1" fmla="*/ 326572 h 924449"/>
                <a:gd name="connsiteX2" fmla="*/ 170822 w 295296"/>
                <a:gd name="connsiteY2" fmla="*/ 582805 h 924449"/>
                <a:gd name="connsiteX3" fmla="*/ 0 w 295296"/>
                <a:gd name="connsiteY3" fmla="*/ 924449 h 924449"/>
                <a:gd name="connsiteX0" fmla="*/ 975420 w 976299"/>
                <a:gd name="connsiteY0" fmla="*/ 0 h 971827"/>
                <a:gd name="connsiteX1" fmla="*/ 262322 w 976299"/>
                <a:gd name="connsiteY1" fmla="*/ 373950 h 971827"/>
                <a:gd name="connsiteX2" fmla="*/ 170822 w 976299"/>
                <a:gd name="connsiteY2" fmla="*/ 630183 h 971827"/>
                <a:gd name="connsiteX3" fmla="*/ 0 w 976299"/>
                <a:gd name="connsiteY3" fmla="*/ 971827 h 971827"/>
                <a:gd name="connsiteX0" fmla="*/ 975420 w 987118"/>
                <a:gd name="connsiteY0" fmla="*/ 0 h 971827"/>
                <a:gd name="connsiteX1" fmla="*/ 856100 w 987118"/>
                <a:gd name="connsiteY1" fmla="*/ 454493 h 971827"/>
                <a:gd name="connsiteX2" fmla="*/ 170822 w 987118"/>
                <a:gd name="connsiteY2" fmla="*/ 630183 h 971827"/>
                <a:gd name="connsiteX3" fmla="*/ 0 w 987118"/>
                <a:gd name="connsiteY3" fmla="*/ 971827 h 971827"/>
                <a:gd name="connsiteX0" fmla="*/ 975420 w 982607"/>
                <a:gd name="connsiteY0" fmla="*/ 0 h 971827"/>
                <a:gd name="connsiteX1" fmla="*/ 856100 w 982607"/>
                <a:gd name="connsiteY1" fmla="*/ 454493 h 971827"/>
                <a:gd name="connsiteX2" fmla="*/ 406092 w 982607"/>
                <a:gd name="connsiteY2" fmla="*/ 639658 h 971827"/>
                <a:gd name="connsiteX3" fmla="*/ 0 w 982607"/>
                <a:gd name="connsiteY3" fmla="*/ 971827 h 971827"/>
                <a:gd name="connsiteX0" fmla="*/ 975420 w 982607"/>
                <a:gd name="connsiteY0" fmla="*/ 0 h 971827"/>
                <a:gd name="connsiteX1" fmla="*/ 856100 w 982607"/>
                <a:gd name="connsiteY1" fmla="*/ 454493 h 971827"/>
                <a:gd name="connsiteX2" fmla="*/ 406092 w 982607"/>
                <a:gd name="connsiteY2" fmla="*/ 639658 h 971827"/>
                <a:gd name="connsiteX3" fmla="*/ 0 w 982607"/>
                <a:gd name="connsiteY3" fmla="*/ 971827 h 971827"/>
                <a:gd name="connsiteX0" fmla="*/ 975420 w 992660"/>
                <a:gd name="connsiteY0" fmla="*/ 0 h 971827"/>
                <a:gd name="connsiteX1" fmla="*/ 856100 w 992660"/>
                <a:gd name="connsiteY1" fmla="*/ 454493 h 971827"/>
                <a:gd name="connsiteX2" fmla="*/ 0 w 992660"/>
                <a:gd name="connsiteY2" fmla="*/ 971827 h 971827"/>
                <a:gd name="connsiteX0" fmla="*/ 976621 w 990083"/>
                <a:gd name="connsiteY0" fmla="*/ 0 h 971827"/>
                <a:gd name="connsiteX1" fmla="*/ 857301 w 990083"/>
                <a:gd name="connsiteY1" fmla="*/ 454493 h 971827"/>
                <a:gd name="connsiteX2" fmla="*/ 110204 w 990083"/>
                <a:gd name="connsiteY2" fmla="*/ 801709 h 971827"/>
                <a:gd name="connsiteX3" fmla="*/ 1201 w 990083"/>
                <a:gd name="connsiteY3" fmla="*/ 971827 h 971827"/>
                <a:gd name="connsiteX0" fmla="*/ 999028 w 1009172"/>
                <a:gd name="connsiteY0" fmla="*/ 0 h 976565"/>
                <a:gd name="connsiteX1" fmla="*/ 857301 w 1009172"/>
                <a:gd name="connsiteY1" fmla="*/ 459231 h 976565"/>
                <a:gd name="connsiteX2" fmla="*/ 110204 w 1009172"/>
                <a:gd name="connsiteY2" fmla="*/ 806447 h 976565"/>
                <a:gd name="connsiteX3" fmla="*/ 1201 w 1009172"/>
                <a:gd name="connsiteY3" fmla="*/ 976565 h 976565"/>
                <a:gd name="connsiteX0" fmla="*/ 999028 w 1010316"/>
                <a:gd name="connsiteY0" fmla="*/ 0 h 976565"/>
                <a:gd name="connsiteX1" fmla="*/ 864770 w 1010316"/>
                <a:gd name="connsiteY1" fmla="*/ 459231 h 976565"/>
                <a:gd name="connsiteX2" fmla="*/ 110204 w 1010316"/>
                <a:gd name="connsiteY2" fmla="*/ 806447 h 976565"/>
                <a:gd name="connsiteX3" fmla="*/ 1201 w 1010316"/>
                <a:gd name="connsiteY3" fmla="*/ 976565 h 976565"/>
                <a:gd name="connsiteX0" fmla="*/ 991098 w 1002386"/>
                <a:gd name="connsiteY0" fmla="*/ 0 h 971827"/>
                <a:gd name="connsiteX1" fmla="*/ 856840 w 1002386"/>
                <a:gd name="connsiteY1" fmla="*/ 459231 h 971827"/>
                <a:gd name="connsiteX2" fmla="*/ 102274 w 1002386"/>
                <a:gd name="connsiteY2" fmla="*/ 806447 h 971827"/>
                <a:gd name="connsiteX3" fmla="*/ 4474 w 1002386"/>
                <a:gd name="connsiteY3" fmla="*/ 971827 h 971827"/>
                <a:gd name="connsiteX0" fmla="*/ 957520 w 968808"/>
                <a:gd name="connsiteY0" fmla="*/ 0 h 1004992"/>
                <a:gd name="connsiteX1" fmla="*/ 823262 w 968808"/>
                <a:gd name="connsiteY1" fmla="*/ 459231 h 1004992"/>
                <a:gd name="connsiteX2" fmla="*/ 68696 w 968808"/>
                <a:gd name="connsiteY2" fmla="*/ 806447 h 1004992"/>
                <a:gd name="connsiteX3" fmla="*/ 45585 w 968808"/>
                <a:gd name="connsiteY3" fmla="*/ 1004992 h 1004992"/>
                <a:gd name="connsiteX0" fmla="*/ 911935 w 920575"/>
                <a:gd name="connsiteY0" fmla="*/ 0 h 1004992"/>
                <a:gd name="connsiteX1" fmla="*/ 777677 w 920575"/>
                <a:gd name="connsiteY1" fmla="*/ 459231 h 1004992"/>
                <a:gd name="connsiteX2" fmla="*/ 150082 w 920575"/>
                <a:gd name="connsiteY2" fmla="*/ 801709 h 1004992"/>
                <a:gd name="connsiteX3" fmla="*/ 0 w 920575"/>
                <a:gd name="connsiteY3" fmla="*/ 1004992 h 1004992"/>
                <a:gd name="connsiteX0" fmla="*/ 911935 w 920575"/>
                <a:gd name="connsiteY0" fmla="*/ 0 h 1038157"/>
                <a:gd name="connsiteX1" fmla="*/ 777677 w 920575"/>
                <a:gd name="connsiteY1" fmla="*/ 459231 h 1038157"/>
                <a:gd name="connsiteX2" fmla="*/ 150082 w 920575"/>
                <a:gd name="connsiteY2" fmla="*/ 801709 h 1038157"/>
                <a:gd name="connsiteX3" fmla="*/ 0 w 920575"/>
                <a:gd name="connsiteY3" fmla="*/ 1038157 h 1038157"/>
                <a:gd name="connsiteX0" fmla="*/ 911935 w 920140"/>
                <a:gd name="connsiteY0" fmla="*/ 0 h 1038157"/>
                <a:gd name="connsiteX1" fmla="*/ 777677 w 920140"/>
                <a:gd name="connsiteY1" fmla="*/ 459231 h 1038157"/>
                <a:gd name="connsiteX2" fmla="*/ 176223 w 920140"/>
                <a:gd name="connsiteY2" fmla="*/ 806447 h 1038157"/>
                <a:gd name="connsiteX3" fmla="*/ 0 w 920140"/>
                <a:gd name="connsiteY3" fmla="*/ 1038157 h 1038157"/>
                <a:gd name="connsiteX0" fmla="*/ 978981 w 983620"/>
                <a:gd name="connsiteY0" fmla="*/ 0 h 1048789"/>
                <a:gd name="connsiteX1" fmla="*/ 777677 w 983620"/>
                <a:gd name="connsiteY1" fmla="*/ 469863 h 1048789"/>
                <a:gd name="connsiteX2" fmla="*/ 176223 w 983620"/>
                <a:gd name="connsiteY2" fmla="*/ 817079 h 1048789"/>
                <a:gd name="connsiteX3" fmla="*/ 0 w 983620"/>
                <a:gd name="connsiteY3" fmla="*/ 1048789 h 1048789"/>
                <a:gd name="connsiteX0" fmla="*/ 928697 w 935625"/>
                <a:gd name="connsiteY0" fmla="*/ 0 h 1048789"/>
                <a:gd name="connsiteX1" fmla="*/ 777677 w 935625"/>
                <a:gd name="connsiteY1" fmla="*/ 469863 h 1048789"/>
                <a:gd name="connsiteX2" fmla="*/ 176223 w 935625"/>
                <a:gd name="connsiteY2" fmla="*/ 817079 h 1048789"/>
                <a:gd name="connsiteX3" fmla="*/ 0 w 935625"/>
                <a:gd name="connsiteY3" fmla="*/ 1048789 h 1048789"/>
                <a:gd name="connsiteX0" fmla="*/ 937078 w 943492"/>
                <a:gd name="connsiteY0" fmla="*/ 0 h 1048789"/>
                <a:gd name="connsiteX1" fmla="*/ 777677 w 943492"/>
                <a:gd name="connsiteY1" fmla="*/ 469863 h 1048789"/>
                <a:gd name="connsiteX2" fmla="*/ 176223 w 943492"/>
                <a:gd name="connsiteY2" fmla="*/ 817079 h 1048789"/>
                <a:gd name="connsiteX3" fmla="*/ 0 w 943492"/>
                <a:gd name="connsiteY3" fmla="*/ 1048789 h 1048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3492" h="1048789">
                  <a:moveTo>
                    <a:pt x="937078" y="0"/>
                  </a:moveTo>
                  <a:cubicBezTo>
                    <a:pt x="964153" y="159936"/>
                    <a:pt x="904486" y="333683"/>
                    <a:pt x="777677" y="469863"/>
                  </a:cubicBezTo>
                  <a:cubicBezTo>
                    <a:pt x="650868" y="606043"/>
                    <a:pt x="318906" y="730857"/>
                    <a:pt x="176223" y="817079"/>
                  </a:cubicBezTo>
                  <a:cubicBezTo>
                    <a:pt x="33540" y="903301"/>
                    <a:pt x="5097" y="1043336"/>
                    <a:pt x="0" y="1048789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median arcuate lig">
            <a:extLst>
              <a:ext uri="{FF2B5EF4-FFF2-40B4-BE49-F238E27FC236}">
                <a16:creationId xmlns:a16="http://schemas.microsoft.com/office/drawing/2014/main" id="{29D5FCF2-30D5-460F-9553-B266C9EBB86D}"/>
              </a:ext>
            </a:extLst>
          </p:cNvPr>
          <p:cNvSpPr/>
          <p:nvPr/>
        </p:nvSpPr>
        <p:spPr>
          <a:xfrm>
            <a:off x="6780746" y="6730395"/>
            <a:ext cx="565333" cy="576674"/>
          </a:xfrm>
          <a:custGeom>
            <a:avLst/>
            <a:gdLst>
              <a:gd name="connsiteX0" fmla="*/ 0 w 341290"/>
              <a:gd name="connsiteY0" fmla="*/ 361139 h 361139"/>
              <a:gd name="connsiteX1" fmla="*/ 180304 w 341290"/>
              <a:gd name="connsiteY1" fmla="*/ 531 h 361139"/>
              <a:gd name="connsiteX2" fmla="*/ 341290 w 341290"/>
              <a:gd name="connsiteY2" fmla="*/ 296745 h 361139"/>
              <a:gd name="connsiteX0" fmla="*/ 0 w 341290"/>
              <a:gd name="connsiteY0" fmla="*/ 361139 h 361139"/>
              <a:gd name="connsiteX1" fmla="*/ 180304 w 341290"/>
              <a:gd name="connsiteY1" fmla="*/ 531 h 361139"/>
              <a:gd name="connsiteX2" fmla="*/ 341290 w 341290"/>
              <a:gd name="connsiteY2" fmla="*/ 296745 h 361139"/>
              <a:gd name="connsiteX0" fmla="*/ 0 w 341290"/>
              <a:gd name="connsiteY0" fmla="*/ 360608 h 360608"/>
              <a:gd name="connsiteX1" fmla="*/ 180304 w 341290"/>
              <a:gd name="connsiteY1" fmla="*/ 0 h 360608"/>
              <a:gd name="connsiteX2" fmla="*/ 341290 w 341290"/>
              <a:gd name="connsiteY2" fmla="*/ 296214 h 360608"/>
              <a:gd name="connsiteX0" fmla="*/ 0 w 344267"/>
              <a:gd name="connsiteY0" fmla="*/ 360608 h 360608"/>
              <a:gd name="connsiteX1" fmla="*/ 180304 w 344267"/>
              <a:gd name="connsiteY1" fmla="*/ 0 h 360608"/>
              <a:gd name="connsiteX2" fmla="*/ 341290 w 344267"/>
              <a:gd name="connsiteY2" fmla="*/ 296214 h 360608"/>
              <a:gd name="connsiteX0" fmla="*/ 0 w 354353"/>
              <a:gd name="connsiteY0" fmla="*/ 360608 h 360608"/>
              <a:gd name="connsiteX1" fmla="*/ 180304 w 354353"/>
              <a:gd name="connsiteY1" fmla="*/ 0 h 360608"/>
              <a:gd name="connsiteX2" fmla="*/ 354353 w 354353"/>
              <a:gd name="connsiteY2" fmla="*/ 296214 h 360608"/>
              <a:gd name="connsiteX0" fmla="*/ 0 w 354353"/>
              <a:gd name="connsiteY0" fmla="*/ 360608 h 360608"/>
              <a:gd name="connsiteX1" fmla="*/ 180304 w 354353"/>
              <a:gd name="connsiteY1" fmla="*/ 0 h 360608"/>
              <a:gd name="connsiteX2" fmla="*/ 354353 w 354353"/>
              <a:gd name="connsiteY2" fmla="*/ 296214 h 360608"/>
              <a:gd name="connsiteX0" fmla="*/ 0 w 354353"/>
              <a:gd name="connsiteY0" fmla="*/ 360608 h 360608"/>
              <a:gd name="connsiteX1" fmla="*/ 180304 w 354353"/>
              <a:gd name="connsiteY1" fmla="*/ 0 h 360608"/>
              <a:gd name="connsiteX2" fmla="*/ 354353 w 354353"/>
              <a:gd name="connsiteY2" fmla="*/ 296214 h 360608"/>
              <a:gd name="connsiteX0" fmla="*/ 0 w 354353"/>
              <a:gd name="connsiteY0" fmla="*/ 360608 h 360608"/>
              <a:gd name="connsiteX1" fmla="*/ 180304 w 354353"/>
              <a:gd name="connsiteY1" fmla="*/ 0 h 360608"/>
              <a:gd name="connsiteX2" fmla="*/ 354353 w 354353"/>
              <a:gd name="connsiteY2" fmla="*/ 296214 h 360608"/>
              <a:gd name="connsiteX0" fmla="*/ 0 w 354353"/>
              <a:gd name="connsiteY0" fmla="*/ 360608 h 360608"/>
              <a:gd name="connsiteX1" fmla="*/ 180304 w 354353"/>
              <a:gd name="connsiteY1" fmla="*/ 0 h 360608"/>
              <a:gd name="connsiteX2" fmla="*/ 354353 w 354353"/>
              <a:gd name="connsiteY2" fmla="*/ 296214 h 360608"/>
              <a:gd name="connsiteX0" fmla="*/ 0 w 354353"/>
              <a:gd name="connsiteY0" fmla="*/ 360991 h 360991"/>
              <a:gd name="connsiteX1" fmla="*/ 180304 w 354353"/>
              <a:gd name="connsiteY1" fmla="*/ 383 h 360991"/>
              <a:gd name="connsiteX2" fmla="*/ 354353 w 354353"/>
              <a:gd name="connsiteY2" fmla="*/ 296597 h 360991"/>
              <a:gd name="connsiteX0" fmla="*/ 0 w 354353"/>
              <a:gd name="connsiteY0" fmla="*/ 361039 h 361039"/>
              <a:gd name="connsiteX1" fmla="*/ 180304 w 354353"/>
              <a:gd name="connsiteY1" fmla="*/ 431 h 361039"/>
              <a:gd name="connsiteX2" fmla="*/ 354353 w 354353"/>
              <a:gd name="connsiteY2" fmla="*/ 296645 h 361039"/>
              <a:gd name="connsiteX0" fmla="*/ 0 w 354353"/>
              <a:gd name="connsiteY0" fmla="*/ 361039 h 361039"/>
              <a:gd name="connsiteX1" fmla="*/ 180304 w 354353"/>
              <a:gd name="connsiteY1" fmla="*/ 431 h 361039"/>
              <a:gd name="connsiteX2" fmla="*/ 354353 w 354353"/>
              <a:gd name="connsiteY2" fmla="*/ 296645 h 361039"/>
              <a:gd name="connsiteX0" fmla="*/ 0 w 354353"/>
              <a:gd name="connsiteY0" fmla="*/ 361039 h 361039"/>
              <a:gd name="connsiteX1" fmla="*/ 180304 w 354353"/>
              <a:gd name="connsiteY1" fmla="*/ 431 h 361039"/>
              <a:gd name="connsiteX2" fmla="*/ 354353 w 354353"/>
              <a:gd name="connsiteY2" fmla="*/ 296645 h 361039"/>
              <a:gd name="connsiteX0" fmla="*/ 0 w 354353"/>
              <a:gd name="connsiteY0" fmla="*/ 361039 h 361039"/>
              <a:gd name="connsiteX1" fmla="*/ 180304 w 354353"/>
              <a:gd name="connsiteY1" fmla="*/ 431 h 361039"/>
              <a:gd name="connsiteX2" fmla="*/ 354353 w 354353"/>
              <a:gd name="connsiteY2" fmla="*/ 296645 h 361039"/>
              <a:gd name="connsiteX0" fmla="*/ 0 w 354353"/>
              <a:gd name="connsiteY0" fmla="*/ 361039 h 361039"/>
              <a:gd name="connsiteX1" fmla="*/ 180304 w 354353"/>
              <a:gd name="connsiteY1" fmla="*/ 431 h 361039"/>
              <a:gd name="connsiteX2" fmla="*/ 354353 w 354353"/>
              <a:gd name="connsiteY2" fmla="*/ 296645 h 361039"/>
              <a:gd name="connsiteX0" fmla="*/ 0 w 354353"/>
              <a:gd name="connsiteY0" fmla="*/ 348613 h 348613"/>
              <a:gd name="connsiteX1" fmla="*/ 180304 w 354353"/>
              <a:gd name="connsiteY1" fmla="*/ 461 h 348613"/>
              <a:gd name="connsiteX2" fmla="*/ 354353 w 354353"/>
              <a:gd name="connsiteY2" fmla="*/ 284219 h 348613"/>
              <a:gd name="connsiteX0" fmla="*/ 0 w 354353"/>
              <a:gd name="connsiteY0" fmla="*/ 348161 h 348161"/>
              <a:gd name="connsiteX1" fmla="*/ 180304 w 354353"/>
              <a:gd name="connsiteY1" fmla="*/ 9 h 348161"/>
              <a:gd name="connsiteX2" fmla="*/ 354353 w 354353"/>
              <a:gd name="connsiteY2" fmla="*/ 283767 h 348161"/>
              <a:gd name="connsiteX0" fmla="*/ 0 w 354353"/>
              <a:gd name="connsiteY0" fmla="*/ 348238 h 348238"/>
              <a:gd name="connsiteX1" fmla="*/ 180304 w 354353"/>
              <a:gd name="connsiteY1" fmla="*/ 86 h 348238"/>
              <a:gd name="connsiteX2" fmla="*/ 354353 w 354353"/>
              <a:gd name="connsiteY2" fmla="*/ 283844 h 348238"/>
              <a:gd name="connsiteX0" fmla="*/ 0 w 363274"/>
              <a:gd name="connsiteY0" fmla="*/ 348153 h 349153"/>
              <a:gd name="connsiteX1" fmla="*/ 180304 w 363274"/>
              <a:gd name="connsiteY1" fmla="*/ 1 h 349153"/>
              <a:gd name="connsiteX2" fmla="*/ 363274 w 363274"/>
              <a:gd name="connsiteY2" fmla="*/ 349153 h 349153"/>
              <a:gd name="connsiteX0" fmla="*/ 0 w 363274"/>
              <a:gd name="connsiteY0" fmla="*/ 348179 h 349179"/>
              <a:gd name="connsiteX1" fmla="*/ 180304 w 363274"/>
              <a:gd name="connsiteY1" fmla="*/ 27 h 349179"/>
              <a:gd name="connsiteX2" fmla="*/ 363274 w 363274"/>
              <a:gd name="connsiteY2" fmla="*/ 349179 h 349179"/>
              <a:gd name="connsiteX0" fmla="*/ 0 w 363274"/>
              <a:gd name="connsiteY0" fmla="*/ 348179 h 349179"/>
              <a:gd name="connsiteX1" fmla="*/ 180304 w 363274"/>
              <a:gd name="connsiteY1" fmla="*/ 27 h 349179"/>
              <a:gd name="connsiteX2" fmla="*/ 363274 w 363274"/>
              <a:gd name="connsiteY2" fmla="*/ 349179 h 349179"/>
              <a:gd name="connsiteX0" fmla="*/ 0 w 363274"/>
              <a:gd name="connsiteY0" fmla="*/ 348153 h 349153"/>
              <a:gd name="connsiteX1" fmla="*/ 180304 w 363274"/>
              <a:gd name="connsiteY1" fmla="*/ 1 h 349153"/>
              <a:gd name="connsiteX2" fmla="*/ 363274 w 363274"/>
              <a:gd name="connsiteY2" fmla="*/ 349153 h 349153"/>
              <a:gd name="connsiteX0" fmla="*/ 0 w 385578"/>
              <a:gd name="connsiteY0" fmla="*/ 348311 h 386679"/>
              <a:gd name="connsiteX1" fmla="*/ 180304 w 385578"/>
              <a:gd name="connsiteY1" fmla="*/ 159 h 386679"/>
              <a:gd name="connsiteX2" fmla="*/ 385578 w 385578"/>
              <a:gd name="connsiteY2" fmla="*/ 386679 h 386679"/>
              <a:gd name="connsiteX0" fmla="*/ 0 w 385578"/>
              <a:gd name="connsiteY0" fmla="*/ 397986 h 397986"/>
              <a:gd name="connsiteX1" fmla="*/ 180304 w 385578"/>
              <a:gd name="connsiteY1" fmla="*/ 10 h 397986"/>
              <a:gd name="connsiteX2" fmla="*/ 385578 w 385578"/>
              <a:gd name="connsiteY2" fmla="*/ 386530 h 397986"/>
              <a:gd name="connsiteX0" fmla="*/ 0 w 385578"/>
              <a:gd name="connsiteY0" fmla="*/ 398043 h 398043"/>
              <a:gd name="connsiteX1" fmla="*/ 180304 w 385578"/>
              <a:gd name="connsiteY1" fmla="*/ 67 h 398043"/>
              <a:gd name="connsiteX2" fmla="*/ 385578 w 385578"/>
              <a:gd name="connsiteY2" fmla="*/ 386587 h 398043"/>
              <a:gd name="connsiteX0" fmla="*/ 0 w 385578"/>
              <a:gd name="connsiteY0" fmla="*/ 398146 h 398146"/>
              <a:gd name="connsiteX1" fmla="*/ 180304 w 385578"/>
              <a:gd name="connsiteY1" fmla="*/ 170 h 398146"/>
              <a:gd name="connsiteX2" fmla="*/ 385578 w 385578"/>
              <a:gd name="connsiteY2" fmla="*/ 386690 h 398146"/>
              <a:gd name="connsiteX0" fmla="*/ 0 w 385578"/>
              <a:gd name="connsiteY0" fmla="*/ 397981 h 397981"/>
              <a:gd name="connsiteX1" fmla="*/ 180304 w 385578"/>
              <a:gd name="connsiteY1" fmla="*/ 5 h 397981"/>
              <a:gd name="connsiteX2" fmla="*/ 385578 w 385578"/>
              <a:gd name="connsiteY2" fmla="*/ 386525 h 397981"/>
              <a:gd name="connsiteX0" fmla="*/ 0 w 385578"/>
              <a:gd name="connsiteY0" fmla="*/ 398043 h 398043"/>
              <a:gd name="connsiteX1" fmla="*/ 180304 w 385578"/>
              <a:gd name="connsiteY1" fmla="*/ 67 h 398043"/>
              <a:gd name="connsiteX2" fmla="*/ 385578 w 385578"/>
              <a:gd name="connsiteY2" fmla="*/ 386587 h 398043"/>
              <a:gd name="connsiteX0" fmla="*/ 6164 w 391742"/>
              <a:gd name="connsiteY0" fmla="*/ 398043 h 398043"/>
              <a:gd name="connsiteX1" fmla="*/ 186468 w 391742"/>
              <a:gd name="connsiteY1" fmla="*/ 67 h 398043"/>
              <a:gd name="connsiteX2" fmla="*/ 391742 w 391742"/>
              <a:gd name="connsiteY2" fmla="*/ 386587 h 398043"/>
              <a:gd name="connsiteX0" fmla="*/ 6164 w 391742"/>
              <a:gd name="connsiteY0" fmla="*/ 398043 h 398043"/>
              <a:gd name="connsiteX1" fmla="*/ 186468 w 391742"/>
              <a:gd name="connsiteY1" fmla="*/ 67 h 398043"/>
              <a:gd name="connsiteX2" fmla="*/ 391742 w 391742"/>
              <a:gd name="connsiteY2" fmla="*/ 386587 h 398043"/>
              <a:gd name="connsiteX0" fmla="*/ 6164 w 393266"/>
              <a:gd name="connsiteY0" fmla="*/ 398082 h 398082"/>
              <a:gd name="connsiteX1" fmla="*/ 186468 w 393266"/>
              <a:gd name="connsiteY1" fmla="*/ 106 h 398082"/>
              <a:gd name="connsiteX2" fmla="*/ 391742 w 393266"/>
              <a:gd name="connsiteY2" fmla="*/ 386626 h 398082"/>
              <a:gd name="connsiteX0" fmla="*/ 0 w 385578"/>
              <a:gd name="connsiteY0" fmla="*/ 398082 h 398082"/>
              <a:gd name="connsiteX1" fmla="*/ 180304 w 385578"/>
              <a:gd name="connsiteY1" fmla="*/ 106 h 398082"/>
              <a:gd name="connsiteX2" fmla="*/ 385578 w 385578"/>
              <a:gd name="connsiteY2" fmla="*/ 386626 h 398082"/>
              <a:gd name="connsiteX0" fmla="*/ 0 w 385578"/>
              <a:gd name="connsiteY0" fmla="*/ 398082 h 398082"/>
              <a:gd name="connsiteX1" fmla="*/ 180304 w 385578"/>
              <a:gd name="connsiteY1" fmla="*/ 106 h 398082"/>
              <a:gd name="connsiteX2" fmla="*/ 385578 w 385578"/>
              <a:gd name="connsiteY2" fmla="*/ 386626 h 398082"/>
              <a:gd name="connsiteX0" fmla="*/ 0 w 385578"/>
              <a:gd name="connsiteY0" fmla="*/ 398090 h 398090"/>
              <a:gd name="connsiteX1" fmla="*/ 180304 w 385578"/>
              <a:gd name="connsiteY1" fmla="*/ 114 h 398090"/>
              <a:gd name="connsiteX2" fmla="*/ 385578 w 385578"/>
              <a:gd name="connsiteY2" fmla="*/ 386634 h 398090"/>
              <a:gd name="connsiteX0" fmla="*/ 0 w 385578"/>
              <a:gd name="connsiteY0" fmla="*/ 398090 h 398090"/>
              <a:gd name="connsiteX1" fmla="*/ 180304 w 385578"/>
              <a:gd name="connsiteY1" fmla="*/ 114 h 398090"/>
              <a:gd name="connsiteX2" fmla="*/ 385578 w 385578"/>
              <a:gd name="connsiteY2" fmla="*/ 386634 h 398090"/>
              <a:gd name="connsiteX0" fmla="*/ 0 w 385578"/>
              <a:gd name="connsiteY0" fmla="*/ 398090 h 398090"/>
              <a:gd name="connsiteX1" fmla="*/ 193687 w 385578"/>
              <a:gd name="connsiteY1" fmla="*/ 114 h 398090"/>
              <a:gd name="connsiteX2" fmla="*/ 385578 w 385578"/>
              <a:gd name="connsiteY2" fmla="*/ 386634 h 398090"/>
              <a:gd name="connsiteX0" fmla="*/ 0 w 385578"/>
              <a:gd name="connsiteY0" fmla="*/ 397994 h 397994"/>
              <a:gd name="connsiteX1" fmla="*/ 193687 w 385578"/>
              <a:gd name="connsiteY1" fmla="*/ 18 h 397994"/>
              <a:gd name="connsiteX2" fmla="*/ 385578 w 385578"/>
              <a:gd name="connsiteY2" fmla="*/ 386538 h 397994"/>
              <a:gd name="connsiteX0" fmla="*/ 0 w 385578"/>
              <a:gd name="connsiteY0" fmla="*/ 397994 h 397994"/>
              <a:gd name="connsiteX1" fmla="*/ 193687 w 385578"/>
              <a:gd name="connsiteY1" fmla="*/ 18 h 397994"/>
              <a:gd name="connsiteX2" fmla="*/ 385578 w 385578"/>
              <a:gd name="connsiteY2" fmla="*/ 386538 h 397994"/>
              <a:gd name="connsiteX0" fmla="*/ 0 w 404258"/>
              <a:gd name="connsiteY0" fmla="*/ 394734 h 394734"/>
              <a:gd name="connsiteX1" fmla="*/ 212367 w 404258"/>
              <a:gd name="connsiteY1" fmla="*/ 18 h 394734"/>
              <a:gd name="connsiteX2" fmla="*/ 404258 w 404258"/>
              <a:gd name="connsiteY2" fmla="*/ 386538 h 394734"/>
              <a:gd name="connsiteX0" fmla="*/ 0 w 422938"/>
              <a:gd name="connsiteY0" fmla="*/ 394734 h 394734"/>
              <a:gd name="connsiteX1" fmla="*/ 231047 w 422938"/>
              <a:gd name="connsiteY1" fmla="*/ 18 h 394734"/>
              <a:gd name="connsiteX2" fmla="*/ 422938 w 422938"/>
              <a:gd name="connsiteY2" fmla="*/ 386538 h 394734"/>
              <a:gd name="connsiteX0" fmla="*/ 0 w 408928"/>
              <a:gd name="connsiteY0" fmla="*/ 394734 h 394734"/>
              <a:gd name="connsiteX1" fmla="*/ 217037 w 408928"/>
              <a:gd name="connsiteY1" fmla="*/ 18 h 394734"/>
              <a:gd name="connsiteX2" fmla="*/ 408928 w 408928"/>
              <a:gd name="connsiteY2" fmla="*/ 386538 h 394734"/>
              <a:gd name="connsiteX0" fmla="*/ 0 w 408928"/>
              <a:gd name="connsiteY0" fmla="*/ 394736 h 394736"/>
              <a:gd name="connsiteX1" fmla="*/ 217037 w 408928"/>
              <a:gd name="connsiteY1" fmla="*/ 20 h 394736"/>
              <a:gd name="connsiteX2" fmla="*/ 408928 w 408928"/>
              <a:gd name="connsiteY2" fmla="*/ 360460 h 394736"/>
              <a:gd name="connsiteX0" fmla="*/ 0 w 408928"/>
              <a:gd name="connsiteY0" fmla="*/ 394738 h 394738"/>
              <a:gd name="connsiteX1" fmla="*/ 217037 w 408928"/>
              <a:gd name="connsiteY1" fmla="*/ 22 h 394738"/>
              <a:gd name="connsiteX2" fmla="*/ 408928 w 408928"/>
              <a:gd name="connsiteY2" fmla="*/ 350682 h 394738"/>
              <a:gd name="connsiteX0" fmla="*/ 0 w 422938"/>
              <a:gd name="connsiteY0" fmla="*/ 394738 h 394738"/>
              <a:gd name="connsiteX1" fmla="*/ 217037 w 422938"/>
              <a:gd name="connsiteY1" fmla="*/ 22 h 394738"/>
              <a:gd name="connsiteX2" fmla="*/ 422938 w 422938"/>
              <a:gd name="connsiteY2" fmla="*/ 350682 h 394738"/>
              <a:gd name="connsiteX0" fmla="*/ 0 w 441618"/>
              <a:gd name="connsiteY0" fmla="*/ 394738 h 394738"/>
              <a:gd name="connsiteX1" fmla="*/ 217037 w 441618"/>
              <a:gd name="connsiteY1" fmla="*/ 22 h 394738"/>
              <a:gd name="connsiteX2" fmla="*/ 441618 w 441618"/>
              <a:gd name="connsiteY2" fmla="*/ 350682 h 394738"/>
              <a:gd name="connsiteX0" fmla="*/ 0 w 436949"/>
              <a:gd name="connsiteY0" fmla="*/ 394738 h 394738"/>
              <a:gd name="connsiteX1" fmla="*/ 217037 w 436949"/>
              <a:gd name="connsiteY1" fmla="*/ 22 h 394738"/>
              <a:gd name="connsiteX2" fmla="*/ 436949 w 436949"/>
              <a:gd name="connsiteY2" fmla="*/ 350682 h 394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6949" h="394738">
                <a:moveTo>
                  <a:pt x="0" y="394738"/>
                </a:moveTo>
                <a:cubicBezTo>
                  <a:pt x="18062" y="198757"/>
                  <a:pt x="1105" y="1931"/>
                  <a:pt x="217037" y="22"/>
                </a:cubicBezTo>
                <a:cubicBezTo>
                  <a:pt x="432969" y="-1887"/>
                  <a:pt x="420820" y="120405"/>
                  <a:pt x="436949" y="350682"/>
                </a:cubicBezTo>
              </a:path>
            </a:pathLst>
          </a:cu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lumbar splanchn right">
            <a:extLst>
              <a:ext uri="{FF2B5EF4-FFF2-40B4-BE49-F238E27FC236}">
                <a16:creationId xmlns:a16="http://schemas.microsoft.com/office/drawing/2014/main" id="{6E32687E-B455-4AD2-8D11-F76E5C810AFE}"/>
              </a:ext>
            </a:extLst>
          </p:cNvPr>
          <p:cNvGrpSpPr/>
          <p:nvPr/>
        </p:nvGrpSpPr>
        <p:grpSpPr>
          <a:xfrm>
            <a:off x="6596688" y="7250046"/>
            <a:ext cx="438934" cy="1766041"/>
            <a:chOff x="6610843" y="6977283"/>
            <a:chExt cx="438934" cy="1766041"/>
          </a:xfrm>
        </p:grpSpPr>
        <p:sp>
          <p:nvSpPr>
            <p:cNvPr id="461" name="Freeform: Shape 460">
              <a:extLst>
                <a:ext uri="{FF2B5EF4-FFF2-40B4-BE49-F238E27FC236}">
                  <a16:creationId xmlns:a16="http://schemas.microsoft.com/office/drawing/2014/main" id="{3E6F2CD7-238D-4362-B891-E3E3764CB84E}"/>
                </a:ext>
              </a:extLst>
            </p:cNvPr>
            <p:cNvSpPr/>
            <p:nvPr/>
          </p:nvSpPr>
          <p:spPr>
            <a:xfrm>
              <a:off x="6610843" y="8524010"/>
              <a:ext cx="364618" cy="219314"/>
            </a:xfrm>
            <a:custGeom>
              <a:avLst/>
              <a:gdLst>
                <a:gd name="connsiteX0" fmla="*/ 0 w 290512"/>
                <a:gd name="connsiteY0" fmla="*/ 57150 h 58800"/>
                <a:gd name="connsiteX1" fmla="*/ 166687 w 290512"/>
                <a:gd name="connsiteY1" fmla="*/ 52388 h 58800"/>
                <a:gd name="connsiteX2" fmla="*/ 290512 w 290512"/>
                <a:gd name="connsiteY2" fmla="*/ 0 h 58800"/>
                <a:gd name="connsiteX0" fmla="*/ 0 w 260131"/>
                <a:gd name="connsiteY0" fmla="*/ 4992 h 260721"/>
                <a:gd name="connsiteX1" fmla="*/ 166687 w 260131"/>
                <a:gd name="connsiteY1" fmla="*/ 230 h 260721"/>
                <a:gd name="connsiteX2" fmla="*/ 260131 w 260131"/>
                <a:gd name="connsiteY2" fmla="*/ 259590 h 260721"/>
                <a:gd name="connsiteX0" fmla="*/ 0 w 260131"/>
                <a:gd name="connsiteY0" fmla="*/ 0 h 256020"/>
                <a:gd name="connsiteX1" fmla="*/ 136308 w 260131"/>
                <a:gd name="connsiteY1" fmla="*/ 57588 h 256020"/>
                <a:gd name="connsiteX2" fmla="*/ 260131 w 260131"/>
                <a:gd name="connsiteY2" fmla="*/ 254598 h 256020"/>
                <a:gd name="connsiteX0" fmla="*/ 0 w 260131"/>
                <a:gd name="connsiteY0" fmla="*/ 0 h 256463"/>
                <a:gd name="connsiteX1" fmla="*/ 136308 w 260131"/>
                <a:gd name="connsiteY1" fmla="*/ 57588 h 256463"/>
                <a:gd name="connsiteX2" fmla="*/ 260131 w 260131"/>
                <a:gd name="connsiteY2" fmla="*/ 254598 h 256463"/>
                <a:gd name="connsiteX0" fmla="*/ 0 w 260131"/>
                <a:gd name="connsiteY0" fmla="*/ 1094 h 257109"/>
                <a:gd name="connsiteX1" fmla="*/ 136308 w 260131"/>
                <a:gd name="connsiteY1" fmla="*/ 0 h 257109"/>
                <a:gd name="connsiteX2" fmla="*/ 260131 w 260131"/>
                <a:gd name="connsiteY2" fmla="*/ 255692 h 257109"/>
                <a:gd name="connsiteX0" fmla="*/ 0 w 260131"/>
                <a:gd name="connsiteY0" fmla="*/ 0 h 256326"/>
                <a:gd name="connsiteX1" fmla="*/ 148459 w 260131"/>
                <a:gd name="connsiteY1" fmla="*/ 42917 h 256326"/>
                <a:gd name="connsiteX2" fmla="*/ 260131 w 260131"/>
                <a:gd name="connsiteY2" fmla="*/ 254598 h 256326"/>
                <a:gd name="connsiteX0" fmla="*/ 0 w 260131"/>
                <a:gd name="connsiteY0" fmla="*/ 0 h 256326"/>
                <a:gd name="connsiteX1" fmla="*/ 148459 w 260131"/>
                <a:gd name="connsiteY1" fmla="*/ 42917 h 256326"/>
                <a:gd name="connsiteX2" fmla="*/ 260131 w 260131"/>
                <a:gd name="connsiteY2" fmla="*/ 254598 h 256326"/>
                <a:gd name="connsiteX0" fmla="*/ 0 w 424184"/>
                <a:gd name="connsiteY0" fmla="*/ 0 h 148373"/>
                <a:gd name="connsiteX1" fmla="*/ 148459 w 424184"/>
                <a:gd name="connsiteY1" fmla="*/ 42917 h 148373"/>
                <a:gd name="connsiteX2" fmla="*/ 424184 w 424184"/>
                <a:gd name="connsiteY2" fmla="*/ 144569 h 148373"/>
                <a:gd name="connsiteX0" fmla="*/ 0 w 424184"/>
                <a:gd name="connsiteY0" fmla="*/ 0 h 147870"/>
                <a:gd name="connsiteX1" fmla="*/ 148459 w 424184"/>
                <a:gd name="connsiteY1" fmla="*/ 42917 h 147870"/>
                <a:gd name="connsiteX2" fmla="*/ 424184 w 424184"/>
                <a:gd name="connsiteY2" fmla="*/ 144569 h 147870"/>
                <a:gd name="connsiteX0" fmla="*/ 0 w 424184"/>
                <a:gd name="connsiteY0" fmla="*/ 0 h 147870"/>
                <a:gd name="connsiteX1" fmla="*/ 203143 w 424184"/>
                <a:gd name="connsiteY1" fmla="*/ 42917 h 147870"/>
                <a:gd name="connsiteX2" fmla="*/ 424184 w 424184"/>
                <a:gd name="connsiteY2" fmla="*/ 144569 h 147870"/>
                <a:gd name="connsiteX0" fmla="*/ 0 w 424184"/>
                <a:gd name="connsiteY0" fmla="*/ 0 h 144569"/>
                <a:gd name="connsiteX1" fmla="*/ 203143 w 424184"/>
                <a:gd name="connsiteY1" fmla="*/ 42917 h 144569"/>
                <a:gd name="connsiteX2" fmla="*/ 424184 w 424184"/>
                <a:gd name="connsiteY2" fmla="*/ 144569 h 144569"/>
                <a:gd name="connsiteX0" fmla="*/ 0 w 424184"/>
                <a:gd name="connsiteY0" fmla="*/ 0 h 144569"/>
                <a:gd name="connsiteX1" fmla="*/ 203143 w 424184"/>
                <a:gd name="connsiteY1" fmla="*/ 42917 h 144569"/>
                <a:gd name="connsiteX2" fmla="*/ 424184 w 424184"/>
                <a:gd name="connsiteY2" fmla="*/ 144569 h 144569"/>
                <a:gd name="connsiteX0" fmla="*/ 0 w 385229"/>
                <a:gd name="connsiteY0" fmla="*/ 0 h 139866"/>
                <a:gd name="connsiteX1" fmla="*/ 203143 w 385229"/>
                <a:gd name="connsiteY1" fmla="*/ 42917 h 139866"/>
                <a:gd name="connsiteX2" fmla="*/ 385229 w 385229"/>
                <a:gd name="connsiteY2" fmla="*/ 139866 h 139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5229" h="139866">
                  <a:moveTo>
                    <a:pt x="0" y="0"/>
                  </a:moveTo>
                  <a:cubicBezTo>
                    <a:pt x="60325" y="1191"/>
                    <a:pt x="148647" y="15766"/>
                    <a:pt x="203143" y="42917"/>
                  </a:cubicBezTo>
                  <a:cubicBezTo>
                    <a:pt x="306245" y="77404"/>
                    <a:pt x="274614" y="95280"/>
                    <a:pt x="385229" y="139866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ABD81ED4-0DE6-499C-89C2-955A1616BE7D}"/>
                </a:ext>
              </a:extLst>
            </p:cNvPr>
            <p:cNvSpPr/>
            <p:nvPr/>
          </p:nvSpPr>
          <p:spPr>
            <a:xfrm>
              <a:off x="6650963" y="6977283"/>
              <a:ext cx="199388" cy="24401"/>
            </a:xfrm>
            <a:custGeom>
              <a:avLst/>
              <a:gdLst>
                <a:gd name="connsiteX0" fmla="*/ 0 w 176212"/>
                <a:gd name="connsiteY0" fmla="*/ 0 h 142875"/>
                <a:gd name="connsiteX1" fmla="*/ 176212 w 176212"/>
                <a:gd name="connsiteY1" fmla="*/ 142875 h 142875"/>
                <a:gd name="connsiteX2" fmla="*/ 176212 w 176212"/>
                <a:gd name="connsiteY2" fmla="*/ 142875 h 142875"/>
                <a:gd name="connsiteX0" fmla="*/ 0 w 176212"/>
                <a:gd name="connsiteY0" fmla="*/ 0 h 142875"/>
                <a:gd name="connsiteX1" fmla="*/ 176212 w 176212"/>
                <a:gd name="connsiteY1" fmla="*/ 142875 h 142875"/>
                <a:gd name="connsiteX2" fmla="*/ 157162 w 176212"/>
                <a:gd name="connsiteY2" fmla="*/ 23813 h 142875"/>
                <a:gd name="connsiteX0" fmla="*/ 0 w 157162"/>
                <a:gd name="connsiteY0" fmla="*/ 0 h 23813"/>
                <a:gd name="connsiteX1" fmla="*/ 157162 w 157162"/>
                <a:gd name="connsiteY1" fmla="*/ 23813 h 2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7162" h="23813">
                  <a:moveTo>
                    <a:pt x="0" y="0"/>
                  </a:moveTo>
                  <a:lnTo>
                    <a:pt x="157162" y="23813"/>
                  </a:ln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C2982170-9270-49C1-A437-85A7FEE0BE44}"/>
                </a:ext>
              </a:extLst>
            </p:cNvPr>
            <p:cNvSpPr/>
            <p:nvPr/>
          </p:nvSpPr>
          <p:spPr>
            <a:xfrm>
              <a:off x="6632835" y="7379566"/>
              <a:ext cx="416942" cy="113353"/>
            </a:xfrm>
            <a:custGeom>
              <a:avLst/>
              <a:gdLst>
                <a:gd name="connsiteX0" fmla="*/ 0 w 304800"/>
                <a:gd name="connsiteY0" fmla="*/ 0 h 38650"/>
                <a:gd name="connsiteX1" fmla="*/ 171450 w 304800"/>
                <a:gd name="connsiteY1" fmla="*/ 38100 h 38650"/>
                <a:gd name="connsiteX2" fmla="*/ 304800 w 304800"/>
                <a:gd name="connsiteY2" fmla="*/ 19050 h 38650"/>
                <a:gd name="connsiteX0" fmla="*/ 0 w 304800"/>
                <a:gd name="connsiteY0" fmla="*/ 0 h 22706"/>
                <a:gd name="connsiteX1" fmla="*/ 123825 w 304800"/>
                <a:gd name="connsiteY1" fmla="*/ 9525 h 22706"/>
                <a:gd name="connsiteX2" fmla="*/ 304800 w 304800"/>
                <a:gd name="connsiteY2" fmla="*/ 19050 h 22706"/>
                <a:gd name="connsiteX0" fmla="*/ 0 w 285750"/>
                <a:gd name="connsiteY0" fmla="*/ 0 h 77327"/>
                <a:gd name="connsiteX1" fmla="*/ 123825 w 285750"/>
                <a:gd name="connsiteY1" fmla="*/ 9525 h 77327"/>
                <a:gd name="connsiteX2" fmla="*/ 285750 w 285750"/>
                <a:gd name="connsiteY2" fmla="*/ 76200 h 77327"/>
                <a:gd name="connsiteX0" fmla="*/ 0 w 285750"/>
                <a:gd name="connsiteY0" fmla="*/ 0 h 76200"/>
                <a:gd name="connsiteX1" fmla="*/ 123825 w 285750"/>
                <a:gd name="connsiteY1" fmla="*/ 9525 h 76200"/>
                <a:gd name="connsiteX2" fmla="*/ 285750 w 285750"/>
                <a:gd name="connsiteY2" fmla="*/ 76200 h 76200"/>
                <a:gd name="connsiteX0" fmla="*/ 0 w 285750"/>
                <a:gd name="connsiteY0" fmla="*/ 0 h 76200"/>
                <a:gd name="connsiteX1" fmla="*/ 123825 w 285750"/>
                <a:gd name="connsiteY1" fmla="*/ 9525 h 76200"/>
                <a:gd name="connsiteX2" fmla="*/ 285750 w 285750"/>
                <a:gd name="connsiteY2" fmla="*/ 76200 h 76200"/>
                <a:gd name="connsiteX0" fmla="*/ 0 w 285750"/>
                <a:gd name="connsiteY0" fmla="*/ 0 h 76200"/>
                <a:gd name="connsiteX1" fmla="*/ 123825 w 285750"/>
                <a:gd name="connsiteY1" fmla="*/ 9525 h 76200"/>
                <a:gd name="connsiteX2" fmla="*/ 285750 w 285750"/>
                <a:gd name="connsiteY2" fmla="*/ 76200 h 76200"/>
                <a:gd name="connsiteX0" fmla="*/ 0 w 285750"/>
                <a:gd name="connsiteY0" fmla="*/ 0 h 76200"/>
                <a:gd name="connsiteX1" fmla="*/ 285750 w 285750"/>
                <a:gd name="connsiteY1" fmla="*/ 76200 h 76200"/>
                <a:gd name="connsiteX0" fmla="*/ 0 w 285750"/>
                <a:gd name="connsiteY0" fmla="*/ 0 h 76200"/>
                <a:gd name="connsiteX1" fmla="*/ 285750 w 285750"/>
                <a:gd name="connsiteY1" fmla="*/ 76200 h 76200"/>
                <a:gd name="connsiteX0" fmla="*/ 0 w 285750"/>
                <a:gd name="connsiteY0" fmla="*/ 7458 h 83658"/>
                <a:gd name="connsiteX1" fmla="*/ 285750 w 285750"/>
                <a:gd name="connsiteY1" fmla="*/ 83658 h 83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750" h="83658">
                  <a:moveTo>
                    <a:pt x="0" y="7458"/>
                  </a:moveTo>
                  <a:cubicBezTo>
                    <a:pt x="142875" y="-5242"/>
                    <a:pt x="228600" y="-13180"/>
                    <a:pt x="285750" y="83658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20EDD103-99E2-4E05-A450-6D0F58FE73A1}"/>
                </a:ext>
              </a:extLst>
            </p:cNvPr>
            <p:cNvSpPr/>
            <p:nvPr/>
          </p:nvSpPr>
          <p:spPr>
            <a:xfrm>
              <a:off x="6672043" y="7885084"/>
              <a:ext cx="274968" cy="92200"/>
            </a:xfrm>
            <a:custGeom>
              <a:avLst/>
              <a:gdLst>
                <a:gd name="connsiteX0" fmla="*/ 0 w 290512"/>
                <a:gd name="connsiteY0" fmla="*/ 57150 h 58800"/>
                <a:gd name="connsiteX1" fmla="*/ 166687 w 290512"/>
                <a:gd name="connsiteY1" fmla="*/ 52388 h 58800"/>
                <a:gd name="connsiteX2" fmla="*/ 290512 w 290512"/>
                <a:gd name="connsiteY2" fmla="*/ 0 h 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0512" h="58800">
                  <a:moveTo>
                    <a:pt x="0" y="57150"/>
                  </a:moveTo>
                  <a:cubicBezTo>
                    <a:pt x="60325" y="58341"/>
                    <a:pt x="118268" y="61913"/>
                    <a:pt x="166687" y="52388"/>
                  </a:cubicBezTo>
                  <a:cubicBezTo>
                    <a:pt x="215106" y="42863"/>
                    <a:pt x="252809" y="21431"/>
                    <a:pt x="290512" y="0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Lumbar splanchnic left">
            <a:extLst>
              <a:ext uri="{FF2B5EF4-FFF2-40B4-BE49-F238E27FC236}">
                <a16:creationId xmlns:a16="http://schemas.microsoft.com/office/drawing/2014/main" id="{F5E3C7B6-7693-4D50-B37E-DA30A1C80227}"/>
              </a:ext>
            </a:extLst>
          </p:cNvPr>
          <p:cNvGrpSpPr/>
          <p:nvPr/>
        </p:nvGrpSpPr>
        <p:grpSpPr>
          <a:xfrm>
            <a:off x="7105016" y="7245275"/>
            <a:ext cx="302714" cy="1718535"/>
            <a:chOff x="7119171" y="6972512"/>
            <a:chExt cx="302714" cy="1718535"/>
          </a:xfrm>
        </p:grpSpPr>
        <p:sp>
          <p:nvSpPr>
            <p:cNvPr id="445" name="Freeform: Shape 444">
              <a:extLst>
                <a:ext uri="{FF2B5EF4-FFF2-40B4-BE49-F238E27FC236}">
                  <a16:creationId xmlns:a16="http://schemas.microsoft.com/office/drawing/2014/main" id="{11DB4595-83A8-40D5-BD93-3B4EADB25F7F}"/>
                </a:ext>
              </a:extLst>
            </p:cNvPr>
            <p:cNvSpPr/>
            <p:nvPr/>
          </p:nvSpPr>
          <p:spPr>
            <a:xfrm flipH="1">
              <a:off x="7267325" y="6972512"/>
              <a:ext cx="140884" cy="47653"/>
            </a:xfrm>
            <a:custGeom>
              <a:avLst/>
              <a:gdLst>
                <a:gd name="connsiteX0" fmla="*/ 0 w 176212"/>
                <a:gd name="connsiteY0" fmla="*/ 0 h 142875"/>
                <a:gd name="connsiteX1" fmla="*/ 176212 w 176212"/>
                <a:gd name="connsiteY1" fmla="*/ 142875 h 142875"/>
                <a:gd name="connsiteX2" fmla="*/ 176212 w 176212"/>
                <a:gd name="connsiteY2" fmla="*/ 142875 h 142875"/>
                <a:gd name="connsiteX0" fmla="*/ 0 w 176212"/>
                <a:gd name="connsiteY0" fmla="*/ 0 h 142875"/>
                <a:gd name="connsiteX1" fmla="*/ 176212 w 176212"/>
                <a:gd name="connsiteY1" fmla="*/ 142875 h 142875"/>
                <a:gd name="connsiteX2" fmla="*/ 157162 w 176212"/>
                <a:gd name="connsiteY2" fmla="*/ 23813 h 142875"/>
                <a:gd name="connsiteX0" fmla="*/ 0 w 157162"/>
                <a:gd name="connsiteY0" fmla="*/ 0 h 23813"/>
                <a:gd name="connsiteX1" fmla="*/ 157162 w 157162"/>
                <a:gd name="connsiteY1" fmla="*/ 23813 h 2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7162" h="23813">
                  <a:moveTo>
                    <a:pt x="0" y="0"/>
                  </a:moveTo>
                  <a:lnTo>
                    <a:pt x="157162" y="23813"/>
                  </a:ln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Freeform: Shape 445">
              <a:extLst>
                <a:ext uri="{FF2B5EF4-FFF2-40B4-BE49-F238E27FC236}">
                  <a16:creationId xmlns:a16="http://schemas.microsoft.com/office/drawing/2014/main" id="{4CDD3D1C-10EF-46C8-B8DF-B504DAFFF248}"/>
                </a:ext>
              </a:extLst>
            </p:cNvPr>
            <p:cNvSpPr/>
            <p:nvPr/>
          </p:nvSpPr>
          <p:spPr>
            <a:xfrm flipH="1">
              <a:off x="7119171" y="7400840"/>
              <a:ext cx="302714" cy="63486"/>
            </a:xfrm>
            <a:custGeom>
              <a:avLst/>
              <a:gdLst>
                <a:gd name="connsiteX0" fmla="*/ 0 w 304800"/>
                <a:gd name="connsiteY0" fmla="*/ 0 h 38650"/>
                <a:gd name="connsiteX1" fmla="*/ 171450 w 304800"/>
                <a:gd name="connsiteY1" fmla="*/ 38100 h 38650"/>
                <a:gd name="connsiteX2" fmla="*/ 304800 w 304800"/>
                <a:gd name="connsiteY2" fmla="*/ 19050 h 38650"/>
                <a:gd name="connsiteX0" fmla="*/ 0 w 304800"/>
                <a:gd name="connsiteY0" fmla="*/ 0 h 22706"/>
                <a:gd name="connsiteX1" fmla="*/ 123825 w 304800"/>
                <a:gd name="connsiteY1" fmla="*/ 9525 h 22706"/>
                <a:gd name="connsiteX2" fmla="*/ 304800 w 304800"/>
                <a:gd name="connsiteY2" fmla="*/ 19050 h 22706"/>
                <a:gd name="connsiteX0" fmla="*/ 0 w 285750"/>
                <a:gd name="connsiteY0" fmla="*/ 0 h 77327"/>
                <a:gd name="connsiteX1" fmla="*/ 123825 w 285750"/>
                <a:gd name="connsiteY1" fmla="*/ 9525 h 77327"/>
                <a:gd name="connsiteX2" fmla="*/ 285750 w 285750"/>
                <a:gd name="connsiteY2" fmla="*/ 76200 h 77327"/>
                <a:gd name="connsiteX0" fmla="*/ 0 w 285750"/>
                <a:gd name="connsiteY0" fmla="*/ 0 h 76200"/>
                <a:gd name="connsiteX1" fmla="*/ 123825 w 285750"/>
                <a:gd name="connsiteY1" fmla="*/ 9525 h 76200"/>
                <a:gd name="connsiteX2" fmla="*/ 285750 w 285750"/>
                <a:gd name="connsiteY2" fmla="*/ 76200 h 76200"/>
                <a:gd name="connsiteX0" fmla="*/ 0 w 285750"/>
                <a:gd name="connsiteY0" fmla="*/ 0 h 76200"/>
                <a:gd name="connsiteX1" fmla="*/ 123825 w 285750"/>
                <a:gd name="connsiteY1" fmla="*/ 9525 h 76200"/>
                <a:gd name="connsiteX2" fmla="*/ 285750 w 285750"/>
                <a:gd name="connsiteY2" fmla="*/ 76200 h 76200"/>
                <a:gd name="connsiteX0" fmla="*/ 0 w 285750"/>
                <a:gd name="connsiteY0" fmla="*/ 0 h 76200"/>
                <a:gd name="connsiteX1" fmla="*/ 123825 w 285750"/>
                <a:gd name="connsiteY1" fmla="*/ 9525 h 76200"/>
                <a:gd name="connsiteX2" fmla="*/ 285750 w 285750"/>
                <a:gd name="connsiteY2" fmla="*/ 76200 h 76200"/>
                <a:gd name="connsiteX0" fmla="*/ 0 w 285750"/>
                <a:gd name="connsiteY0" fmla="*/ 0 h 76200"/>
                <a:gd name="connsiteX1" fmla="*/ 285750 w 285750"/>
                <a:gd name="connsiteY1" fmla="*/ 76200 h 76200"/>
                <a:gd name="connsiteX0" fmla="*/ 0 w 285750"/>
                <a:gd name="connsiteY0" fmla="*/ 0 h 76200"/>
                <a:gd name="connsiteX1" fmla="*/ 285750 w 285750"/>
                <a:gd name="connsiteY1" fmla="*/ 76200 h 76200"/>
                <a:gd name="connsiteX0" fmla="*/ 0 w 285750"/>
                <a:gd name="connsiteY0" fmla="*/ 7458 h 83658"/>
                <a:gd name="connsiteX1" fmla="*/ 285750 w 285750"/>
                <a:gd name="connsiteY1" fmla="*/ 83658 h 83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750" h="83658">
                  <a:moveTo>
                    <a:pt x="0" y="7458"/>
                  </a:moveTo>
                  <a:cubicBezTo>
                    <a:pt x="142875" y="-5242"/>
                    <a:pt x="228600" y="-13180"/>
                    <a:pt x="285750" y="83658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Freeform: Shape 446">
              <a:extLst>
                <a:ext uri="{FF2B5EF4-FFF2-40B4-BE49-F238E27FC236}">
                  <a16:creationId xmlns:a16="http://schemas.microsoft.com/office/drawing/2014/main" id="{F21BF1FF-9CA7-4649-BC74-67459EBD8777}"/>
                </a:ext>
              </a:extLst>
            </p:cNvPr>
            <p:cNvSpPr/>
            <p:nvPr/>
          </p:nvSpPr>
          <p:spPr>
            <a:xfrm flipH="1">
              <a:off x="7196600" y="7709994"/>
              <a:ext cx="180147" cy="219240"/>
            </a:xfrm>
            <a:custGeom>
              <a:avLst/>
              <a:gdLst>
                <a:gd name="connsiteX0" fmla="*/ 0 w 290512"/>
                <a:gd name="connsiteY0" fmla="*/ 57150 h 58800"/>
                <a:gd name="connsiteX1" fmla="*/ 166687 w 290512"/>
                <a:gd name="connsiteY1" fmla="*/ 52388 h 58800"/>
                <a:gd name="connsiteX2" fmla="*/ 290512 w 290512"/>
                <a:gd name="connsiteY2" fmla="*/ 0 h 58800"/>
                <a:gd name="connsiteX0" fmla="*/ 0 w 290512"/>
                <a:gd name="connsiteY0" fmla="*/ 57150 h 57219"/>
                <a:gd name="connsiteX1" fmla="*/ 130876 w 290512"/>
                <a:gd name="connsiteY1" fmla="*/ 34442 h 57219"/>
                <a:gd name="connsiteX2" fmla="*/ 290512 w 290512"/>
                <a:gd name="connsiteY2" fmla="*/ 0 h 57219"/>
                <a:gd name="connsiteX0" fmla="*/ 0 w 290512"/>
                <a:gd name="connsiteY0" fmla="*/ 57150 h 57150"/>
                <a:gd name="connsiteX1" fmla="*/ 290512 w 290512"/>
                <a:gd name="connsiteY1" fmla="*/ 0 h 57150"/>
                <a:gd name="connsiteX0" fmla="*/ 0 w 290512"/>
                <a:gd name="connsiteY0" fmla="*/ 57150 h 57150"/>
                <a:gd name="connsiteX1" fmla="*/ 290512 w 290512"/>
                <a:gd name="connsiteY1" fmla="*/ 0 h 57150"/>
                <a:gd name="connsiteX0" fmla="*/ 0 w 290512"/>
                <a:gd name="connsiteY0" fmla="*/ 57150 h 57150"/>
                <a:gd name="connsiteX1" fmla="*/ 290512 w 290512"/>
                <a:gd name="connsiteY1" fmla="*/ 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0512" h="57150">
                  <a:moveTo>
                    <a:pt x="0" y="57150"/>
                  </a:moveTo>
                  <a:cubicBezTo>
                    <a:pt x="68187" y="18774"/>
                    <a:pt x="143539" y="35615"/>
                    <a:pt x="290512" y="0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Freeform: Shape 476">
              <a:extLst>
                <a:ext uri="{FF2B5EF4-FFF2-40B4-BE49-F238E27FC236}">
                  <a16:creationId xmlns:a16="http://schemas.microsoft.com/office/drawing/2014/main" id="{937206DE-1537-49D4-823E-A177E0CBC170}"/>
                </a:ext>
              </a:extLst>
            </p:cNvPr>
            <p:cNvSpPr/>
            <p:nvPr/>
          </p:nvSpPr>
          <p:spPr>
            <a:xfrm flipH="1">
              <a:off x="7139387" y="8360189"/>
              <a:ext cx="273440" cy="330858"/>
            </a:xfrm>
            <a:custGeom>
              <a:avLst/>
              <a:gdLst>
                <a:gd name="connsiteX0" fmla="*/ 0 w 290512"/>
                <a:gd name="connsiteY0" fmla="*/ 57150 h 58800"/>
                <a:gd name="connsiteX1" fmla="*/ 166687 w 290512"/>
                <a:gd name="connsiteY1" fmla="*/ 52388 h 58800"/>
                <a:gd name="connsiteX2" fmla="*/ 290512 w 290512"/>
                <a:gd name="connsiteY2" fmla="*/ 0 h 58800"/>
                <a:gd name="connsiteX0" fmla="*/ 0 w 290512"/>
                <a:gd name="connsiteY0" fmla="*/ 57150 h 57219"/>
                <a:gd name="connsiteX1" fmla="*/ 130876 w 290512"/>
                <a:gd name="connsiteY1" fmla="*/ 34442 h 57219"/>
                <a:gd name="connsiteX2" fmla="*/ 290512 w 290512"/>
                <a:gd name="connsiteY2" fmla="*/ 0 h 57219"/>
                <a:gd name="connsiteX0" fmla="*/ 0 w 290512"/>
                <a:gd name="connsiteY0" fmla="*/ 57150 h 57150"/>
                <a:gd name="connsiteX1" fmla="*/ 290512 w 290512"/>
                <a:gd name="connsiteY1" fmla="*/ 0 h 57150"/>
                <a:gd name="connsiteX0" fmla="*/ 0 w 290512"/>
                <a:gd name="connsiteY0" fmla="*/ 57150 h 57150"/>
                <a:gd name="connsiteX1" fmla="*/ 290512 w 290512"/>
                <a:gd name="connsiteY1" fmla="*/ 0 h 57150"/>
                <a:gd name="connsiteX0" fmla="*/ 0 w 290512"/>
                <a:gd name="connsiteY0" fmla="*/ 57150 h 57150"/>
                <a:gd name="connsiteX1" fmla="*/ 290512 w 290512"/>
                <a:gd name="connsiteY1" fmla="*/ 0 h 57150"/>
                <a:gd name="connsiteX0" fmla="*/ 0 w 429625"/>
                <a:gd name="connsiteY0" fmla="*/ 6063 h 95106"/>
                <a:gd name="connsiteX1" fmla="*/ 429625 w 429625"/>
                <a:gd name="connsiteY1" fmla="*/ 89830 h 95106"/>
                <a:gd name="connsiteX0" fmla="*/ 0 w 429625"/>
                <a:gd name="connsiteY0" fmla="*/ 11549 h 95316"/>
                <a:gd name="connsiteX1" fmla="*/ 429625 w 429625"/>
                <a:gd name="connsiteY1" fmla="*/ 95316 h 95316"/>
                <a:gd name="connsiteX0" fmla="*/ 0 w 407638"/>
                <a:gd name="connsiteY0" fmla="*/ 12510 h 88396"/>
                <a:gd name="connsiteX1" fmla="*/ 407638 w 407638"/>
                <a:gd name="connsiteY1" fmla="*/ 88396 h 88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7638" h="88396">
                  <a:moveTo>
                    <a:pt x="0" y="12510"/>
                  </a:moveTo>
                  <a:cubicBezTo>
                    <a:pt x="68187" y="-25866"/>
                    <a:pt x="279214" y="31066"/>
                    <a:pt x="407638" y="88396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cardiopulm splanchn right">
            <a:extLst>
              <a:ext uri="{FF2B5EF4-FFF2-40B4-BE49-F238E27FC236}">
                <a16:creationId xmlns:a16="http://schemas.microsoft.com/office/drawing/2014/main" id="{AEE09056-7145-4A8E-9810-5BEDA5607C33}"/>
              </a:ext>
            </a:extLst>
          </p:cNvPr>
          <p:cNvGrpSpPr/>
          <p:nvPr/>
        </p:nvGrpSpPr>
        <p:grpSpPr>
          <a:xfrm>
            <a:off x="6655465" y="2107320"/>
            <a:ext cx="237279" cy="2103695"/>
            <a:chOff x="3030142" y="1558733"/>
            <a:chExt cx="373051" cy="2103695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DFFA212-0F55-430D-B542-7E5182BE7FE4}"/>
                </a:ext>
              </a:extLst>
            </p:cNvPr>
            <p:cNvSpPr/>
            <p:nvPr/>
          </p:nvSpPr>
          <p:spPr>
            <a:xfrm rot="17204963">
              <a:off x="2684428" y="2970562"/>
              <a:ext cx="1180660" cy="203072"/>
            </a:xfrm>
            <a:custGeom>
              <a:avLst/>
              <a:gdLst>
                <a:gd name="connsiteX0" fmla="*/ 0 w 445168"/>
                <a:gd name="connsiteY0" fmla="*/ 0 h 276726"/>
                <a:gd name="connsiteX1" fmla="*/ 204537 w 445168"/>
                <a:gd name="connsiteY1" fmla="*/ 216568 h 276726"/>
                <a:gd name="connsiteX2" fmla="*/ 445168 w 445168"/>
                <a:gd name="connsiteY2" fmla="*/ 276726 h 276726"/>
                <a:gd name="connsiteX0" fmla="*/ 0 w 915893"/>
                <a:gd name="connsiteY0" fmla="*/ 65433 h 286363"/>
                <a:gd name="connsiteX1" fmla="*/ 204537 w 915893"/>
                <a:gd name="connsiteY1" fmla="*/ 282001 h 286363"/>
                <a:gd name="connsiteX2" fmla="*/ 915893 w 915893"/>
                <a:gd name="connsiteY2" fmla="*/ 107 h 286363"/>
                <a:gd name="connsiteX0" fmla="*/ 0 w 891068"/>
                <a:gd name="connsiteY0" fmla="*/ 238761 h 286363"/>
                <a:gd name="connsiteX1" fmla="*/ 179712 w 891068"/>
                <a:gd name="connsiteY1" fmla="*/ 282001 h 286363"/>
                <a:gd name="connsiteX2" fmla="*/ 891068 w 891068"/>
                <a:gd name="connsiteY2" fmla="*/ 107 h 286363"/>
                <a:gd name="connsiteX0" fmla="*/ 0 w 891068"/>
                <a:gd name="connsiteY0" fmla="*/ 238736 h 405510"/>
                <a:gd name="connsiteX1" fmla="*/ 192507 w 891068"/>
                <a:gd name="connsiteY1" fmla="*/ 402228 h 405510"/>
                <a:gd name="connsiteX2" fmla="*/ 891068 w 891068"/>
                <a:gd name="connsiteY2" fmla="*/ 82 h 405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1068" h="405510">
                  <a:moveTo>
                    <a:pt x="0" y="238736"/>
                  </a:moveTo>
                  <a:cubicBezTo>
                    <a:pt x="65171" y="323959"/>
                    <a:pt x="118312" y="356107"/>
                    <a:pt x="192507" y="402228"/>
                  </a:cubicBezTo>
                  <a:cubicBezTo>
                    <a:pt x="266702" y="448349"/>
                    <a:pt x="807850" y="-6937"/>
                    <a:pt x="891068" y="82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Freeform: Shape 456">
              <a:extLst>
                <a:ext uri="{FF2B5EF4-FFF2-40B4-BE49-F238E27FC236}">
                  <a16:creationId xmlns:a16="http://schemas.microsoft.com/office/drawing/2014/main" id="{565045D5-7CAE-4A2C-A749-216CC619F370}"/>
                </a:ext>
              </a:extLst>
            </p:cNvPr>
            <p:cNvSpPr/>
            <p:nvPr/>
          </p:nvSpPr>
          <p:spPr>
            <a:xfrm rot="18092745">
              <a:off x="3009592" y="3160153"/>
              <a:ext cx="307570" cy="67542"/>
            </a:xfrm>
            <a:custGeom>
              <a:avLst/>
              <a:gdLst>
                <a:gd name="connsiteX0" fmla="*/ 0 w 445168"/>
                <a:gd name="connsiteY0" fmla="*/ 0 h 276726"/>
                <a:gd name="connsiteX1" fmla="*/ 204537 w 445168"/>
                <a:gd name="connsiteY1" fmla="*/ 216568 h 276726"/>
                <a:gd name="connsiteX2" fmla="*/ 445168 w 445168"/>
                <a:gd name="connsiteY2" fmla="*/ 276726 h 276726"/>
                <a:gd name="connsiteX0" fmla="*/ 0 w 398823"/>
                <a:gd name="connsiteY0" fmla="*/ 10808 h 70234"/>
                <a:gd name="connsiteX1" fmla="*/ 158192 w 398823"/>
                <a:gd name="connsiteY1" fmla="*/ 10076 h 70234"/>
                <a:gd name="connsiteX2" fmla="*/ 398823 w 398823"/>
                <a:gd name="connsiteY2" fmla="*/ 70234 h 70234"/>
                <a:gd name="connsiteX0" fmla="*/ 0 w 398823"/>
                <a:gd name="connsiteY0" fmla="*/ -1 h 90679"/>
                <a:gd name="connsiteX1" fmla="*/ 200237 w 398823"/>
                <a:gd name="connsiteY1" fmla="*/ 74570 h 90679"/>
                <a:gd name="connsiteX2" fmla="*/ 398823 w 398823"/>
                <a:gd name="connsiteY2" fmla="*/ 59425 h 90679"/>
                <a:gd name="connsiteX0" fmla="*/ 0 w 492628"/>
                <a:gd name="connsiteY0" fmla="*/ -1 h 99034"/>
                <a:gd name="connsiteX1" fmla="*/ 200237 w 492628"/>
                <a:gd name="connsiteY1" fmla="*/ 74570 h 99034"/>
                <a:gd name="connsiteX2" fmla="*/ 492629 w 492628"/>
                <a:gd name="connsiteY2" fmla="*/ 93130 h 99034"/>
                <a:gd name="connsiteX0" fmla="*/ 0 w 492629"/>
                <a:gd name="connsiteY0" fmla="*/ -1 h 152209"/>
                <a:gd name="connsiteX1" fmla="*/ 205532 w 492629"/>
                <a:gd name="connsiteY1" fmla="*/ 140013 h 152209"/>
                <a:gd name="connsiteX2" fmla="*/ 492629 w 492629"/>
                <a:gd name="connsiteY2" fmla="*/ 93130 h 152209"/>
                <a:gd name="connsiteX0" fmla="*/ 0 w 437007"/>
                <a:gd name="connsiteY0" fmla="*/ 0 h 175697"/>
                <a:gd name="connsiteX1" fmla="*/ 149910 w 437007"/>
                <a:gd name="connsiteY1" fmla="*/ 163501 h 175697"/>
                <a:gd name="connsiteX2" fmla="*/ 437007 w 437007"/>
                <a:gd name="connsiteY2" fmla="*/ 116618 h 175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7007" h="175697">
                  <a:moveTo>
                    <a:pt x="0" y="0"/>
                  </a:moveTo>
                  <a:cubicBezTo>
                    <a:pt x="65171" y="85223"/>
                    <a:pt x="75715" y="117380"/>
                    <a:pt x="149910" y="163501"/>
                  </a:cubicBezTo>
                  <a:cubicBezTo>
                    <a:pt x="224105" y="209622"/>
                    <a:pt x="353789" y="109599"/>
                    <a:pt x="437007" y="116618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Freeform: Shape 457">
              <a:extLst>
                <a:ext uri="{FF2B5EF4-FFF2-40B4-BE49-F238E27FC236}">
                  <a16:creationId xmlns:a16="http://schemas.microsoft.com/office/drawing/2014/main" id="{DE081085-883F-4ACE-84B1-FA142AE45E4E}"/>
                </a:ext>
              </a:extLst>
            </p:cNvPr>
            <p:cNvSpPr/>
            <p:nvPr/>
          </p:nvSpPr>
          <p:spPr>
            <a:xfrm rot="18774369">
              <a:off x="3080473" y="2923198"/>
              <a:ext cx="207599" cy="120917"/>
            </a:xfrm>
            <a:custGeom>
              <a:avLst/>
              <a:gdLst>
                <a:gd name="connsiteX0" fmla="*/ 0 w 445168"/>
                <a:gd name="connsiteY0" fmla="*/ 0 h 276726"/>
                <a:gd name="connsiteX1" fmla="*/ 204537 w 445168"/>
                <a:gd name="connsiteY1" fmla="*/ 216568 h 276726"/>
                <a:gd name="connsiteX2" fmla="*/ 445168 w 445168"/>
                <a:gd name="connsiteY2" fmla="*/ 276726 h 276726"/>
                <a:gd name="connsiteX0" fmla="*/ 0 w 445168"/>
                <a:gd name="connsiteY0" fmla="*/ 0 h 295831"/>
                <a:gd name="connsiteX1" fmla="*/ 275234 w 445168"/>
                <a:gd name="connsiteY1" fmla="*/ 276832 h 295831"/>
                <a:gd name="connsiteX2" fmla="*/ 445168 w 445168"/>
                <a:gd name="connsiteY2" fmla="*/ 276726 h 295831"/>
                <a:gd name="connsiteX0" fmla="*/ 1 w 321998"/>
                <a:gd name="connsiteY0" fmla="*/ 0 h 166970"/>
                <a:gd name="connsiteX1" fmla="*/ 152064 w 321998"/>
                <a:gd name="connsiteY1" fmla="*/ 147971 h 166970"/>
                <a:gd name="connsiteX2" fmla="*/ 321998 w 321998"/>
                <a:gd name="connsiteY2" fmla="*/ 147865 h 166970"/>
                <a:gd name="connsiteX0" fmla="*/ 1 w 327780"/>
                <a:gd name="connsiteY0" fmla="*/ 1 h 176671"/>
                <a:gd name="connsiteX1" fmla="*/ 157846 w 327780"/>
                <a:gd name="connsiteY1" fmla="*/ 157672 h 176671"/>
                <a:gd name="connsiteX2" fmla="*/ 327780 w 327780"/>
                <a:gd name="connsiteY2" fmla="*/ 157566 h 176671"/>
                <a:gd name="connsiteX0" fmla="*/ 1 w 339342"/>
                <a:gd name="connsiteY0" fmla="*/ 1 h 196075"/>
                <a:gd name="connsiteX1" fmla="*/ 169408 w 339342"/>
                <a:gd name="connsiteY1" fmla="*/ 177076 h 196075"/>
                <a:gd name="connsiteX2" fmla="*/ 339342 w 339342"/>
                <a:gd name="connsiteY2" fmla="*/ 176970 h 196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9342" h="196075">
                  <a:moveTo>
                    <a:pt x="1" y="1"/>
                  </a:moveTo>
                  <a:cubicBezTo>
                    <a:pt x="65172" y="85224"/>
                    <a:pt x="95213" y="130955"/>
                    <a:pt x="169408" y="177076"/>
                  </a:cubicBezTo>
                  <a:cubicBezTo>
                    <a:pt x="243603" y="223197"/>
                    <a:pt x="256124" y="169951"/>
                    <a:pt x="339342" y="176970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Freeform: Shape 458">
              <a:extLst>
                <a:ext uri="{FF2B5EF4-FFF2-40B4-BE49-F238E27FC236}">
                  <a16:creationId xmlns:a16="http://schemas.microsoft.com/office/drawing/2014/main" id="{55E5B795-4DBF-41A7-8E9D-6045654774B6}"/>
                </a:ext>
              </a:extLst>
            </p:cNvPr>
            <p:cNvSpPr/>
            <p:nvPr/>
          </p:nvSpPr>
          <p:spPr>
            <a:xfrm rot="21101809">
              <a:off x="3030142" y="2679827"/>
              <a:ext cx="298286" cy="147892"/>
            </a:xfrm>
            <a:custGeom>
              <a:avLst/>
              <a:gdLst>
                <a:gd name="connsiteX0" fmla="*/ 0 w 445168"/>
                <a:gd name="connsiteY0" fmla="*/ 0 h 276726"/>
                <a:gd name="connsiteX1" fmla="*/ 204537 w 445168"/>
                <a:gd name="connsiteY1" fmla="*/ 216568 h 276726"/>
                <a:gd name="connsiteX2" fmla="*/ 445168 w 445168"/>
                <a:gd name="connsiteY2" fmla="*/ 276726 h 276726"/>
                <a:gd name="connsiteX0" fmla="*/ 1 w 373317"/>
                <a:gd name="connsiteY0" fmla="*/ 0 h 184785"/>
                <a:gd name="connsiteX1" fmla="*/ 132686 w 373317"/>
                <a:gd name="connsiteY1" fmla="*/ 124627 h 184785"/>
                <a:gd name="connsiteX2" fmla="*/ 373317 w 373317"/>
                <a:gd name="connsiteY2" fmla="*/ 184785 h 184785"/>
                <a:gd name="connsiteX0" fmla="*/ -1 w 373315"/>
                <a:gd name="connsiteY0" fmla="*/ 0 h 184785"/>
                <a:gd name="connsiteX1" fmla="*/ 181787 w 373315"/>
                <a:gd name="connsiteY1" fmla="*/ 135738 h 184785"/>
                <a:gd name="connsiteX2" fmla="*/ 373315 w 373315"/>
                <a:gd name="connsiteY2" fmla="*/ 184785 h 184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3315" h="184785">
                  <a:moveTo>
                    <a:pt x="-1" y="0"/>
                  </a:moveTo>
                  <a:cubicBezTo>
                    <a:pt x="65170" y="85223"/>
                    <a:pt x="107592" y="89617"/>
                    <a:pt x="181787" y="135738"/>
                  </a:cubicBezTo>
                  <a:cubicBezTo>
                    <a:pt x="255982" y="181859"/>
                    <a:pt x="290097" y="177766"/>
                    <a:pt x="373315" y="184785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Freeform: Shape 459">
              <a:extLst>
                <a:ext uri="{FF2B5EF4-FFF2-40B4-BE49-F238E27FC236}">
                  <a16:creationId xmlns:a16="http://schemas.microsoft.com/office/drawing/2014/main" id="{B2E2DD7C-0894-4021-BF2F-66459D560A15}"/>
                </a:ext>
              </a:extLst>
            </p:cNvPr>
            <p:cNvSpPr/>
            <p:nvPr/>
          </p:nvSpPr>
          <p:spPr>
            <a:xfrm>
              <a:off x="3037138" y="2397569"/>
              <a:ext cx="366055" cy="148394"/>
            </a:xfrm>
            <a:custGeom>
              <a:avLst/>
              <a:gdLst>
                <a:gd name="connsiteX0" fmla="*/ 0 w 445168"/>
                <a:gd name="connsiteY0" fmla="*/ 0 h 276726"/>
                <a:gd name="connsiteX1" fmla="*/ 204537 w 445168"/>
                <a:gd name="connsiteY1" fmla="*/ 216568 h 276726"/>
                <a:gd name="connsiteX2" fmla="*/ 445168 w 445168"/>
                <a:gd name="connsiteY2" fmla="*/ 276726 h 276726"/>
                <a:gd name="connsiteX0" fmla="*/ 0 w 354469"/>
                <a:gd name="connsiteY0" fmla="*/ 0 h 173475"/>
                <a:gd name="connsiteX1" fmla="*/ 113838 w 354469"/>
                <a:gd name="connsiteY1" fmla="*/ 113317 h 173475"/>
                <a:gd name="connsiteX2" fmla="*/ 354469 w 354469"/>
                <a:gd name="connsiteY2" fmla="*/ 173475 h 173475"/>
                <a:gd name="connsiteX0" fmla="*/ 0 w 354469"/>
                <a:gd name="connsiteY0" fmla="*/ 0 h 173475"/>
                <a:gd name="connsiteX1" fmla="*/ 163309 w 354469"/>
                <a:gd name="connsiteY1" fmla="*/ 113317 h 173475"/>
                <a:gd name="connsiteX2" fmla="*/ 354469 w 354469"/>
                <a:gd name="connsiteY2" fmla="*/ 173475 h 173475"/>
                <a:gd name="connsiteX0" fmla="*/ 0 w 369508"/>
                <a:gd name="connsiteY0" fmla="*/ 0 h 173475"/>
                <a:gd name="connsiteX1" fmla="*/ 178348 w 369508"/>
                <a:gd name="connsiteY1" fmla="*/ 113317 h 173475"/>
                <a:gd name="connsiteX2" fmla="*/ 369508 w 369508"/>
                <a:gd name="connsiteY2" fmla="*/ 173475 h 173475"/>
                <a:gd name="connsiteX0" fmla="*/ 0 w 369508"/>
                <a:gd name="connsiteY0" fmla="*/ 0 h 173475"/>
                <a:gd name="connsiteX1" fmla="*/ 369508 w 369508"/>
                <a:gd name="connsiteY1" fmla="*/ 173475 h 173475"/>
                <a:gd name="connsiteX0" fmla="*/ 0 w 369508"/>
                <a:gd name="connsiteY0" fmla="*/ 0 h 173475"/>
                <a:gd name="connsiteX1" fmla="*/ 369508 w 369508"/>
                <a:gd name="connsiteY1" fmla="*/ 173475 h 173475"/>
                <a:gd name="connsiteX0" fmla="*/ 0 w 369508"/>
                <a:gd name="connsiteY0" fmla="*/ 0 h 173475"/>
                <a:gd name="connsiteX1" fmla="*/ 369508 w 369508"/>
                <a:gd name="connsiteY1" fmla="*/ 173475 h 173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9508" h="173475">
                  <a:moveTo>
                    <a:pt x="0" y="0"/>
                  </a:moveTo>
                  <a:cubicBezTo>
                    <a:pt x="123168" y="107672"/>
                    <a:pt x="171149" y="132266"/>
                    <a:pt x="369508" y="173475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Freeform: Shape 461">
              <a:extLst>
                <a:ext uri="{FF2B5EF4-FFF2-40B4-BE49-F238E27FC236}">
                  <a16:creationId xmlns:a16="http://schemas.microsoft.com/office/drawing/2014/main" id="{94E2D2E9-4475-4813-92FF-F90FC96027F6}"/>
                </a:ext>
              </a:extLst>
            </p:cNvPr>
            <p:cNvSpPr/>
            <p:nvPr/>
          </p:nvSpPr>
          <p:spPr>
            <a:xfrm rot="4793575" flipV="1">
              <a:off x="2681537" y="1915613"/>
              <a:ext cx="977137" cy="263377"/>
            </a:xfrm>
            <a:custGeom>
              <a:avLst/>
              <a:gdLst>
                <a:gd name="connsiteX0" fmla="*/ 0 w 445168"/>
                <a:gd name="connsiteY0" fmla="*/ 0 h 276726"/>
                <a:gd name="connsiteX1" fmla="*/ 204537 w 445168"/>
                <a:gd name="connsiteY1" fmla="*/ 216568 h 276726"/>
                <a:gd name="connsiteX2" fmla="*/ 445168 w 445168"/>
                <a:gd name="connsiteY2" fmla="*/ 276726 h 276726"/>
                <a:gd name="connsiteX0" fmla="*/ 0 w 883428"/>
                <a:gd name="connsiteY0" fmla="*/ 0 h 235303"/>
                <a:gd name="connsiteX1" fmla="*/ 204537 w 883428"/>
                <a:gd name="connsiteY1" fmla="*/ 216568 h 235303"/>
                <a:gd name="connsiteX2" fmla="*/ 883428 w 883428"/>
                <a:gd name="connsiteY2" fmla="*/ 215274 h 235303"/>
                <a:gd name="connsiteX0" fmla="*/ 0 w 883428"/>
                <a:gd name="connsiteY0" fmla="*/ 0 h 224609"/>
                <a:gd name="connsiteX1" fmla="*/ 445657 w 883428"/>
                <a:gd name="connsiteY1" fmla="*/ 201985 h 224609"/>
                <a:gd name="connsiteX2" fmla="*/ 883428 w 883428"/>
                <a:gd name="connsiteY2" fmla="*/ 215274 h 224609"/>
                <a:gd name="connsiteX0" fmla="*/ 0 w 883428"/>
                <a:gd name="connsiteY0" fmla="*/ 0 h 224609"/>
                <a:gd name="connsiteX1" fmla="*/ 445657 w 883428"/>
                <a:gd name="connsiteY1" fmla="*/ 201985 h 224609"/>
                <a:gd name="connsiteX2" fmla="*/ 883428 w 883428"/>
                <a:gd name="connsiteY2" fmla="*/ 215274 h 224609"/>
                <a:gd name="connsiteX0" fmla="*/ 0 w 883428"/>
                <a:gd name="connsiteY0" fmla="*/ 0 h 224609"/>
                <a:gd name="connsiteX1" fmla="*/ 445657 w 883428"/>
                <a:gd name="connsiteY1" fmla="*/ 201985 h 224609"/>
                <a:gd name="connsiteX2" fmla="*/ 883428 w 883428"/>
                <a:gd name="connsiteY2" fmla="*/ 215274 h 224609"/>
                <a:gd name="connsiteX0" fmla="*/ 0 w 883428"/>
                <a:gd name="connsiteY0" fmla="*/ 0 h 243069"/>
                <a:gd name="connsiteX1" fmla="*/ 341164 w 883428"/>
                <a:gd name="connsiteY1" fmla="*/ 226250 h 243069"/>
                <a:gd name="connsiteX2" fmla="*/ 883428 w 883428"/>
                <a:gd name="connsiteY2" fmla="*/ 215274 h 243069"/>
                <a:gd name="connsiteX0" fmla="*/ 0 w 883428"/>
                <a:gd name="connsiteY0" fmla="*/ 0 h 245100"/>
                <a:gd name="connsiteX1" fmla="*/ 341164 w 883428"/>
                <a:gd name="connsiteY1" fmla="*/ 226250 h 245100"/>
                <a:gd name="connsiteX2" fmla="*/ 883428 w 883428"/>
                <a:gd name="connsiteY2" fmla="*/ 215274 h 245100"/>
                <a:gd name="connsiteX0" fmla="*/ 0 w 883428"/>
                <a:gd name="connsiteY0" fmla="*/ 0 h 217075"/>
                <a:gd name="connsiteX1" fmla="*/ 490925 w 883428"/>
                <a:gd name="connsiteY1" fmla="*/ 186024 h 217075"/>
                <a:gd name="connsiteX2" fmla="*/ 883428 w 883428"/>
                <a:gd name="connsiteY2" fmla="*/ 215274 h 217075"/>
                <a:gd name="connsiteX0" fmla="*/ 0 w 1035301"/>
                <a:gd name="connsiteY0" fmla="*/ 0 h 197905"/>
                <a:gd name="connsiteX1" fmla="*/ 490925 w 1035301"/>
                <a:gd name="connsiteY1" fmla="*/ 186024 h 197905"/>
                <a:gd name="connsiteX2" fmla="*/ 1035301 w 1035301"/>
                <a:gd name="connsiteY2" fmla="*/ 184365 h 197905"/>
                <a:gd name="connsiteX0" fmla="*/ 0 w 1035301"/>
                <a:gd name="connsiteY0" fmla="*/ 0 h 184365"/>
                <a:gd name="connsiteX1" fmla="*/ 447872 w 1035301"/>
                <a:gd name="connsiteY1" fmla="*/ 146663 h 184365"/>
                <a:gd name="connsiteX2" fmla="*/ 1035301 w 1035301"/>
                <a:gd name="connsiteY2" fmla="*/ 184365 h 184365"/>
                <a:gd name="connsiteX0" fmla="*/ 0 w 1035301"/>
                <a:gd name="connsiteY0" fmla="*/ 0 h 184365"/>
                <a:gd name="connsiteX1" fmla="*/ 447872 w 1035301"/>
                <a:gd name="connsiteY1" fmla="*/ 146663 h 184365"/>
                <a:gd name="connsiteX2" fmla="*/ 1035301 w 1035301"/>
                <a:gd name="connsiteY2" fmla="*/ 184365 h 184365"/>
                <a:gd name="connsiteX0" fmla="*/ 0 w 1003902"/>
                <a:gd name="connsiteY0" fmla="*/ 0 h 134218"/>
                <a:gd name="connsiteX1" fmla="*/ 416473 w 1003902"/>
                <a:gd name="connsiteY1" fmla="*/ 96516 h 134218"/>
                <a:gd name="connsiteX2" fmla="*/ 1003902 w 1003902"/>
                <a:gd name="connsiteY2" fmla="*/ 134218 h 134218"/>
                <a:gd name="connsiteX0" fmla="*/ 0 w 995141"/>
                <a:gd name="connsiteY0" fmla="*/ 0 h 117238"/>
                <a:gd name="connsiteX1" fmla="*/ 416473 w 995141"/>
                <a:gd name="connsiteY1" fmla="*/ 96516 h 117238"/>
                <a:gd name="connsiteX2" fmla="*/ 995141 w 995141"/>
                <a:gd name="connsiteY2" fmla="*/ 117238 h 117238"/>
                <a:gd name="connsiteX0" fmla="*/ 0 w 996053"/>
                <a:gd name="connsiteY0" fmla="*/ 0 h 121682"/>
                <a:gd name="connsiteX1" fmla="*/ 416473 w 996053"/>
                <a:gd name="connsiteY1" fmla="*/ 96516 h 121682"/>
                <a:gd name="connsiteX2" fmla="*/ 996053 w 996053"/>
                <a:gd name="connsiteY2" fmla="*/ 121682 h 121682"/>
                <a:gd name="connsiteX0" fmla="*/ 0 w 1005630"/>
                <a:gd name="connsiteY0" fmla="*/ 0 h 120200"/>
                <a:gd name="connsiteX1" fmla="*/ 426050 w 1005630"/>
                <a:gd name="connsiteY1" fmla="*/ 95034 h 120200"/>
                <a:gd name="connsiteX2" fmla="*/ 1005630 w 1005630"/>
                <a:gd name="connsiteY2" fmla="*/ 120200 h 120200"/>
                <a:gd name="connsiteX0" fmla="*/ 0 w 1006462"/>
                <a:gd name="connsiteY0" fmla="*/ 0 h 124251"/>
                <a:gd name="connsiteX1" fmla="*/ 426882 w 1006462"/>
                <a:gd name="connsiteY1" fmla="*/ 99085 h 124251"/>
                <a:gd name="connsiteX2" fmla="*/ 1006462 w 1006462"/>
                <a:gd name="connsiteY2" fmla="*/ 124251 h 124251"/>
                <a:gd name="connsiteX0" fmla="*/ 0 w 977137"/>
                <a:gd name="connsiteY0" fmla="*/ 0 h 145512"/>
                <a:gd name="connsiteX1" fmla="*/ 397557 w 977137"/>
                <a:gd name="connsiteY1" fmla="*/ 120346 h 145512"/>
                <a:gd name="connsiteX2" fmla="*/ 977137 w 977137"/>
                <a:gd name="connsiteY2" fmla="*/ 145512 h 145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7137" h="145512">
                  <a:moveTo>
                    <a:pt x="0" y="0"/>
                  </a:moveTo>
                  <a:cubicBezTo>
                    <a:pt x="65171" y="85223"/>
                    <a:pt x="234701" y="96094"/>
                    <a:pt x="397557" y="120346"/>
                  </a:cubicBezTo>
                  <a:cubicBezTo>
                    <a:pt x="560413" y="144598"/>
                    <a:pt x="893919" y="138493"/>
                    <a:pt x="977137" y="145512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3" name="cardiopulm splanchn left">
            <a:extLst>
              <a:ext uri="{FF2B5EF4-FFF2-40B4-BE49-F238E27FC236}">
                <a16:creationId xmlns:a16="http://schemas.microsoft.com/office/drawing/2014/main" id="{D11FCE3A-037F-478E-861E-B5838279C119}"/>
              </a:ext>
            </a:extLst>
          </p:cNvPr>
          <p:cNvGrpSpPr/>
          <p:nvPr/>
        </p:nvGrpSpPr>
        <p:grpSpPr>
          <a:xfrm flipH="1">
            <a:off x="7087362" y="2073036"/>
            <a:ext cx="281168" cy="2137849"/>
            <a:chOff x="2961139" y="1527428"/>
            <a:chExt cx="442054" cy="2137849"/>
          </a:xfrm>
        </p:grpSpPr>
        <p:sp>
          <p:nvSpPr>
            <p:cNvPr id="464" name="Freeform: Shape 463">
              <a:extLst>
                <a:ext uri="{FF2B5EF4-FFF2-40B4-BE49-F238E27FC236}">
                  <a16:creationId xmlns:a16="http://schemas.microsoft.com/office/drawing/2014/main" id="{05CD4609-6A91-4276-8A3B-7F444027856C}"/>
                </a:ext>
              </a:extLst>
            </p:cNvPr>
            <p:cNvSpPr/>
            <p:nvPr/>
          </p:nvSpPr>
          <p:spPr>
            <a:xfrm rot="17204963">
              <a:off x="2649671" y="2998994"/>
              <a:ext cx="1189161" cy="143406"/>
            </a:xfrm>
            <a:custGeom>
              <a:avLst/>
              <a:gdLst>
                <a:gd name="connsiteX0" fmla="*/ 0 w 445168"/>
                <a:gd name="connsiteY0" fmla="*/ 0 h 276726"/>
                <a:gd name="connsiteX1" fmla="*/ 204537 w 445168"/>
                <a:gd name="connsiteY1" fmla="*/ 216568 h 276726"/>
                <a:gd name="connsiteX2" fmla="*/ 445168 w 445168"/>
                <a:gd name="connsiteY2" fmla="*/ 276726 h 276726"/>
                <a:gd name="connsiteX0" fmla="*/ 0 w 915893"/>
                <a:gd name="connsiteY0" fmla="*/ 65433 h 286363"/>
                <a:gd name="connsiteX1" fmla="*/ 204537 w 915893"/>
                <a:gd name="connsiteY1" fmla="*/ 282001 h 286363"/>
                <a:gd name="connsiteX2" fmla="*/ 915893 w 915893"/>
                <a:gd name="connsiteY2" fmla="*/ 107 h 286363"/>
                <a:gd name="connsiteX0" fmla="*/ 0 w 883960"/>
                <a:gd name="connsiteY0" fmla="*/ 110624 h 286363"/>
                <a:gd name="connsiteX1" fmla="*/ 172604 w 883960"/>
                <a:gd name="connsiteY1" fmla="*/ 282001 h 286363"/>
                <a:gd name="connsiteX2" fmla="*/ 883960 w 883960"/>
                <a:gd name="connsiteY2" fmla="*/ 107 h 286363"/>
                <a:gd name="connsiteX0" fmla="*/ 0 w 897484"/>
                <a:gd name="connsiteY0" fmla="*/ 93487 h 286363"/>
                <a:gd name="connsiteX1" fmla="*/ 186128 w 897484"/>
                <a:gd name="connsiteY1" fmla="*/ 282001 h 286363"/>
                <a:gd name="connsiteX2" fmla="*/ 897484 w 897484"/>
                <a:gd name="connsiteY2" fmla="*/ 107 h 286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7484" h="286363">
                  <a:moveTo>
                    <a:pt x="0" y="93487"/>
                  </a:moveTo>
                  <a:cubicBezTo>
                    <a:pt x="65171" y="178710"/>
                    <a:pt x="111933" y="235880"/>
                    <a:pt x="186128" y="282001"/>
                  </a:cubicBezTo>
                  <a:cubicBezTo>
                    <a:pt x="260323" y="328122"/>
                    <a:pt x="814266" y="-6912"/>
                    <a:pt x="897484" y="107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Freeform: Shape 464">
              <a:extLst>
                <a:ext uri="{FF2B5EF4-FFF2-40B4-BE49-F238E27FC236}">
                  <a16:creationId xmlns:a16="http://schemas.microsoft.com/office/drawing/2014/main" id="{275E64E9-C077-4993-914C-600D1DEBEAE4}"/>
                </a:ext>
              </a:extLst>
            </p:cNvPr>
            <p:cNvSpPr/>
            <p:nvPr/>
          </p:nvSpPr>
          <p:spPr>
            <a:xfrm rot="18092745">
              <a:off x="2959582" y="3179700"/>
              <a:ext cx="296303" cy="101198"/>
            </a:xfrm>
            <a:custGeom>
              <a:avLst/>
              <a:gdLst>
                <a:gd name="connsiteX0" fmla="*/ 0 w 445168"/>
                <a:gd name="connsiteY0" fmla="*/ 0 h 276726"/>
                <a:gd name="connsiteX1" fmla="*/ 204537 w 445168"/>
                <a:gd name="connsiteY1" fmla="*/ 216568 h 276726"/>
                <a:gd name="connsiteX2" fmla="*/ 445168 w 445168"/>
                <a:gd name="connsiteY2" fmla="*/ 276726 h 276726"/>
                <a:gd name="connsiteX0" fmla="*/ 0 w 397269"/>
                <a:gd name="connsiteY0" fmla="*/ 2 h 332670"/>
                <a:gd name="connsiteX1" fmla="*/ 156638 w 397269"/>
                <a:gd name="connsiteY1" fmla="*/ 272512 h 332670"/>
                <a:gd name="connsiteX2" fmla="*/ 397269 w 397269"/>
                <a:gd name="connsiteY2" fmla="*/ 332670 h 332670"/>
                <a:gd name="connsiteX0" fmla="*/ 0 w 421000"/>
                <a:gd name="connsiteY0" fmla="*/ -2 h 246652"/>
                <a:gd name="connsiteX1" fmla="*/ 180369 w 421000"/>
                <a:gd name="connsiteY1" fmla="*/ 186494 h 246652"/>
                <a:gd name="connsiteX2" fmla="*/ 421000 w 421000"/>
                <a:gd name="connsiteY2" fmla="*/ 246652 h 246652"/>
                <a:gd name="connsiteX0" fmla="*/ 0 w 421000"/>
                <a:gd name="connsiteY0" fmla="*/ 2 h 246656"/>
                <a:gd name="connsiteX1" fmla="*/ 180369 w 421000"/>
                <a:gd name="connsiteY1" fmla="*/ 186498 h 246656"/>
                <a:gd name="connsiteX2" fmla="*/ 421000 w 421000"/>
                <a:gd name="connsiteY2" fmla="*/ 246656 h 246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1000" h="246656">
                  <a:moveTo>
                    <a:pt x="0" y="2"/>
                  </a:moveTo>
                  <a:cubicBezTo>
                    <a:pt x="65171" y="85225"/>
                    <a:pt x="106174" y="140377"/>
                    <a:pt x="180369" y="186498"/>
                  </a:cubicBezTo>
                  <a:cubicBezTo>
                    <a:pt x="254564" y="232619"/>
                    <a:pt x="337782" y="239637"/>
                    <a:pt x="421000" y="246656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Freeform: Shape 465">
              <a:extLst>
                <a:ext uri="{FF2B5EF4-FFF2-40B4-BE49-F238E27FC236}">
                  <a16:creationId xmlns:a16="http://schemas.microsoft.com/office/drawing/2014/main" id="{0DAAC5F0-4CAD-4082-96EE-C2BC99F769EE}"/>
                </a:ext>
              </a:extLst>
            </p:cNvPr>
            <p:cNvSpPr/>
            <p:nvPr/>
          </p:nvSpPr>
          <p:spPr>
            <a:xfrm rot="18774369">
              <a:off x="3017630" y="2896622"/>
              <a:ext cx="242971" cy="168967"/>
            </a:xfrm>
            <a:custGeom>
              <a:avLst/>
              <a:gdLst>
                <a:gd name="connsiteX0" fmla="*/ 0 w 445168"/>
                <a:gd name="connsiteY0" fmla="*/ 0 h 276726"/>
                <a:gd name="connsiteX1" fmla="*/ 204537 w 445168"/>
                <a:gd name="connsiteY1" fmla="*/ 216568 h 276726"/>
                <a:gd name="connsiteX2" fmla="*/ 445168 w 445168"/>
                <a:gd name="connsiteY2" fmla="*/ 276726 h 276726"/>
                <a:gd name="connsiteX0" fmla="*/ 0 w 397160"/>
                <a:gd name="connsiteY0" fmla="*/ -1 h 273990"/>
                <a:gd name="connsiteX1" fmla="*/ 156529 w 397160"/>
                <a:gd name="connsiteY1" fmla="*/ 213832 h 273990"/>
                <a:gd name="connsiteX2" fmla="*/ 397160 w 397160"/>
                <a:gd name="connsiteY2" fmla="*/ 273990 h 273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7160" h="273990">
                  <a:moveTo>
                    <a:pt x="0" y="-1"/>
                  </a:moveTo>
                  <a:cubicBezTo>
                    <a:pt x="65171" y="85222"/>
                    <a:pt x="82334" y="167711"/>
                    <a:pt x="156529" y="213832"/>
                  </a:cubicBezTo>
                  <a:cubicBezTo>
                    <a:pt x="230724" y="259953"/>
                    <a:pt x="313942" y="266971"/>
                    <a:pt x="397160" y="273990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Freeform: Shape 466">
              <a:extLst>
                <a:ext uri="{FF2B5EF4-FFF2-40B4-BE49-F238E27FC236}">
                  <a16:creationId xmlns:a16="http://schemas.microsoft.com/office/drawing/2014/main" id="{F995DC02-D409-4506-A33E-6179E936E1F4}"/>
                </a:ext>
              </a:extLst>
            </p:cNvPr>
            <p:cNvSpPr/>
            <p:nvPr/>
          </p:nvSpPr>
          <p:spPr>
            <a:xfrm rot="21101809">
              <a:off x="2961139" y="2640273"/>
              <a:ext cx="362777" cy="190632"/>
            </a:xfrm>
            <a:custGeom>
              <a:avLst/>
              <a:gdLst>
                <a:gd name="connsiteX0" fmla="*/ 0 w 445168"/>
                <a:gd name="connsiteY0" fmla="*/ 0 h 276726"/>
                <a:gd name="connsiteX1" fmla="*/ 204537 w 445168"/>
                <a:gd name="connsiteY1" fmla="*/ 216568 h 276726"/>
                <a:gd name="connsiteX2" fmla="*/ 445168 w 445168"/>
                <a:gd name="connsiteY2" fmla="*/ 276726 h 276726"/>
                <a:gd name="connsiteX0" fmla="*/ -1 w 454026"/>
                <a:gd name="connsiteY0" fmla="*/ 0 h 238186"/>
                <a:gd name="connsiteX1" fmla="*/ 213395 w 454026"/>
                <a:gd name="connsiteY1" fmla="*/ 178028 h 238186"/>
                <a:gd name="connsiteX2" fmla="*/ 454026 w 454026"/>
                <a:gd name="connsiteY2" fmla="*/ 238186 h 238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026" h="238186">
                  <a:moveTo>
                    <a:pt x="-1" y="0"/>
                  </a:moveTo>
                  <a:cubicBezTo>
                    <a:pt x="65170" y="85223"/>
                    <a:pt x="139200" y="131907"/>
                    <a:pt x="213395" y="178028"/>
                  </a:cubicBezTo>
                  <a:cubicBezTo>
                    <a:pt x="287590" y="224149"/>
                    <a:pt x="370808" y="231167"/>
                    <a:pt x="454026" y="238186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Freeform: Shape 467">
              <a:extLst>
                <a:ext uri="{FF2B5EF4-FFF2-40B4-BE49-F238E27FC236}">
                  <a16:creationId xmlns:a16="http://schemas.microsoft.com/office/drawing/2014/main" id="{228A44CD-53FA-4982-85BB-169062E759A7}"/>
                </a:ext>
              </a:extLst>
            </p:cNvPr>
            <p:cNvSpPr/>
            <p:nvPr/>
          </p:nvSpPr>
          <p:spPr>
            <a:xfrm>
              <a:off x="2970354" y="2350809"/>
              <a:ext cx="432839" cy="195153"/>
            </a:xfrm>
            <a:custGeom>
              <a:avLst/>
              <a:gdLst>
                <a:gd name="connsiteX0" fmla="*/ 0 w 445168"/>
                <a:gd name="connsiteY0" fmla="*/ 0 h 276726"/>
                <a:gd name="connsiteX1" fmla="*/ 204537 w 445168"/>
                <a:gd name="connsiteY1" fmla="*/ 216568 h 276726"/>
                <a:gd name="connsiteX2" fmla="*/ 445168 w 445168"/>
                <a:gd name="connsiteY2" fmla="*/ 276726 h 276726"/>
                <a:gd name="connsiteX0" fmla="*/ 0 w 436923"/>
                <a:gd name="connsiteY0" fmla="*/ 0 h 228137"/>
                <a:gd name="connsiteX1" fmla="*/ 196292 w 436923"/>
                <a:gd name="connsiteY1" fmla="*/ 167979 h 228137"/>
                <a:gd name="connsiteX2" fmla="*/ 436923 w 436923"/>
                <a:gd name="connsiteY2" fmla="*/ 228137 h 228137"/>
                <a:gd name="connsiteX0" fmla="*/ 0 w 436923"/>
                <a:gd name="connsiteY0" fmla="*/ 0 h 228137"/>
                <a:gd name="connsiteX1" fmla="*/ 237518 w 436923"/>
                <a:gd name="connsiteY1" fmla="*/ 180127 h 228137"/>
                <a:gd name="connsiteX2" fmla="*/ 436923 w 436923"/>
                <a:gd name="connsiteY2" fmla="*/ 228137 h 228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6923" h="228137">
                  <a:moveTo>
                    <a:pt x="0" y="0"/>
                  </a:moveTo>
                  <a:cubicBezTo>
                    <a:pt x="65171" y="85223"/>
                    <a:pt x="163323" y="134006"/>
                    <a:pt x="237518" y="180127"/>
                  </a:cubicBezTo>
                  <a:cubicBezTo>
                    <a:pt x="311713" y="226248"/>
                    <a:pt x="353705" y="221118"/>
                    <a:pt x="436923" y="228137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Freeform: Shape 468">
              <a:extLst>
                <a:ext uri="{FF2B5EF4-FFF2-40B4-BE49-F238E27FC236}">
                  <a16:creationId xmlns:a16="http://schemas.microsoft.com/office/drawing/2014/main" id="{41783B99-7E18-4F5D-AB60-4E8D7F8B9AE9}"/>
                </a:ext>
              </a:extLst>
            </p:cNvPr>
            <p:cNvSpPr/>
            <p:nvPr/>
          </p:nvSpPr>
          <p:spPr>
            <a:xfrm rot="4793575" flipV="1">
              <a:off x="2660152" y="1882667"/>
              <a:ext cx="1016310" cy="305831"/>
            </a:xfrm>
            <a:custGeom>
              <a:avLst/>
              <a:gdLst>
                <a:gd name="connsiteX0" fmla="*/ 0 w 445168"/>
                <a:gd name="connsiteY0" fmla="*/ 0 h 276726"/>
                <a:gd name="connsiteX1" fmla="*/ 204537 w 445168"/>
                <a:gd name="connsiteY1" fmla="*/ 216568 h 276726"/>
                <a:gd name="connsiteX2" fmla="*/ 445168 w 445168"/>
                <a:gd name="connsiteY2" fmla="*/ 276726 h 276726"/>
                <a:gd name="connsiteX0" fmla="*/ 0 w 883428"/>
                <a:gd name="connsiteY0" fmla="*/ 0 h 235303"/>
                <a:gd name="connsiteX1" fmla="*/ 204537 w 883428"/>
                <a:gd name="connsiteY1" fmla="*/ 216568 h 235303"/>
                <a:gd name="connsiteX2" fmla="*/ 883428 w 883428"/>
                <a:gd name="connsiteY2" fmla="*/ 215274 h 235303"/>
                <a:gd name="connsiteX0" fmla="*/ 0 w 883428"/>
                <a:gd name="connsiteY0" fmla="*/ 0 h 224609"/>
                <a:gd name="connsiteX1" fmla="*/ 445657 w 883428"/>
                <a:gd name="connsiteY1" fmla="*/ 201985 h 224609"/>
                <a:gd name="connsiteX2" fmla="*/ 883428 w 883428"/>
                <a:gd name="connsiteY2" fmla="*/ 215274 h 224609"/>
                <a:gd name="connsiteX0" fmla="*/ 0 w 883428"/>
                <a:gd name="connsiteY0" fmla="*/ 0 h 224609"/>
                <a:gd name="connsiteX1" fmla="*/ 445657 w 883428"/>
                <a:gd name="connsiteY1" fmla="*/ 201985 h 224609"/>
                <a:gd name="connsiteX2" fmla="*/ 883428 w 883428"/>
                <a:gd name="connsiteY2" fmla="*/ 215274 h 224609"/>
                <a:gd name="connsiteX0" fmla="*/ 0 w 883428"/>
                <a:gd name="connsiteY0" fmla="*/ 0 h 224609"/>
                <a:gd name="connsiteX1" fmla="*/ 445657 w 883428"/>
                <a:gd name="connsiteY1" fmla="*/ 201985 h 224609"/>
                <a:gd name="connsiteX2" fmla="*/ 883428 w 883428"/>
                <a:gd name="connsiteY2" fmla="*/ 215274 h 224609"/>
                <a:gd name="connsiteX0" fmla="*/ 0 w 883428"/>
                <a:gd name="connsiteY0" fmla="*/ 0 h 243069"/>
                <a:gd name="connsiteX1" fmla="*/ 341164 w 883428"/>
                <a:gd name="connsiteY1" fmla="*/ 226250 h 243069"/>
                <a:gd name="connsiteX2" fmla="*/ 883428 w 883428"/>
                <a:gd name="connsiteY2" fmla="*/ 215274 h 243069"/>
                <a:gd name="connsiteX0" fmla="*/ 0 w 883428"/>
                <a:gd name="connsiteY0" fmla="*/ 0 h 245100"/>
                <a:gd name="connsiteX1" fmla="*/ 341164 w 883428"/>
                <a:gd name="connsiteY1" fmla="*/ 226250 h 245100"/>
                <a:gd name="connsiteX2" fmla="*/ 883428 w 883428"/>
                <a:gd name="connsiteY2" fmla="*/ 215274 h 245100"/>
                <a:gd name="connsiteX0" fmla="*/ 0 w 883428"/>
                <a:gd name="connsiteY0" fmla="*/ 0 h 217075"/>
                <a:gd name="connsiteX1" fmla="*/ 490925 w 883428"/>
                <a:gd name="connsiteY1" fmla="*/ 186024 h 217075"/>
                <a:gd name="connsiteX2" fmla="*/ 883428 w 883428"/>
                <a:gd name="connsiteY2" fmla="*/ 215274 h 217075"/>
                <a:gd name="connsiteX0" fmla="*/ 0 w 1035301"/>
                <a:gd name="connsiteY0" fmla="*/ 0 h 197905"/>
                <a:gd name="connsiteX1" fmla="*/ 490925 w 1035301"/>
                <a:gd name="connsiteY1" fmla="*/ 186024 h 197905"/>
                <a:gd name="connsiteX2" fmla="*/ 1035301 w 1035301"/>
                <a:gd name="connsiteY2" fmla="*/ 184365 h 197905"/>
                <a:gd name="connsiteX0" fmla="*/ 0 w 1035301"/>
                <a:gd name="connsiteY0" fmla="*/ 0 h 184365"/>
                <a:gd name="connsiteX1" fmla="*/ 447872 w 1035301"/>
                <a:gd name="connsiteY1" fmla="*/ 146663 h 184365"/>
                <a:gd name="connsiteX2" fmla="*/ 1035301 w 1035301"/>
                <a:gd name="connsiteY2" fmla="*/ 184365 h 184365"/>
                <a:gd name="connsiteX0" fmla="*/ 0 w 1035301"/>
                <a:gd name="connsiteY0" fmla="*/ 0 h 184365"/>
                <a:gd name="connsiteX1" fmla="*/ 447872 w 1035301"/>
                <a:gd name="connsiteY1" fmla="*/ 146663 h 184365"/>
                <a:gd name="connsiteX2" fmla="*/ 1035301 w 1035301"/>
                <a:gd name="connsiteY2" fmla="*/ 184365 h 184365"/>
                <a:gd name="connsiteX0" fmla="*/ 0 w 1016310"/>
                <a:gd name="connsiteY0" fmla="*/ 0 h 168969"/>
                <a:gd name="connsiteX1" fmla="*/ 428881 w 1016310"/>
                <a:gd name="connsiteY1" fmla="*/ 131267 h 168969"/>
                <a:gd name="connsiteX2" fmla="*/ 1016310 w 1016310"/>
                <a:gd name="connsiteY2" fmla="*/ 168969 h 168969"/>
                <a:gd name="connsiteX0" fmla="*/ 0 w 1016310"/>
                <a:gd name="connsiteY0" fmla="*/ 0 h 168969"/>
                <a:gd name="connsiteX1" fmla="*/ 428881 w 1016310"/>
                <a:gd name="connsiteY1" fmla="*/ 131267 h 168969"/>
                <a:gd name="connsiteX2" fmla="*/ 1016310 w 1016310"/>
                <a:gd name="connsiteY2" fmla="*/ 168969 h 168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6310" h="168969">
                  <a:moveTo>
                    <a:pt x="0" y="0"/>
                  </a:moveTo>
                  <a:cubicBezTo>
                    <a:pt x="107002" y="83330"/>
                    <a:pt x="259496" y="103106"/>
                    <a:pt x="428881" y="131267"/>
                  </a:cubicBezTo>
                  <a:cubicBezTo>
                    <a:pt x="598266" y="159428"/>
                    <a:pt x="933092" y="161950"/>
                    <a:pt x="1016310" y="168969"/>
                  </a:cubicBezTo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Diaphragm top">
            <a:extLst>
              <a:ext uri="{FF2B5EF4-FFF2-40B4-BE49-F238E27FC236}">
                <a16:creationId xmlns:a16="http://schemas.microsoft.com/office/drawing/2014/main" id="{0B2E454D-5D19-409A-B826-459143DCC0A4}"/>
              </a:ext>
            </a:extLst>
          </p:cNvPr>
          <p:cNvSpPr/>
          <p:nvPr/>
        </p:nvSpPr>
        <p:spPr>
          <a:xfrm>
            <a:off x="4079015" y="5023749"/>
            <a:ext cx="5950744" cy="2024735"/>
          </a:xfrm>
          <a:custGeom>
            <a:avLst/>
            <a:gdLst>
              <a:gd name="connsiteX0" fmla="*/ 0 w 4856735"/>
              <a:gd name="connsiteY0" fmla="*/ 1085049 h 1528979"/>
              <a:gd name="connsiteX1" fmla="*/ 662152 w 4856735"/>
              <a:gd name="connsiteY1" fmla="*/ 2483 h 1528979"/>
              <a:gd name="connsiteX2" fmla="*/ 1860331 w 4856735"/>
              <a:gd name="connsiteY2" fmla="*/ 790759 h 1528979"/>
              <a:gd name="connsiteX3" fmla="*/ 2564524 w 4856735"/>
              <a:gd name="connsiteY3" fmla="*/ 874842 h 1528979"/>
              <a:gd name="connsiteX4" fmla="*/ 3373821 w 4856735"/>
              <a:gd name="connsiteY4" fmla="*/ 422897 h 1528979"/>
              <a:gd name="connsiteX5" fmla="*/ 4729655 w 4856735"/>
              <a:gd name="connsiteY5" fmla="*/ 1431890 h 1528979"/>
              <a:gd name="connsiteX6" fmla="*/ 4719145 w 4856735"/>
              <a:gd name="connsiteY6" fmla="*/ 1431890 h 1528979"/>
              <a:gd name="connsiteX0" fmla="*/ 0 w 4856735"/>
              <a:gd name="connsiteY0" fmla="*/ 1085049 h 1528979"/>
              <a:gd name="connsiteX1" fmla="*/ 662152 w 4856735"/>
              <a:gd name="connsiteY1" fmla="*/ 2483 h 1528979"/>
              <a:gd name="connsiteX2" fmla="*/ 1860331 w 4856735"/>
              <a:gd name="connsiteY2" fmla="*/ 790759 h 1528979"/>
              <a:gd name="connsiteX3" fmla="*/ 2564524 w 4856735"/>
              <a:gd name="connsiteY3" fmla="*/ 874842 h 1528979"/>
              <a:gd name="connsiteX4" fmla="*/ 3909849 w 4856735"/>
              <a:gd name="connsiteY4" fmla="*/ 433407 h 1528979"/>
              <a:gd name="connsiteX5" fmla="*/ 4729655 w 4856735"/>
              <a:gd name="connsiteY5" fmla="*/ 1431890 h 1528979"/>
              <a:gd name="connsiteX6" fmla="*/ 4719145 w 4856735"/>
              <a:gd name="connsiteY6" fmla="*/ 1431890 h 1528979"/>
              <a:gd name="connsiteX0" fmla="*/ 0 w 4856735"/>
              <a:gd name="connsiteY0" fmla="*/ 1085049 h 1528979"/>
              <a:gd name="connsiteX1" fmla="*/ 662152 w 4856735"/>
              <a:gd name="connsiteY1" fmla="*/ 2483 h 1528979"/>
              <a:gd name="connsiteX2" fmla="*/ 1860331 w 4856735"/>
              <a:gd name="connsiteY2" fmla="*/ 790759 h 1528979"/>
              <a:gd name="connsiteX3" fmla="*/ 2564524 w 4856735"/>
              <a:gd name="connsiteY3" fmla="*/ 874842 h 1528979"/>
              <a:gd name="connsiteX4" fmla="*/ 3909849 w 4856735"/>
              <a:gd name="connsiteY4" fmla="*/ 433407 h 1528979"/>
              <a:gd name="connsiteX5" fmla="*/ 4729655 w 4856735"/>
              <a:gd name="connsiteY5" fmla="*/ 1431890 h 1528979"/>
              <a:gd name="connsiteX6" fmla="*/ 4719145 w 4856735"/>
              <a:gd name="connsiteY6" fmla="*/ 1431890 h 1528979"/>
              <a:gd name="connsiteX0" fmla="*/ 0 w 4856735"/>
              <a:gd name="connsiteY0" fmla="*/ 1022182 h 1466112"/>
              <a:gd name="connsiteX1" fmla="*/ 956441 w 4856735"/>
              <a:gd name="connsiteY1" fmla="*/ 2678 h 1466112"/>
              <a:gd name="connsiteX2" fmla="*/ 1860331 w 4856735"/>
              <a:gd name="connsiteY2" fmla="*/ 727892 h 1466112"/>
              <a:gd name="connsiteX3" fmla="*/ 2564524 w 4856735"/>
              <a:gd name="connsiteY3" fmla="*/ 811975 h 1466112"/>
              <a:gd name="connsiteX4" fmla="*/ 3909849 w 4856735"/>
              <a:gd name="connsiteY4" fmla="*/ 370540 h 1466112"/>
              <a:gd name="connsiteX5" fmla="*/ 4729655 w 4856735"/>
              <a:gd name="connsiteY5" fmla="*/ 1369023 h 1466112"/>
              <a:gd name="connsiteX6" fmla="*/ 4719145 w 4856735"/>
              <a:gd name="connsiteY6" fmla="*/ 1369023 h 1466112"/>
              <a:gd name="connsiteX0" fmla="*/ 0 w 4856735"/>
              <a:gd name="connsiteY0" fmla="*/ 1019566 h 1463496"/>
              <a:gd name="connsiteX1" fmla="*/ 956441 w 4856735"/>
              <a:gd name="connsiteY1" fmla="*/ 62 h 1463496"/>
              <a:gd name="connsiteX2" fmla="*/ 1860331 w 4856735"/>
              <a:gd name="connsiteY2" fmla="*/ 725276 h 1463496"/>
              <a:gd name="connsiteX3" fmla="*/ 2564524 w 4856735"/>
              <a:gd name="connsiteY3" fmla="*/ 809359 h 1463496"/>
              <a:gd name="connsiteX4" fmla="*/ 3909849 w 4856735"/>
              <a:gd name="connsiteY4" fmla="*/ 367924 h 1463496"/>
              <a:gd name="connsiteX5" fmla="*/ 4729655 w 4856735"/>
              <a:gd name="connsiteY5" fmla="*/ 1366407 h 1463496"/>
              <a:gd name="connsiteX6" fmla="*/ 4719145 w 4856735"/>
              <a:gd name="connsiteY6" fmla="*/ 1366407 h 1463496"/>
              <a:gd name="connsiteX0" fmla="*/ 0 w 4856735"/>
              <a:gd name="connsiteY0" fmla="*/ 1022647 h 1466577"/>
              <a:gd name="connsiteX1" fmla="*/ 956441 w 4856735"/>
              <a:gd name="connsiteY1" fmla="*/ 3143 h 1466577"/>
              <a:gd name="connsiteX2" fmla="*/ 1975945 w 4856735"/>
              <a:gd name="connsiteY2" fmla="*/ 707336 h 1466577"/>
              <a:gd name="connsiteX3" fmla="*/ 2564524 w 4856735"/>
              <a:gd name="connsiteY3" fmla="*/ 812440 h 1466577"/>
              <a:gd name="connsiteX4" fmla="*/ 3909849 w 4856735"/>
              <a:gd name="connsiteY4" fmla="*/ 371005 h 1466577"/>
              <a:gd name="connsiteX5" fmla="*/ 4729655 w 4856735"/>
              <a:gd name="connsiteY5" fmla="*/ 1369488 h 1466577"/>
              <a:gd name="connsiteX6" fmla="*/ 4719145 w 4856735"/>
              <a:gd name="connsiteY6" fmla="*/ 1369488 h 1466577"/>
              <a:gd name="connsiteX0" fmla="*/ 0 w 4856735"/>
              <a:gd name="connsiteY0" fmla="*/ 1021967 h 1465897"/>
              <a:gd name="connsiteX1" fmla="*/ 956441 w 4856735"/>
              <a:gd name="connsiteY1" fmla="*/ 2463 h 1465897"/>
              <a:gd name="connsiteX2" fmla="*/ 1975945 w 4856735"/>
              <a:gd name="connsiteY2" fmla="*/ 738187 h 1465897"/>
              <a:gd name="connsiteX3" fmla="*/ 2564524 w 4856735"/>
              <a:gd name="connsiteY3" fmla="*/ 811760 h 1465897"/>
              <a:gd name="connsiteX4" fmla="*/ 3909849 w 4856735"/>
              <a:gd name="connsiteY4" fmla="*/ 370325 h 1465897"/>
              <a:gd name="connsiteX5" fmla="*/ 4729655 w 4856735"/>
              <a:gd name="connsiteY5" fmla="*/ 1368808 h 1465897"/>
              <a:gd name="connsiteX6" fmla="*/ 4719145 w 4856735"/>
              <a:gd name="connsiteY6" fmla="*/ 1368808 h 1465897"/>
              <a:gd name="connsiteX0" fmla="*/ 0 w 4856735"/>
              <a:gd name="connsiteY0" fmla="*/ 1021961 h 1465891"/>
              <a:gd name="connsiteX1" fmla="*/ 956441 w 4856735"/>
              <a:gd name="connsiteY1" fmla="*/ 2457 h 1465891"/>
              <a:gd name="connsiteX2" fmla="*/ 1975945 w 4856735"/>
              <a:gd name="connsiteY2" fmla="*/ 738181 h 1465891"/>
              <a:gd name="connsiteX3" fmla="*/ 2564524 w 4856735"/>
              <a:gd name="connsiteY3" fmla="*/ 801243 h 1465891"/>
              <a:gd name="connsiteX4" fmla="*/ 3909849 w 4856735"/>
              <a:gd name="connsiteY4" fmla="*/ 370319 h 1465891"/>
              <a:gd name="connsiteX5" fmla="*/ 4729655 w 4856735"/>
              <a:gd name="connsiteY5" fmla="*/ 1368802 h 1465891"/>
              <a:gd name="connsiteX6" fmla="*/ 4719145 w 4856735"/>
              <a:gd name="connsiteY6" fmla="*/ 1368802 h 1465891"/>
              <a:gd name="connsiteX0" fmla="*/ 0 w 4843938"/>
              <a:gd name="connsiteY0" fmla="*/ 1021961 h 1437284"/>
              <a:gd name="connsiteX1" fmla="*/ 956441 w 4843938"/>
              <a:gd name="connsiteY1" fmla="*/ 2457 h 1437284"/>
              <a:gd name="connsiteX2" fmla="*/ 1975945 w 4843938"/>
              <a:gd name="connsiteY2" fmla="*/ 738181 h 1437284"/>
              <a:gd name="connsiteX3" fmla="*/ 2564524 w 4843938"/>
              <a:gd name="connsiteY3" fmla="*/ 801243 h 1437284"/>
              <a:gd name="connsiteX4" fmla="*/ 3909849 w 4843938"/>
              <a:gd name="connsiteY4" fmla="*/ 370319 h 1437284"/>
              <a:gd name="connsiteX5" fmla="*/ 4708635 w 4843938"/>
              <a:gd name="connsiteY5" fmla="*/ 1316250 h 1437284"/>
              <a:gd name="connsiteX6" fmla="*/ 4719145 w 4843938"/>
              <a:gd name="connsiteY6" fmla="*/ 1368802 h 1437284"/>
              <a:gd name="connsiteX0" fmla="*/ 0 w 4868362"/>
              <a:gd name="connsiteY0" fmla="*/ 1021961 h 1405767"/>
              <a:gd name="connsiteX1" fmla="*/ 956441 w 4868362"/>
              <a:gd name="connsiteY1" fmla="*/ 2457 h 1405767"/>
              <a:gd name="connsiteX2" fmla="*/ 1975945 w 4868362"/>
              <a:gd name="connsiteY2" fmla="*/ 738181 h 1405767"/>
              <a:gd name="connsiteX3" fmla="*/ 2564524 w 4868362"/>
              <a:gd name="connsiteY3" fmla="*/ 801243 h 1405767"/>
              <a:gd name="connsiteX4" fmla="*/ 3909849 w 4868362"/>
              <a:gd name="connsiteY4" fmla="*/ 370319 h 1405767"/>
              <a:gd name="connsiteX5" fmla="*/ 4708635 w 4868362"/>
              <a:gd name="connsiteY5" fmla="*/ 1316250 h 1405767"/>
              <a:gd name="connsiteX6" fmla="*/ 4771696 w 4868362"/>
              <a:gd name="connsiteY6" fmla="*/ 1295229 h 1405767"/>
              <a:gd name="connsiteX0" fmla="*/ 0 w 4708635"/>
              <a:gd name="connsiteY0" fmla="*/ 1021961 h 1316250"/>
              <a:gd name="connsiteX1" fmla="*/ 956441 w 4708635"/>
              <a:gd name="connsiteY1" fmla="*/ 2457 h 1316250"/>
              <a:gd name="connsiteX2" fmla="*/ 1975945 w 4708635"/>
              <a:gd name="connsiteY2" fmla="*/ 738181 h 1316250"/>
              <a:gd name="connsiteX3" fmla="*/ 2564524 w 4708635"/>
              <a:gd name="connsiteY3" fmla="*/ 801243 h 1316250"/>
              <a:gd name="connsiteX4" fmla="*/ 3909849 w 4708635"/>
              <a:gd name="connsiteY4" fmla="*/ 370319 h 1316250"/>
              <a:gd name="connsiteX5" fmla="*/ 4708635 w 4708635"/>
              <a:gd name="connsiteY5" fmla="*/ 1316250 h 1316250"/>
              <a:gd name="connsiteX0" fmla="*/ 0 w 4803228"/>
              <a:gd name="connsiteY0" fmla="*/ 1021961 h 1316250"/>
              <a:gd name="connsiteX1" fmla="*/ 956441 w 4803228"/>
              <a:gd name="connsiteY1" fmla="*/ 2457 h 1316250"/>
              <a:gd name="connsiteX2" fmla="*/ 1975945 w 4803228"/>
              <a:gd name="connsiteY2" fmla="*/ 738181 h 1316250"/>
              <a:gd name="connsiteX3" fmla="*/ 2564524 w 4803228"/>
              <a:gd name="connsiteY3" fmla="*/ 801243 h 1316250"/>
              <a:gd name="connsiteX4" fmla="*/ 3909849 w 4803228"/>
              <a:gd name="connsiteY4" fmla="*/ 370319 h 1316250"/>
              <a:gd name="connsiteX5" fmla="*/ 4803228 w 4803228"/>
              <a:gd name="connsiteY5" fmla="*/ 1316250 h 1316250"/>
              <a:gd name="connsiteX0" fmla="*/ 0 w 4950372"/>
              <a:gd name="connsiteY0" fmla="*/ 1021961 h 1642071"/>
              <a:gd name="connsiteX1" fmla="*/ 956441 w 4950372"/>
              <a:gd name="connsiteY1" fmla="*/ 2457 h 1642071"/>
              <a:gd name="connsiteX2" fmla="*/ 1975945 w 4950372"/>
              <a:gd name="connsiteY2" fmla="*/ 738181 h 1642071"/>
              <a:gd name="connsiteX3" fmla="*/ 2564524 w 4950372"/>
              <a:gd name="connsiteY3" fmla="*/ 801243 h 1642071"/>
              <a:gd name="connsiteX4" fmla="*/ 3909849 w 4950372"/>
              <a:gd name="connsiteY4" fmla="*/ 370319 h 1642071"/>
              <a:gd name="connsiteX5" fmla="*/ 4950372 w 4950372"/>
              <a:gd name="connsiteY5" fmla="*/ 1642071 h 1642071"/>
              <a:gd name="connsiteX0" fmla="*/ 0 w 4887310"/>
              <a:gd name="connsiteY0" fmla="*/ 1021961 h 1316250"/>
              <a:gd name="connsiteX1" fmla="*/ 956441 w 4887310"/>
              <a:gd name="connsiteY1" fmla="*/ 2457 h 1316250"/>
              <a:gd name="connsiteX2" fmla="*/ 1975945 w 4887310"/>
              <a:gd name="connsiteY2" fmla="*/ 738181 h 1316250"/>
              <a:gd name="connsiteX3" fmla="*/ 2564524 w 4887310"/>
              <a:gd name="connsiteY3" fmla="*/ 801243 h 1316250"/>
              <a:gd name="connsiteX4" fmla="*/ 3909849 w 4887310"/>
              <a:gd name="connsiteY4" fmla="*/ 370319 h 1316250"/>
              <a:gd name="connsiteX5" fmla="*/ 4887310 w 4887310"/>
              <a:gd name="connsiteY5" fmla="*/ 1316250 h 1316250"/>
              <a:gd name="connsiteX0" fmla="*/ 0 w 4887310"/>
              <a:gd name="connsiteY0" fmla="*/ 1021961 h 1316250"/>
              <a:gd name="connsiteX1" fmla="*/ 956441 w 4887310"/>
              <a:gd name="connsiteY1" fmla="*/ 2457 h 1316250"/>
              <a:gd name="connsiteX2" fmla="*/ 1975945 w 4887310"/>
              <a:gd name="connsiteY2" fmla="*/ 738181 h 1316250"/>
              <a:gd name="connsiteX3" fmla="*/ 2564524 w 4887310"/>
              <a:gd name="connsiteY3" fmla="*/ 801243 h 1316250"/>
              <a:gd name="connsiteX4" fmla="*/ 3909849 w 4887310"/>
              <a:gd name="connsiteY4" fmla="*/ 370319 h 1316250"/>
              <a:gd name="connsiteX5" fmla="*/ 4887310 w 4887310"/>
              <a:gd name="connsiteY5" fmla="*/ 1316250 h 1316250"/>
              <a:gd name="connsiteX0" fmla="*/ 0 w 4887310"/>
              <a:gd name="connsiteY0" fmla="*/ 1021961 h 1316250"/>
              <a:gd name="connsiteX1" fmla="*/ 956441 w 4887310"/>
              <a:gd name="connsiteY1" fmla="*/ 2457 h 1316250"/>
              <a:gd name="connsiteX2" fmla="*/ 1975945 w 4887310"/>
              <a:gd name="connsiteY2" fmla="*/ 738181 h 1316250"/>
              <a:gd name="connsiteX3" fmla="*/ 2564524 w 4887310"/>
              <a:gd name="connsiteY3" fmla="*/ 801243 h 1316250"/>
              <a:gd name="connsiteX4" fmla="*/ 3909849 w 4887310"/>
              <a:gd name="connsiteY4" fmla="*/ 370319 h 1316250"/>
              <a:gd name="connsiteX5" fmla="*/ 4887310 w 4887310"/>
              <a:gd name="connsiteY5" fmla="*/ 1316250 h 1316250"/>
              <a:gd name="connsiteX0" fmla="*/ 0 w 4887310"/>
              <a:gd name="connsiteY0" fmla="*/ 1021961 h 1316250"/>
              <a:gd name="connsiteX1" fmla="*/ 956441 w 4887310"/>
              <a:gd name="connsiteY1" fmla="*/ 2457 h 1316250"/>
              <a:gd name="connsiteX2" fmla="*/ 1975945 w 4887310"/>
              <a:gd name="connsiteY2" fmla="*/ 738181 h 1316250"/>
              <a:gd name="connsiteX3" fmla="*/ 2564524 w 4887310"/>
              <a:gd name="connsiteY3" fmla="*/ 801243 h 1316250"/>
              <a:gd name="connsiteX4" fmla="*/ 3941380 w 4887310"/>
              <a:gd name="connsiteY4" fmla="*/ 517464 h 1316250"/>
              <a:gd name="connsiteX5" fmla="*/ 4887310 w 4887310"/>
              <a:gd name="connsiteY5" fmla="*/ 1316250 h 1316250"/>
              <a:gd name="connsiteX0" fmla="*/ 0 w 4887310"/>
              <a:gd name="connsiteY0" fmla="*/ 1021961 h 1316250"/>
              <a:gd name="connsiteX1" fmla="*/ 956441 w 4887310"/>
              <a:gd name="connsiteY1" fmla="*/ 2457 h 1316250"/>
              <a:gd name="connsiteX2" fmla="*/ 1975945 w 4887310"/>
              <a:gd name="connsiteY2" fmla="*/ 738181 h 1316250"/>
              <a:gd name="connsiteX3" fmla="*/ 2564524 w 4887310"/>
              <a:gd name="connsiteY3" fmla="*/ 801243 h 1316250"/>
              <a:gd name="connsiteX4" fmla="*/ 3941380 w 4887310"/>
              <a:gd name="connsiteY4" fmla="*/ 517464 h 1316250"/>
              <a:gd name="connsiteX5" fmla="*/ 4887310 w 4887310"/>
              <a:gd name="connsiteY5" fmla="*/ 1316250 h 1316250"/>
              <a:gd name="connsiteX0" fmla="*/ 0 w 5087006"/>
              <a:gd name="connsiteY0" fmla="*/ 1043333 h 1316601"/>
              <a:gd name="connsiteX1" fmla="*/ 1156137 w 5087006"/>
              <a:gd name="connsiteY1" fmla="*/ 2808 h 1316601"/>
              <a:gd name="connsiteX2" fmla="*/ 2175641 w 5087006"/>
              <a:gd name="connsiteY2" fmla="*/ 738532 h 1316601"/>
              <a:gd name="connsiteX3" fmla="*/ 2764220 w 5087006"/>
              <a:gd name="connsiteY3" fmla="*/ 801594 h 1316601"/>
              <a:gd name="connsiteX4" fmla="*/ 4141076 w 5087006"/>
              <a:gd name="connsiteY4" fmla="*/ 517815 h 1316601"/>
              <a:gd name="connsiteX5" fmla="*/ 5087006 w 5087006"/>
              <a:gd name="connsiteY5" fmla="*/ 1316601 h 1316601"/>
              <a:gd name="connsiteX0" fmla="*/ 0 w 5087006"/>
              <a:gd name="connsiteY0" fmla="*/ 1043333 h 1316601"/>
              <a:gd name="connsiteX1" fmla="*/ 1008993 w 5087006"/>
              <a:gd name="connsiteY1" fmla="*/ 2808 h 1316601"/>
              <a:gd name="connsiteX2" fmla="*/ 2175641 w 5087006"/>
              <a:gd name="connsiteY2" fmla="*/ 738532 h 1316601"/>
              <a:gd name="connsiteX3" fmla="*/ 2764220 w 5087006"/>
              <a:gd name="connsiteY3" fmla="*/ 801594 h 1316601"/>
              <a:gd name="connsiteX4" fmla="*/ 4141076 w 5087006"/>
              <a:gd name="connsiteY4" fmla="*/ 517815 h 1316601"/>
              <a:gd name="connsiteX5" fmla="*/ 5087006 w 5087006"/>
              <a:gd name="connsiteY5" fmla="*/ 1316601 h 1316601"/>
              <a:gd name="connsiteX0" fmla="*/ 0 w 5087006"/>
              <a:gd name="connsiteY0" fmla="*/ 1040619 h 1313887"/>
              <a:gd name="connsiteX1" fmla="*/ 1008993 w 5087006"/>
              <a:gd name="connsiteY1" fmla="*/ 94 h 1313887"/>
              <a:gd name="connsiteX2" fmla="*/ 2175641 w 5087006"/>
              <a:gd name="connsiteY2" fmla="*/ 735818 h 1313887"/>
              <a:gd name="connsiteX3" fmla="*/ 2764220 w 5087006"/>
              <a:gd name="connsiteY3" fmla="*/ 798880 h 1313887"/>
              <a:gd name="connsiteX4" fmla="*/ 4141076 w 5087006"/>
              <a:gd name="connsiteY4" fmla="*/ 515101 h 1313887"/>
              <a:gd name="connsiteX5" fmla="*/ 5087006 w 5087006"/>
              <a:gd name="connsiteY5" fmla="*/ 1313887 h 1313887"/>
              <a:gd name="connsiteX0" fmla="*/ 0 w 5087006"/>
              <a:gd name="connsiteY0" fmla="*/ 1040619 h 1313887"/>
              <a:gd name="connsiteX1" fmla="*/ 1008993 w 5087006"/>
              <a:gd name="connsiteY1" fmla="*/ 94 h 1313887"/>
              <a:gd name="connsiteX2" fmla="*/ 2175641 w 5087006"/>
              <a:gd name="connsiteY2" fmla="*/ 735818 h 1313887"/>
              <a:gd name="connsiteX3" fmla="*/ 2764220 w 5087006"/>
              <a:gd name="connsiteY3" fmla="*/ 798880 h 1313887"/>
              <a:gd name="connsiteX4" fmla="*/ 4141076 w 5087006"/>
              <a:gd name="connsiteY4" fmla="*/ 515101 h 1313887"/>
              <a:gd name="connsiteX5" fmla="*/ 5087006 w 5087006"/>
              <a:gd name="connsiteY5" fmla="*/ 1313887 h 1313887"/>
              <a:gd name="connsiteX0" fmla="*/ 0 w 5087006"/>
              <a:gd name="connsiteY0" fmla="*/ 1045870 h 1319138"/>
              <a:gd name="connsiteX1" fmla="*/ 1008993 w 5087006"/>
              <a:gd name="connsiteY1" fmla="*/ 5345 h 1319138"/>
              <a:gd name="connsiteX2" fmla="*/ 2364827 w 5087006"/>
              <a:gd name="connsiteY2" fmla="*/ 646476 h 1319138"/>
              <a:gd name="connsiteX3" fmla="*/ 2764220 w 5087006"/>
              <a:gd name="connsiteY3" fmla="*/ 804131 h 1319138"/>
              <a:gd name="connsiteX4" fmla="*/ 4141076 w 5087006"/>
              <a:gd name="connsiteY4" fmla="*/ 520352 h 1319138"/>
              <a:gd name="connsiteX5" fmla="*/ 5087006 w 5087006"/>
              <a:gd name="connsiteY5" fmla="*/ 1319138 h 1319138"/>
              <a:gd name="connsiteX0" fmla="*/ 0 w 5087006"/>
              <a:gd name="connsiteY0" fmla="*/ 1045870 h 1319138"/>
              <a:gd name="connsiteX1" fmla="*/ 1008993 w 5087006"/>
              <a:gd name="connsiteY1" fmla="*/ 5345 h 1319138"/>
              <a:gd name="connsiteX2" fmla="*/ 2364827 w 5087006"/>
              <a:gd name="connsiteY2" fmla="*/ 646476 h 1319138"/>
              <a:gd name="connsiteX3" fmla="*/ 2753710 w 5087006"/>
              <a:gd name="connsiteY3" fmla="*/ 804131 h 1319138"/>
              <a:gd name="connsiteX4" fmla="*/ 4141076 w 5087006"/>
              <a:gd name="connsiteY4" fmla="*/ 520352 h 1319138"/>
              <a:gd name="connsiteX5" fmla="*/ 5087006 w 5087006"/>
              <a:gd name="connsiteY5" fmla="*/ 1319138 h 1319138"/>
              <a:gd name="connsiteX0" fmla="*/ 0 w 5087006"/>
              <a:gd name="connsiteY0" fmla="*/ 1042085 h 1315353"/>
              <a:gd name="connsiteX1" fmla="*/ 1008993 w 5087006"/>
              <a:gd name="connsiteY1" fmla="*/ 1560 h 1315353"/>
              <a:gd name="connsiteX2" fmla="*/ 2753710 w 5087006"/>
              <a:gd name="connsiteY2" fmla="*/ 800346 h 1315353"/>
              <a:gd name="connsiteX3" fmla="*/ 4141076 w 5087006"/>
              <a:gd name="connsiteY3" fmla="*/ 516567 h 1315353"/>
              <a:gd name="connsiteX4" fmla="*/ 5087006 w 5087006"/>
              <a:gd name="connsiteY4" fmla="*/ 1315353 h 1315353"/>
              <a:gd name="connsiteX0" fmla="*/ 0 w 5087006"/>
              <a:gd name="connsiteY0" fmla="*/ 1042085 h 1315353"/>
              <a:gd name="connsiteX1" fmla="*/ 1008993 w 5087006"/>
              <a:gd name="connsiteY1" fmla="*/ 1560 h 1315353"/>
              <a:gd name="connsiteX2" fmla="*/ 2753710 w 5087006"/>
              <a:gd name="connsiteY2" fmla="*/ 800346 h 1315353"/>
              <a:gd name="connsiteX3" fmla="*/ 4141076 w 5087006"/>
              <a:gd name="connsiteY3" fmla="*/ 516567 h 1315353"/>
              <a:gd name="connsiteX4" fmla="*/ 5087006 w 5087006"/>
              <a:gd name="connsiteY4" fmla="*/ 1315353 h 1315353"/>
              <a:gd name="connsiteX0" fmla="*/ 0 w 5087006"/>
              <a:gd name="connsiteY0" fmla="*/ 1041969 h 1315237"/>
              <a:gd name="connsiteX1" fmla="*/ 1008993 w 5087006"/>
              <a:gd name="connsiteY1" fmla="*/ 1444 h 1315237"/>
              <a:gd name="connsiteX2" fmla="*/ 2753710 w 5087006"/>
              <a:gd name="connsiteY2" fmla="*/ 800230 h 1315237"/>
              <a:gd name="connsiteX3" fmla="*/ 4141076 w 5087006"/>
              <a:gd name="connsiteY3" fmla="*/ 516451 h 1315237"/>
              <a:gd name="connsiteX4" fmla="*/ 5087006 w 5087006"/>
              <a:gd name="connsiteY4" fmla="*/ 1315237 h 1315237"/>
              <a:gd name="connsiteX0" fmla="*/ 0 w 5087006"/>
              <a:gd name="connsiteY0" fmla="*/ 1031592 h 1304860"/>
              <a:gd name="connsiteX1" fmla="*/ 1135117 w 5087006"/>
              <a:gd name="connsiteY1" fmla="*/ 1577 h 1304860"/>
              <a:gd name="connsiteX2" fmla="*/ 2753710 w 5087006"/>
              <a:gd name="connsiteY2" fmla="*/ 789853 h 1304860"/>
              <a:gd name="connsiteX3" fmla="*/ 4141076 w 5087006"/>
              <a:gd name="connsiteY3" fmla="*/ 506074 h 1304860"/>
              <a:gd name="connsiteX4" fmla="*/ 5087006 w 5087006"/>
              <a:gd name="connsiteY4" fmla="*/ 1304860 h 1304860"/>
              <a:gd name="connsiteX0" fmla="*/ 0 w 5087006"/>
              <a:gd name="connsiteY0" fmla="*/ 1030020 h 1303288"/>
              <a:gd name="connsiteX1" fmla="*/ 1135117 w 5087006"/>
              <a:gd name="connsiteY1" fmla="*/ 5 h 1303288"/>
              <a:gd name="connsiteX2" fmla="*/ 2753710 w 5087006"/>
              <a:gd name="connsiteY2" fmla="*/ 788281 h 1303288"/>
              <a:gd name="connsiteX3" fmla="*/ 4141076 w 5087006"/>
              <a:gd name="connsiteY3" fmla="*/ 504502 h 1303288"/>
              <a:gd name="connsiteX4" fmla="*/ 5087006 w 5087006"/>
              <a:gd name="connsiteY4" fmla="*/ 1303288 h 1303288"/>
              <a:gd name="connsiteX0" fmla="*/ 0 w 5087006"/>
              <a:gd name="connsiteY0" fmla="*/ 1030020 h 1303288"/>
              <a:gd name="connsiteX1" fmla="*/ 1324304 w 5087006"/>
              <a:gd name="connsiteY1" fmla="*/ 5 h 1303288"/>
              <a:gd name="connsiteX2" fmla="*/ 2753710 w 5087006"/>
              <a:gd name="connsiteY2" fmla="*/ 788281 h 1303288"/>
              <a:gd name="connsiteX3" fmla="*/ 4141076 w 5087006"/>
              <a:gd name="connsiteY3" fmla="*/ 504502 h 1303288"/>
              <a:gd name="connsiteX4" fmla="*/ 5087006 w 5087006"/>
              <a:gd name="connsiteY4" fmla="*/ 1303288 h 1303288"/>
              <a:gd name="connsiteX0" fmla="*/ 0 w 5087006"/>
              <a:gd name="connsiteY0" fmla="*/ 987979 h 1261247"/>
              <a:gd name="connsiteX1" fmla="*/ 1198179 w 5087006"/>
              <a:gd name="connsiteY1" fmla="*/ 5 h 1261247"/>
              <a:gd name="connsiteX2" fmla="*/ 2753710 w 5087006"/>
              <a:gd name="connsiteY2" fmla="*/ 746240 h 1261247"/>
              <a:gd name="connsiteX3" fmla="*/ 4141076 w 5087006"/>
              <a:gd name="connsiteY3" fmla="*/ 462461 h 1261247"/>
              <a:gd name="connsiteX4" fmla="*/ 5087006 w 5087006"/>
              <a:gd name="connsiteY4" fmla="*/ 1261247 h 1261247"/>
              <a:gd name="connsiteX0" fmla="*/ 0 w 5087006"/>
              <a:gd name="connsiteY0" fmla="*/ 882878 h 1156146"/>
              <a:gd name="connsiteX1" fmla="*/ 1198179 w 5087006"/>
              <a:gd name="connsiteY1" fmla="*/ 7 h 1156146"/>
              <a:gd name="connsiteX2" fmla="*/ 2753710 w 5087006"/>
              <a:gd name="connsiteY2" fmla="*/ 641139 h 1156146"/>
              <a:gd name="connsiteX3" fmla="*/ 4141076 w 5087006"/>
              <a:gd name="connsiteY3" fmla="*/ 357360 h 1156146"/>
              <a:gd name="connsiteX4" fmla="*/ 5087006 w 5087006"/>
              <a:gd name="connsiteY4" fmla="*/ 1156146 h 1156146"/>
              <a:gd name="connsiteX0" fmla="*/ 0 w 5087006"/>
              <a:gd name="connsiteY0" fmla="*/ 966959 h 1240227"/>
              <a:gd name="connsiteX1" fmla="*/ 1187668 w 5087006"/>
              <a:gd name="connsiteY1" fmla="*/ 5 h 1240227"/>
              <a:gd name="connsiteX2" fmla="*/ 2753710 w 5087006"/>
              <a:gd name="connsiteY2" fmla="*/ 725220 h 1240227"/>
              <a:gd name="connsiteX3" fmla="*/ 4141076 w 5087006"/>
              <a:gd name="connsiteY3" fmla="*/ 441441 h 1240227"/>
              <a:gd name="connsiteX4" fmla="*/ 5087006 w 5087006"/>
              <a:gd name="connsiteY4" fmla="*/ 1240227 h 1240227"/>
              <a:gd name="connsiteX0" fmla="*/ 0 w 5087006"/>
              <a:gd name="connsiteY0" fmla="*/ 1054012 h 1243197"/>
              <a:gd name="connsiteX1" fmla="*/ 1187668 w 5087006"/>
              <a:gd name="connsiteY1" fmla="*/ 2975 h 1243197"/>
              <a:gd name="connsiteX2" fmla="*/ 2753710 w 5087006"/>
              <a:gd name="connsiteY2" fmla="*/ 728190 h 1243197"/>
              <a:gd name="connsiteX3" fmla="*/ 4141076 w 5087006"/>
              <a:gd name="connsiteY3" fmla="*/ 444411 h 1243197"/>
              <a:gd name="connsiteX4" fmla="*/ 5087006 w 5087006"/>
              <a:gd name="connsiteY4" fmla="*/ 1243197 h 1243197"/>
              <a:gd name="connsiteX0" fmla="*/ 0 w 5087006"/>
              <a:gd name="connsiteY0" fmla="*/ 1054012 h 1243197"/>
              <a:gd name="connsiteX1" fmla="*/ 1187668 w 5087006"/>
              <a:gd name="connsiteY1" fmla="*/ 2975 h 1243197"/>
              <a:gd name="connsiteX2" fmla="*/ 2753710 w 5087006"/>
              <a:gd name="connsiteY2" fmla="*/ 728190 h 1243197"/>
              <a:gd name="connsiteX3" fmla="*/ 4141076 w 5087006"/>
              <a:gd name="connsiteY3" fmla="*/ 444411 h 1243197"/>
              <a:gd name="connsiteX4" fmla="*/ 5087006 w 5087006"/>
              <a:gd name="connsiteY4" fmla="*/ 1243197 h 1243197"/>
              <a:gd name="connsiteX0" fmla="*/ 0 w 5087006"/>
              <a:gd name="connsiteY0" fmla="*/ 1054012 h 1243197"/>
              <a:gd name="connsiteX1" fmla="*/ 1187668 w 5087006"/>
              <a:gd name="connsiteY1" fmla="*/ 2975 h 1243197"/>
              <a:gd name="connsiteX2" fmla="*/ 2753710 w 5087006"/>
              <a:gd name="connsiteY2" fmla="*/ 728190 h 1243197"/>
              <a:gd name="connsiteX3" fmla="*/ 4141076 w 5087006"/>
              <a:gd name="connsiteY3" fmla="*/ 444411 h 1243197"/>
              <a:gd name="connsiteX4" fmla="*/ 5087006 w 5087006"/>
              <a:gd name="connsiteY4" fmla="*/ 1243197 h 1243197"/>
              <a:gd name="connsiteX0" fmla="*/ 0 w 5087006"/>
              <a:gd name="connsiteY0" fmla="*/ 1051041 h 1240226"/>
              <a:gd name="connsiteX1" fmla="*/ 1187668 w 5087006"/>
              <a:gd name="connsiteY1" fmla="*/ 4 h 1240226"/>
              <a:gd name="connsiteX2" fmla="*/ 2753710 w 5087006"/>
              <a:gd name="connsiteY2" fmla="*/ 725219 h 1240226"/>
              <a:gd name="connsiteX3" fmla="*/ 4141076 w 5087006"/>
              <a:gd name="connsiteY3" fmla="*/ 441440 h 1240226"/>
              <a:gd name="connsiteX4" fmla="*/ 5087006 w 5087006"/>
              <a:gd name="connsiteY4" fmla="*/ 1240226 h 1240226"/>
              <a:gd name="connsiteX0" fmla="*/ 0 w 5087006"/>
              <a:gd name="connsiteY0" fmla="*/ 1051204 h 1240389"/>
              <a:gd name="connsiteX1" fmla="*/ 1187668 w 5087006"/>
              <a:gd name="connsiteY1" fmla="*/ 167 h 1240389"/>
              <a:gd name="connsiteX2" fmla="*/ 2753710 w 5087006"/>
              <a:gd name="connsiteY2" fmla="*/ 725382 h 1240389"/>
              <a:gd name="connsiteX3" fmla="*/ 4141076 w 5087006"/>
              <a:gd name="connsiteY3" fmla="*/ 441603 h 1240389"/>
              <a:gd name="connsiteX4" fmla="*/ 5087006 w 5087006"/>
              <a:gd name="connsiteY4" fmla="*/ 1240389 h 1240389"/>
              <a:gd name="connsiteX0" fmla="*/ 0 w 5087006"/>
              <a:gd name="connsiteY0" fmla="*/ 1051600 h 1240785"/>
              <a:gd name="connsiteX1" fmla="*/ 1187668 w 5087006"/>
              <a:gd name="connsiteY1" fmla="*/ 563 h 1240785"/>
              <a:gd name="connsiteX2" fmla="*/ 2753710 w 5087006"/>
              <a:gd name="connsiteY2" fmla="*/ 725778 h 1240785"/>
              <a:gd name="connsiteX3" fmla="*/ 4141076 w 5087006"/>
              <a:gd name="connsiteY3" fmla="*/ 441999 h 1240785"/>
              <a:gd name="connsiteX4" fmla="*/ 5087006 w 5087006"/>
              <a:gd name="connsiteY4" fmla="*/ 1240785 h 1240785"/>
              <a:gd name="connsiteX0" fmla="*/ 0 w 5087006"/>
              <a:gd name="connsiteY0" fmla="*/ 1051589 h 1240774"/>
              <a:gd name="connsiteX1" fmla="*/ 1187668 w 5087006"/>
              <a:gd name="connsiteY1" fmla="*/ 552 h 1240774"/>
              <a:gd name="connsiteX2" fmla="*/ 2753710 w 5087006"/>
              <a:gd name="connsiteY2" fmla="*/ 725767 h 1240774"/>
              <a:gd name="connsiteX3" fmla="*/ 4172607 w 5087006"/>
              <a:gd name="connsiteY3" fmla="*/ 347394 h 1240774"/>
              <a:gd name="connsiteX4" fmla="*/ 5087006 w 5087006"/>
              <a:gd name="connsiteY4" fmla="*/ 1240774 h 1240774"/>
              <a:gd name="connsiteX0" fmla="*/ 0 w 5087006"/>
              <a:gd name="connsiteY0" fmla="*/ 1051625 h 1240810"/>
              <a:gd name="connsiteX1" fmla="*/ 1187668 w 5087006"/>
              <a:gd name="connsiteY1" fmla="*/ 588 h 1240810"/>
              <a:gd name="connsiteX2" fmla="*/ 2774731 w 5087006"/>
              <a:gd name="connsiteY2" fmla="*/ 893969 h 1240810"/>
              <a:gd name="connsiteX3" fmla="*/ 4172607 w 5087006"/>
              <a:gd name="connsiteY3" fmla="*/ 347430 h 1240810"/>
              <a:gd name="connsiteX4" fmla="*/ 5087006 w 5087006"/>
              <a:gd name="connsiteY4" fmla="*/ 1240810 h 1240810"/>
              <a:gd name="connsiteX0" fmla="*/ 0 w 5087006"/>
              <a:gd name="connsiteY0" fmla="*/ 1052990 h 1242175"/>
              <a:gd name="connsiteX1" fmla="*/ 1187668 w 5087006"/>
              <a:gd name="connsiteY1" fmla="*/ 1953 h 1242175"/>
              <a:gd name="connsiteX2" fmla="*/ 2774731 w 5087006"/>
              <a:gd name="connsiteY2" fmla="*/ 779720 h 1242175"/>
              <a:gd name="connsiteX3" fmla="*/ 4172607 w 5087006"/>
              <a:gd name="connsiteY3" fmla="*/ 348795 h 1242175"/>
              <a:gd name="connsiteX4" fmla="*/ 5087006 w 5087006"/>
              <a:gd name="connsiteY4" fmla="*/ 1242175 h 1242175"/>
              <a:gd name="connsiteX0" fmla="*/ 0 w 5139558"/>
              <a:gd name="connsiteY0" fmla="*/ 1406841 h 1406841"/>
              <a:gd name="connsiteX1" fmla="*/ 1240220 w 5139558"/>
              <a:gd name="connsiteY1" fmla="*/ 8963 h 1406841"/>
              <a:gd name="connsiteX2" fmla="*/ 2827283 w 5139558"/>
              <a:gd name="connsiteY2" fmla="*/ 786730 h 1406841"/>
              <a:gd name="connsiteX3" fmla="*/ 4225159 w 5139558"/>
              <a:gd name="connsiteY3" fmla="*/ 355805 h 1406841"/>
              <a:gd name="connsiteX4" fmla="*/ 5139558 w 5139558"/>
              <a:gd name="connsiteY4" fmla="*/ 1249185 h 1406841"/>
              <a:gd name="connsiteX0" fmla="*/ 0 w 5139558"/>
              <a:gd name="connsiteY0" fmla="*/ 1406841 h 1406841"/>
              <a:gd name="connsiteX1" fmla="*/ 1240220 w 5139558"/>
              <a:gd name="connsiteY1" fmla="*/ 8963 h 1406841"/>
              <a:gd name="connsiteX2" fmla="*/ 2827283 w 5139558"/>
              <a:gd name="connsiteY2" fmla="*/ 786730 h 1406841"/>
              <a:gd name="connsiteX3" fmla="*/ 4225159 w 5139558"/>
              <a:gd name="connsiteY3" fmla="*/ 355805 h 1406841"/>
              <a:gd name="connsiteX4" fmla="*/ 5139558 w 5139558"/>
              <a:gd name="connsiteY4" fmla="*/ 1249185 h 1406841"/>
              <a:gd name="connsiteX0" fmla="*/ 0 w 5139558"/>
              <a:gd name="connsiteY0" fmla="*/ 1398249 h 1398249"/>
              <a:gd name="connsiteX1" fmla="*/ 1240220 w 5139558"/>
              <a:gd name="connsiteY1" fmla="*/ 371 h 1398249"/>
              <a:gd name="connsiteX2" fmla="*/ 2827283 w 5139558"/>
              <a:gd name="connsiteY2" fmla="*/ 778138 h 1398249"/>
              <a:gd name="connsiteX3" fmla="*/ 4225159 w 5139558"/>
              <a:gd name="connsiteY3" fmla="*/ 347213 h 1398249"/>
              <a:gd name="connsiteX4" fmla="*/ 5139558 w 5139558"/>
              <a:gd name="connsiteY4" fmla="*/ 1240593 h 1398249"/>
              <a:gd name="connsiteX0" fmla="*/ 0 w 5118538"/>
              <a:gd name="connsiteY0" fmla="*/ 1398249 h 1398249"/>
              <a:gd name="connsiteX1" fmla="*/ 1240220 w 5118538"/>
              <a:gd name="connsiteY1" fmla="*/ 371 h 1398249"/>
              <a:gd name="connsiteX2" fmla="*/ 2827283 w 5118538"/>
              <a:gd name="connsiteY2" fmla="*/ 778138 h 1398249"/>
              <a:gd name="connsiteX3" fmla="*/ 4225159 w 5118538"/>
              <a:gd name="connsiteY3" fmla="*/ 347213 h 1398249"/>
              <a:gd name="connsiteX4" fmla="*/ 5118538 w 5118538"/>
              <a:gd name="connsiteY4" fmla="*/ 1398248 h 1398249"/>
              <a:gd name="connsiteX0" fmla="*/ 0 w 5118538"/>
              <a:gd name="connsiteY0" fmla="*/ 1398249 h 1398249"/>
              <a:gd name="connsiteX1" fmla="*/ 1240220 w 5118538"/>
              <a:gd name="connsiteY1" fmla="*/ 371 h 1398249"/>
              <a:gd name="connsiteX2" fmla="*/ 2827283 w 5118538"/>
              <a:gd name="connsiteY2" fmla="*/ 778138 h 1398249"/>
              <a:gd name="connsiteX3" fmla="*/ 4225159 w 5118538"/>
              <a:gd name="connsiteY3" fmla="*/ 347213 h 1398249"/>
              <a:gd name="connsiteX4" fmla="*/ 5118538 w 5118538"/>
              <a:gd name="connsiteY4" fmla="*/ 1398248 h 1398249"/>
              <a:gd name="connsiteX0" fmla="*/ 0 w 5118538"/>
              <a:gd name="connsiteY0" fmla="*/ 1398249 h 1398249"/>
              <a:gd name="connsiteX1" fmla="*/ 1240220 w 5118538"/>
              <a:gd name="connsiteY1" fmla="*/ 371 h 1398249"/>
              <a:gd name="connsiteX2" fmla="*/ 2827283 w 5118538"/>
              <a:gd name="connsiteY2" fmla="*/ 778138 h 1398249"/>
              <a:gd name="connsiteX3" fmla="*/ 4225159 w 5118538"/>
              <a:gd name="connsiteY3" fmla="*/ 347213 h 1398249"/>
              <a:gd name="connsiteX4" fmla="*/ 5118538 w 5118538"/>
              <a:gd name="connsiteY4" fmla="*/ 1398248 h 1398249"/>
              <a:gd name="connsiteX0" fmla="*/ 0 w 5118538"/>
              <a:gd name="connsiteY0" fmla="*/ 1398249 h 1398249"/>
              <a:gd name="connsiteX1" fmla="*/ 1240220 w 5118538"/>
              <a:gd name="connsiteY1" fmla="*/ 371 h 1398249"/>
              <a:gd name="connsiteX2" fmla="*/ 2827283 w 5118538"/>
              <a:gd name="connsiteY2" fmla="*/ 778138 h 1398249"/>
              <a:gd name="connsiteX3" fmla="*/ 4225159 w 5118538"/>
              <a:gd name="connsiteY3" fmla="*/ 347213 h 1398249"/>
              <a:gd name="connsiteX4" fmla="*/ 5118538 w 5118538"/>
              <a:gd name="connsiteY4" fmla="*/ 1398248 h 1398249"/>
              <a:gd name="connsiteX0" fmla="*/ 0 w 5244662"/>
              <a:gd name="connsiteY0" fmla="*/ 1398249 h 1398249"/>
              <a:gd name="connsiteX1" fmla="*/ 1240220 w 5244662"/>
              <a:gd name="connsiteY1" fmla="*/ 371 h 1398249"/>
              <a:gd name="connsiteX2" fmla="*/ 2827283 w 5244662"/>
              <a:gd name="connsiteY2" fmla="*/ 778138 h 1398249"/>
              <a:gd name="connsiteX3" fmla="*/ 4225159 w 5244662"/>
              <a:gd name="connsiteY3" fmla="*/ 347213 h 1398249"/>
              <a:gd name="connsiteX4" fmla="*/ 5244662 w 5244662"/>
              <a:gd name="connsiteY4" fmla="*/ 1009365 h 1398249"/>
              <a:gd name="connsiteX0" fmla="*/ 0 w 5013434"/>
              <a:gd name="connsiteY0" fmla="*/ 1398249 h 1398249"/>
              <a:gd name="connsiteX1" fmla="*/ 1240220 w 5013434"/>
              <a:gd name="connsiteY1" fmla="*/ 371 h 1398249"/>
              <a:gd name="connsiteX2" fmla="*/ 2827283 w 5013434"/>
              <a:gd name="connsiteY2" fmla="*/ 778138 h 1398249"/>
              <a:gd name="connsiteX3" fmla="*/ 4225159 w 5013434"/>
              <a:gd name="connsiteY3" fmla="*/ 347213 h 1398249"/>
              <a:gd name="connsiteX4" fmla="*/ 5013434 w 5013434"/>
              <a:gd name="connsiteY4" fmla="*/ 1282634 h 1398249"/>
              <a:gd name="connsiteX0" fmla="*/ 0 w 5013434"/>
              <a:gd name="connsiteY0" fmla="*/ 1398252 h 1398252"/>
              <a:gd name="connsiteX1" fmla="*/ 1240220 w 5013434"/>
              <a:gd name="connsiteY1" fmla="*/ 374 h 1398252"/>
              <a:gd name="connsiteX2" fmla="*/ 2827283 w 5013434"/>
              <a:gd name="connsiteY2" fmla="*/ 778141 h 1398252"/>
              <a:gd name="connsiteX3" fmla="*/ 4151586 w 5013434"/>
              <a:gd name="connsiteY3" fmla="*/ 399768 h 1398252"/>
              <a:gd name="connsiteX4" fmla="*/ 5013434 w 5013434"/>
              <a:gd name="connsiteY4" fmla="*/ 1282637 h 1398252"/>
              <a:gd name="connsiteX0" fmla="*/ 0 w 5013434"/>
              <a:gd name="connsiteY0" fmla="*/ 1398238 h 1398238"/>
              <a:gd name="connsiteX1" fmla="*/ 1240220 w 5013434"/>
              <a:gd name="connsiteY1" fmla="*/ 360 h 1398238"/>
              <a:gd name="connsiteX2" fmla="*/ 2827283 w 5013434"/>
              <a:gd name="connsiteY2" fmla="*/ 778127 h 1398238"/>
              <a:gd name="connsiteX3" fmla="*/ 4151586 w 5013434"/>
              <a:gd name="connsiteY3" fmla="*/ 399754 h 1398238"/>
              <a:gd name="connsiteX4" fmla="*/ 5013434 w 5013434"/>
              <a:gd name="connsiteY4" fmla="*/ 1282623 h 1398238"/>
              <a:gd name="connsiteX0" fmla="*/ 0 w 5013434"/>
              <a:gd name="connsiteY0" fmla="*/ 1408189 h 1408189"/>
              <a:gd name="connsiteX1" fmla="*/ 1240220 w 5013434"/>
              <a:gd name="connsiteY1" fmla="*/ 10311 h 1408189"/>
              <a:gd name="connsiteX2" fmla="*/ 2774731 w 5013434"/>
              <a:gd name="connsiteY2" fmla="*/ 746036 h 1408189"/>
              <a:gd name="connsiteX3" fmla="*/ 4151586 w 5013434"/>
              <a:gd name="connsiteY3" fmla="*/ 409705 h 1408189"/>
              <a:gd name="connsiteX4" fmla="*/ 5013434 w 5013434"/>
              <a:gd name="connsiteY4" fmla="*/ 1292574 h 1408189"/>
              <a:gd name="connsiteX0" fmla="*/ 0 w 5013434"/>
              <a:gd name="connsiteY0" fmla="*/ 1408734 h 1408734"/>
              <a:gd name="connsiteX1" fmla="*/ 1240220 w 5013434"/>
              <a:gd name="connsiteY1" fmla="*/ 10856 h 1408734"/>
              <a:gd name="connsiteX2" fmla="*/ 2774731 w 5013434"/>
              <a:gd name="connsiteY2" fmla="*/ 746581 h 1408734"/>
              <a:gd name="connsiteX3" fmla="*/ 4225159 w 5013434"/>
              <a:gd name="connsiteY3" fmla="*/ 494333 h 1408734"/>
              <a:gd name="connsiteX4" fmla="*/ 5013434 w 5013434"/>
              <a:gd name="connsiteY4" fmla="*/ 1293119 h 1408734"/>
              <a:gd name="connsiteX0" fmla="*/ 0 w 5013434"/>
              <a:gd name="connsiteY0" fmla="*/ 1398064 h 1398064"/>
              <a:gd name="connsiteX1" fmla="*/ 1240220 w 5013434"/>
              <a:gd name="connsiteY1" fmla="*/ 186 h 1398064"/>
              <a:gd name="connsiteX2" fmla="*/ 2774731 w 5013434"/>
              <a:gd name="connsiteY2" fmla="*/ 735911 h 1398064"/>
              <a:gd name="connsiteX3" fmla="*/ 4225159 w 5013434"/>
              <a:gd name="connsiteY3" fmla="*/ 483663 h 1398064"/>
              <a:gd name="connsiteX4" fmla="*/ 5013434 w 5013434"/>
              <a:gd name="connsiteY4" fmla="*/ 1282449 h 1398064"/>
              <a:gd name="connsiteX0" fmla="*/ 0 w 5013434"/>
              <a:gd name="connsiteY0" fmla="*/ 1398064 h 1398064"/>
              <a:gd name="connsiteX1" fmla="*/ 1240220 w 5013434"/>
              <a:gd name="connsiteY1" fmla="*/ 186 h 1398064"/>
              <a:gd name="connsiteX2" fmla="*/ 2774731 w 5013434"/>
              <a:gd name="connsiteY2" fmla="*/ 735911 h 1398064"/>
              <a:gd name="connsiteX3" fmla="*/ 4225159 w 5013434"/>
              <a:gd name="connsiteY3" fmla="*/ 483663 h 1398064"/>
              <a:gd name="connsiteX4" fmla="*/ 5013434 w 5013434"/>
              <a:gd name="connsiteY4" fmla="*/ 1282449 h 1398064"/>
              <a:gd name="connsiteX0" fmla="*/ 0 w 5013434"/>
              <a:gd name="connsiteY0" fmla="*/ 1398064 h 1398064"/>
              <a:gd name="connsiteX1" fmla="*/ 1240220 w 5013434"/>
              <a:gd name="connsiteY1" fmla="*/ 186 h 1398064"/>
              <a:gd name="connsiteX2" fmla="*/ 2774731 w 5013434"/>
              <a:gd name="connsiteY2" fmla="*/ 735911 h 1398064"/>
              <a:gd name="connsiteX3" fmla="*/ 4225159 w 5013434"/>
              <a:gd name="connsiteY3" fmla="*/ 483663 h 1398064"/>
              <a:gd name="connsiteX4" fmla="*/ 5013434 w 5013434"/>
              <a:gd name="connsiteY4" fmla="*/ 1282449 h 1398064"/>
              <a:gd name="connsiteX0" fmla="*/ 0 w 5013434"/>
              <a:gd name="connsiteY0" fmla="*/ 1398064 h 1398064"/>
              <a:gd name="connsiteX1" fmla="*/ 1240220 w 5013434"/>
              <a:gd name="connsiteY1" fmla="*/ 186 h 1398064"/>
              <a:gd name="connsiteX2" fmla="*/ 2774731 w 5013434"/>
              <a:gd name="connsiteY2" fmla="*/ 735911 h 1398064"/>
              <a:gd name="connsiteX3" fmla="*/ 4225159 w 5013434"/>
              <a:gd name="connsiteY3" fmla="*/ 483663 h 1398064"/>
              <a:gd name="connsiteX4" fmla="*/ 5013434 w 5013434"/>
              <a:gd name="connsiteY4" fmla="*/ 1282449 h 1398064"/>
              <a:gd name="connsiteX0" fmla="*/ 0 w 5013434"/>
              <a:gd name="connsiteY0" fmla="*/ 1398064 h 1398064"/>
              <a:gd name="connsiteX1" fmla="*/ 1240220 w 5013434"/>
              <a:gd name="connsiteY1" fmla="*/ 186 h 1398064"/>
              <a:gd name="connsiteX2" fmla="*/ 2774731 w 5013434"/>
              <a:gd name="connsiteY2" fmla="*/ 735911 h 1398064"/>
              <a:gd name="connsiteX3" fmla="*/ 4225159 w 5013434"/>
              <a:gd name="connsiteY3" fmla="*/ 483663 h 1398064"/>
              <a:gd name="connsiteX4" fmla="*/ 5013434 w 5013434"/>
              <a:gd name="connsiteY4" fmla="*/ 1282449 h 1398064"/>
              <a:gd name="connsiteX0" fmla="*/ 0 w 4981946"/>
              <a:gd name="connsiteY0" fmla="*/ 1398064 h 1776435"/>
              <a:gd name="connsiteX1" fmla="*/ 1240220 w 4981946"/>
              <a:gd name="connsiteY1" fmla="*/ 186 h 1776435"/>
              <a:gd name="connsiteX2" fmla="*/ 2774731 w 4981946"/>
              <a:gd name="connsiteY2" fmla="*/ 735911 h 1776435"/>
              <a:gd name="connsiteX3" fmla="*/ 4225159 w 4981946"/>
              <a:gd name="connsiteY3" fmla="*/ 483663 h 1776435"/>
              <a:gd name="connsiteX4" fmla="*/ 4981903 w 4981946"/>
              <a:gd name="connsiteY4" fmla="*/ 1776435 h 1776435"/>
              <a:gd name="connsiteX0" fmla="*/ 0 w 4981946"/>
              <a:gd name="connsiteY0" fmla="*/ 2140985 h 2140985"/>
              <a:gd name="connsiteX1" fmla="*/ 1240220 w 4981946"/>
              <a:gd name="connsiteY1" fmla="*/ 38914 h 2140985"/>
              <a:gd name="connsiteX2" fmla="*/ 2774731 w 4981946"/>
              <a:gd name="connsiteY2" fmla="*/ 774639 h 2140985"/>
              <a:gd name="connsiteX3" fmla="*/ 4225159 w 4981946"/>
              <a:gd name="connsiteY3" fmla="*/ 522391 h 2140985"/>
              <a:gd name="connsiteX4" fmla="*/ 4981903 w 4981946"/>
              <a:gd name="connsiteY4" fmla="*/ 1815163 h 2140985"/>
              <a:gd name="connsiteX0" fmla="*/ 0 w 4981946"/>
              <a:gd name="connsiteY0" fmla="*/ 2140985 h 2140985"/>
              <a:gd name="connsiteX1" fmla="*/ 1240220 w 4981946"/>
              <a:gd name="connsiteY1" fmla="*/ 38914 h 2140985"/>
              <a:gd name="connsiteX2" fmla="*/ 2774731 w 4981946"/>
              <a:gd name="connsiteY2" fmla="*/ 774639 h 2140985"/>
              <a:gd name="connsiteX3" fmla="*/ 4225159 w 4981946"/>
              <a:gd name="connsiteY3" fmla="*/ 522391 h 2140985"/>
              <a:gd name="connsiteX4" fmla="*/ 4981903 w 4981946"/>
              <a:gd name="connsiteY4" fmla="*/ 1815163 h 2140985"/>
              <a:gd name="connsiteX0" fmla="*/ 0 w 4981946"/>
              <a:gd name="connsiteY0" fmla="*/ 2107101 h 2107101"/>
              <a:gd name="connsiteX1" fmla="*/ 1240220 w 4981946"/>
              <a:gd name="connsiteY1" fmla="*/ 5030 h 2107101"/>
              <a:gd name="connsiteX2" fmla="*/ 2774731 w 4981946"/>
              <a:gd name="connsiteY2" fmla="*/ 740755 h 2107101"/>
              <a:gd name="connsiteX3" fmla="*/ 4225159 w 4981946"/>
              <a:gd name="connsiteY3" fmla="*/ 488507 h 2107101"/>
              <a:gd name="connsiteX4" fmla="*/ 4981903 w 4981946"/>
              <a:gd name="connsiteY4" fmla="*/ 1781279 h 2107101"/>
              <a:gd name="connsiteX0" fmla="*/ 0 w 4981946"/>
              <a:gd name="connsiteY0" fmla="*/ 2103713 h 2103713"/>
              <a:gd name="connsiteX1" fmla="*/ 1240220 w 4981946"/>
              <a:gd name="connsiteY1" fmla="*/ 1642 h 2103713"/>
              <a:gd name="connsiteX2" fmla="*/ 2774731 w 4981946"/>
              <a:gd name="connsiteY2" fmla="*/ 737367 h 2103713"/>
              <a:gd name="connsiteX3" fmla="*/ 4225159 w 4981946"/>
              <a:gd name="connsiteY3" fmla="*/ 485119 h 2103713"/>
              <a:gd name="connsiteX4" fmla="*/ 4981903 w 4981946"/>
              <a:gd name="connsiteY4" fmla="*/ 1777891 h 2103713"/>
              <a:gd name="connsiteX0" fmla="*/ 0 w 4971436"/>
              <a:gd name="connsiteY0" fmla="*/ 2119001 h 2119001"/>
              <a:gd name="connsiteX1" fmla="*/ 1229710 w 4971436"/>
              <a:gd name="connsiteY1" fmla="*/ 37951 h 2119001"/>
              <a:gd name="connsiteX2" fmla="*/ 2764221 w 4971436"/>
              <a:gd name="connsiteY2" fmla="*/ 773676 h 2119001"/>
              <a:gd name="connsiteX3" fmla="*/ 4214649 w 4971436"/>
              <a:gd name="connsiteY3" fmla="*/ 521428 h 2119001"/>
              <a:gd name="connsiteX4" fmla="*/ 4971393 w 4971436"/>
              <a:gd name="connsiteY4" fmla="*/ 1814200 h 2119001"/>
              <a:gd name="connsiteX0" fmla="*/ 0 w 4971436"/>
              <a:gd name="connsiteY0" fmla="*/ 2082419 h 2082419"/>
              <a:gd name="connsiteX1" fmla="*/ 1229710 w 4971436"/>
              <a:gd name="connsiteY1" fmla="*/ 1369 h 2082419"/>
              <a:gd name="connsiteX2" fmla="*/ 2764221 w 4971436"/>
              <a:gd name="connsiteY2" fmla="*/ 737094 h 2082419"/>
              <a:gd name="connsiteX3" fmla="*/ 4214649 w 4971436"/>
              <a:gd name="connsiteY3" fmla="*/ 484846 h 2082419"/>
              <a:gd name="connsiteX4" fmla="*/ 4971393 w 4971436"/>
              <a:gd name="connsiteY4" fmla="*/ 1777618 h 2082419"/>
              <a:gd name="connsiteX0" fmla="*/ 0 w 4971436"/>
              <a:gd name="connsiteY0" fmla="*/ 2082419 h 2082419"/>
              <a:gd name="connsiteX1" fmla="*/ 1229710 w 4971436"/>
              <a:gd name="connsiteY1" fmla="*/ 1369 h 2082419"/>
              <a:gd name="connsiteX2" fmla="*/ 2764221 w 4971436"/>
              <a:gd name="connsiteY2" fmla="*/ 737094 h 2082419"/>
              <a:gd name="connsiteX3" fmla="*/ 4214649 w 4971436"/>
              <a:gd name="connsiteY3" fmla="*/ 484846 h 2082419"/>
              <a:gd name="connsiteX4" fmla="*/ 4971393 w 4971436"/>
              <a:gd name="connsiteY4" fmla="*/ 1777618 h 2082419"/>
              <a:gd name="connsiteX0" fmla="*/ 0 w 4971436"/>
              <a:gd name="connsiteY0" fmla="*/ 2083907 h 2083907"/>
              <a:gd name="connsiteX1" fmla="*/ 1229710 w 4971436"/>
              <a:gd name="connsiteY1" fmla="*/ 2857 h 2083907"/>
              <a:gd name="connsiteX2" fmla="*/ 2764221 w 4971436"/>
              <a:gd name="connsiteY2" fmla="*/ 738582 h 2083907"/>
              <a:gd name="connsiteX3" fmla="*/ 4214649 w 4971436"/>
              <a:gd name="connsiteY3" fmla="*/ 486334 h 2083907"/>
              <a:gd name="connsiteX4" fmla="*/ 4971393 w 4971436"/>
              <a:gd name="connsiteY4" fmla="*/ 1779106 h 2083907"/>
              <a:gd name="connsiteX0" fmla="*/ 0 w 4971436"/>
              <a:gd name="connsiteY0" fmla="*/ 2083907 h 2083907"/>
              <a:gd name="connsiteX1" fmla="*/ 1229710 w 4971436"/>
              <a:gd name="connsiteY1" fmla="*/ 2857 h 2083907"/>
              <a:gd name="connsiteX2" fmla="*/ 2764221 w 4971436"/>
              <a:gd name="connsiteY2" fmla="*/ 738582 h 2083907"/>
              <a:gd name="connsiteX3" fmla="*/ 4214649 w 4971436"/>
              <a:gd name="connsiteY3" fmla="*/ 486334 h 2083907"/>
              <a:gd name="connsiteX4" fmla="*/ 4971393 w 4971436"/>
              <a:gd name="connsiteY4" fmla="*/ 1779106 h 2083907"/>
              <a:gd name="connsiteX0" fmla="*/ 0 w 4939905"/>
              <a:gd name="connsiteY0" fmla="*/ 2009192 h 2009192"/>
              <a:gd name="connsiteX1" fmla="*/ 1198179 w 4939905"/>
              <a:gd name="connsiteY1" fmla="*/ 33246 h 2009192"/>
              <a:gd name="connsiteX2" fmla="*/ 2732690 w 4939905"/>
              <a:gd name="connsiteY2" fmla="*/ 768971 h 2009192"/>
              <a:gd name="connsiteX3" fmla="*/ 4183118 w 4939905"/>
              <a:gd name="connsiteY3" fmla="*/ 516723 h 2009192"/>
              <a:gd name="connsiteX4" fmla="*/ 4939862 w 4939905"/>
              <a:gd name="connsiteY4" fmla="*/ 1809495 h 2009192"/>
              <a:gd name="connsiteX0" fmla="*/ 0 w 4939905"/>
              <a:gd name="connsiteY0" fmla="*/ 1977588 h 1977588"/>
              <a:gd name="connsiteX1" fmla="*/ 1198179 w 4939905"/>
              <a:gd name="connsiteY1" fmla="*/ 1642 h 1977588"/>
              <a:gd name="connsiteX2" fmla="*/ 2732690 w 4939905"/>
              <a:gd name="connsiteY2" fmla="*/ 737367 h 1977588"/>
              <a:gd name="connsiteX3" fmla="*/ 4183118 w 4939905"/>
              <a:gd name="connsiteY3" fmla="*/ 485119 h 1977588"/>
              <a:gd name="connsiteX4" fmla="*/ 4939862 w 4939905"/>
              <a:gd name="connsiteY4" fmla="*/ 1777891 h 1977588"/>
              <a:gd name="connsiteX0" fmla="*/ 0 w 4939905"/>
              <a:gd name="connsiteY0" fmla="*/ 1977588 h 1977588"/>
              <a:gd name="connsiteX1" fmla="*/ 1198179 w 4939905"/>
              <a:gd name="connsiteY1" fmla="*/ 1642 h 1977588"/>
              <a:gd name="connsiteX2" fmla="*/ 2732690 w 4939905"/>
              <a:gd name="connsiteY2" fmla="*/ 737367 h 1977588"/>
              <a:gd name="connsiteX3" fmla="*/ 4183118 w 4939905"/>
              <a:gd name="connsiteY3" fmla="*/ 485119 h 1977588"/>
              <a:gd name="connsiteX4" fmla="*/ 4939862 w 4939905"/>
              <a:gd name="connsiteY4" fmla="*/ 1777891 h 1977588"/>
              <a:gd name="connsiteX0" fmla="*/ 0 w 4939905"/>
              <a:gd name="connsiteY0" fmla="*/ 1977588 h 1977588"/>
              <a:gd name="connsiteX1" fmla="*/ 1198179 w 4939905"/>
              <a:gd name="connsiteY1" fmla="*/ 1642 h 1977588"/>
              <a:gd name="connsiteX2" fmla="*/ 2732690 w 4939905"/>
              <a:gd name="connsiteY2" fmla="*/ 737367 h 1977588"/>
              <a:gd name="connsiteX3" fmla="*/ 4183118 w 4939905"/>
              <a:gd name="connsiteY3" fmla="*/ 485119 h 1977588"/>
              <a:gd name="connsiteX4" fmla="*/ 4939862 w 4939905"/>
              <a:gd name="connsiteY4" fmla="*/ 1777891 h 1977588"/>
              <a:gd name="connsiteX0" fmla="*/ 0 w 4939905"/>
              <a:gd name="connsiteY0" fmla="*/ 1977588 h 1977588"/>
              <a:gd name="connsiteX1" fmla="*/ 1198179 w 4939905"/>
              <a:gd name="connsiteY1" fmla="*/ 1642 h 1977588"/>
              <a:gd name="connsiteX2" fmla="*/ 2732690 w 4939905"/>
              <a:gd name="connsiteY2" fmla="*/ 737367 h 1977588"/>
              <a:gd name="connsiteX3" fmla="*/ 4183118 w 4939905"/>
              <a:gd name="connsiteY3" fmla="*/ 485119 h 1977588"/>
              <a:gd name="connsiteX4" fmla="*/ 4939862 w 4939905"/>
              <a:gd name="connsiteY4" fmla="*/ 1777891 h 1977588"/>
              <a:gd name="connsiteX0" fmla="*/ 0 w 4939905"/>
              <a:gd name="connsiteY0" fmla="*/ 1977588 h 1977588"/>
              <a:gd name="connsiteX1" fmla="*/ 1198179 w 4939905"/>
              <a:gd name="connsiteY1" fmla="*/ 1642 h 1977588"/>
              <a:gd name="connsiteX2" fmla="*/ 2732690 w 4939905"/>
              <a:gd name="connsiteY2" fmla="*/ 737367 h 1977588"/>
              <a:gd name="connsiteX3" fmla="*/ 4183118 w 4939905"/>
              <a:gd name="connsiteY3" fmla="*/ 485119 h 1977588"/>
              <a:gd name="connsiteX4" fmla="*/ 4939862 w 4939905"/>
              <a:gd name="connsiteY4" fmla="*/ 1777891 h 1977588"/>
              <a:gd name="connsiteX0" fmla="*/ 0 w 4981904"/>
              <a:gd name="connsiteY0" fmla="*/ 1977588 h 1977588"/>
              <a:gd name="connsiteX1" fmla="*/ 1198179 w 4981904"/>
              <a:gd name="connsiteY1" fmla="*/ 1642 h 1977588"/>
              <a:gd name="connsiteX2" fmla="*/ 2732690 w 4981904"/>
              <a:gd name="connsiteY2" fmla="*/ 737367 h 1977588"/>
              <a:gd name="connsiteX3" fmla="*/ 4183118 w 4981904"/>
              <a:gd name="connsiteY3" fmla="*/ 485119 h 1977588"/>
              <a:gd name="connsiteX4" fmla="*/ 4981904 w 4981904"/>
              <a:gd name="connsiteY4" fmla="*/ 1830443 h 1977588"/>
              <a:gd name="connsiteX0" fmla="*/ 0 w 4971393"/>
              <a:gd name="connsiteY0" fmla="*/ 1921484 h 1921484"/>
              <a:gd name="connsiteX1" fmla="*/ 1187668 w 4971393"/>
              <a:gd name="connsiteY1" fmla="*/ 29621 h 1921484"/>
              <a:gd name="connsiteX2" fmla="*/ 2722179 w 4971393"/>
              <a:gd name="connsiteY2" fmla="*/ 765346 h 1921484"/>
              <a:gd name="connsiteX3" fmla="*/ 4172607 w 4971393"/>
              <a:gd name="connsiteY3" fmla="*/ 513098 h 1921484"/>
              <a:gd name="connsiteX4" fmla="*/ 4971393 w 4971393"/>
              <a:gd name="connsiteY4" fmla="*/ 1858422 h 1921484"/>
              <a:gd name="connsiteX0" fmla="*/ 0 w 4971393"/>
              <a:gd name="connsiteY0" fmla="*/ 1899415 h 1899415"/>
              <a:gd name="connsiteX1" fmla="*/ 1187668 w 4971393"/>
              <a:gd name="connsiteY1" fmla="*/ 7552 h 1899415"/>
              <a:gd name="connsiteX2" fmla="*/ 2722179 w 4971393"/>
              <a:gd name="connsiteY2" fmla="*/ 743277 h 1899415"/>
              <a:gd name="connsiteX3" fmla="*/ 4172607 w 4971393"/>
              <a:gd name="connsiteY3" fmla="*/ 491029 h 1899415"/>
              <a:gd name="connsiteX4" fmla="*/ 4971393 w 4971393"/>
              <a:gd name="connsiteY4" fmla="*/ 1836353 h 1899415"/>
              <a:gd name="connsiteX0" fmla="*/ 0 w 4971393"/>
              <a:gd name="connsiteY0" fmla="*/ 1895190 h 1895190"/>
              <a:gd name="connsiteX1" fmla="*/ 1187668 w 4971393"/>
              <a:gd name="connsiteY1" fmla="*/ 3327 h 1895190"/>
              <a:gd name="connsiteX2" fmla="*/ 2722179 w 4971393"/>
              <a:gd name="connsiteY2" fmla="*/ 739052 h 1895190"/>
              <a:gd name="connsiteX3" fmla="*/ 4172607 w 4971393"/>
              <a:gd name="connsiteY3" fmla="*/ 486804 h 1895190"/>
              <a:gd name="connsiteX4" fmla="*/ 4971393 w 4971393"/>
              <a:gd name="connsiteY4" fmla="*/ 1832128 h 1895190"/>
              <a:gd name="connsiteX0" fmla="*/ 0 w 4971393"/>
              <a:gd name="connsiteY0" fmla="*/ 1901119 h 1901119"/>
              <a:gd name="connsiteX1" fmla="*/ 1187668 w 4971393"/>
              <a:gd name="connsiteY1" fmla="*/ 9256 h 1901119"/>
              <a:gd name="connsiteX2" fmla="*/ 2722179 w 4971393"/>
              <a:gd name="connsiteY2" fmla="*/ 744981 h 1901119"/>
              <a:gd name="connsiteX3" fmla="*/ 4172607 w 4971393"/>
              <a:gd name="connsiteY3" fmla="*/ 492733 h 1901119"/>
              <a:gd name="connsiteX4" fmla="*/ 4971393 w 4971393"/>
              <a:gd name="connsiteY4" fmla="*/ 1838057 h 1901119"/>
              <a:gd name="connsiteX0" fmla="*/ 0 w 4971393"/>
              <a:gd name="connsiteY0" fmla="*/ 1897852 h 1897852"/>
              <a:gd name="connsiteX1" fmla="*/ 1187668 w 4971393"/>
              <a:gd name="connsiteY1" fmla="*/ 5989 h 1897852"/>
              <a:gd name="connsiteX2" fmla="*/ 2722179 w 4971393"/>
              <a:gd name="connsiteY2" fmla="*/ 741714 h 1897852"/>
              <a:gd name="connsiteX3" fmla="*/ 4172607 w 4971393"/>
              <a:gd name="connsiteY3" fmla="*/ 489466 h 1897852"/>
              <a:gd name="connsiteX4" fmla="*/ 4971393 w 4971393"/>
              <a:gd name="connsiteY4" fmla="*/ 1834790 h 1897852"/>
              <a:gd name="connsiteX0" fmla="*/ 0 w 4971393"/>
              <a:gd name="connsiteY0" fmla="*/ 1892095 h 1892095"/>
              <a:gd name="connsiteX1" fmla="*/ 1187668 w 4971393"/>
              <a:gd name="connsiteY1" fmla="*/ 232 h 1892095"/>
              <a:gd name="connsiteX2" fmla="*/ 2722179 w 4971393"/>
              <a:gd name="connsiteY2" fmla="*/ 735957 h 1892095"/>
              <a:gd name="connsiteX3" fmla="*/ 4172607 w 4971393"/>
              <a:gd name="connsiteY3" fmla="*/ 483709 h 1892095"/>
              <a:gd name="connsiteX4" fmla="*/ 4971393 w 4971393"/>
              <a:gd name="connsiteY4" fmla="*/ 1829033 h 1892095"/>
              <a:gd name="connsiteX0" fmla="*/ 0 w 4971393"/>
              <a:gd name="connsiteY0" fmla="*/ 1892095 h 1892095"/>
              <a:gd name="connsiteX1" fmla="*/ 1187668 w 4971393"/>
              <a:gd name="connsiteY1" fmla="*/ 232 h 1892095"/>
              <a:gd name="connsiteX2" fmla="*/ 2722179 w 4971393"/>
              <a:gd name="connsiteY2" fmla="*/ 735957 h 1892095"/>
              <a:gd name="connsiteX3" fmla="*/ 4172607 w 4971393"/>
              <a:gd name="connsiteY3" fmla="*/ 483709 h 1892095"/>
              <a:gd name="connsiteX4" fmla="*/ 4971393 w 4971393"/>
              <a:gd name="connsiteY4" fmla="*/ 1829033 h 1892095"/>
              <a:gd name="connsiteX0" fmla="*/ 0 w 4971393"/>
              <a:gd name="connsiteY0" fmla="*/ 1892095 h 1892095"/>
              <a:gd name="connsiteX1" fmla="*/ 1187668 w 4971393"/>
              <a:gd name="connsiteY1" fmla="*/ 232 h 1892095"/>
              <a:gd name="connsiteX2" fmla="*/ 2722179 w 4971393"/>
              <a:gd name="connsiteY2" fmla="*/ 735957 h 1892095"/>
              <a:gd name="connsiteX3" fmla="*/ 4172607 w 4971393"/>
              <a:gd name="connsiteY3" fmla="*/ 483709 h 1892095"/>
              <a:gd name="connsiteX4" fmla="*/ 4971393 w 4971393"/>
              <a:gd name="connsiteY4" fmla="*/ 1829033 h 1892095"/>
              <a:gd name="connsiteX0" fmla="*/ 0 w 4690499"/>
              <a:gd name="connsiteY0" fmla="*/ 2058690 h 2058690"/>
              <a:gd name="connsiteX1" fmla="*/ 906774 w 4690499"/>
              <a:gd name="connsiteY1" fmla="*/ 35345 h 2058690"/>
              <a:gd name="connsiteX2" fmla="*/ 2441285 w 4690499"/>
              <a:gd name="connsiteY2" fmla="*/ 771070 h 2058690"/>
              <a:gd name="connsiteX3" fmla="*/ 3891713 w 4690499"/>
              <a:gd name="connsiteY3" fmla="*/ 518822 h 2058690"/>
              <a:gd name="connsiteX4" fmla="*/ 4690499 w 4690499"/>
              <a:gd name="connsiteY4" fmla="*/ 1864146 h 2058690"/>
              <a:gd name="connsiteX0" fmla="*/ 0 w 4690499"/>
              <a:gd name="connsiteY0" fmla="*/ 2024735 h 2024735"/>
              <a:gd name="connsiteX1" fmla="*/ 906774 w 4690499"/>
              <a:gd name="connsiteY1" fmla="*/ 1390 h 2024735"/>
              <a:gd name="connsiteX2" fmla="*/ 2441285 w 4690499"/>
              <a:gd name="connsiteY2" fmla="*/ 737115 h 2024735"/>
              <a:gd name="connsiteX3" fmla="*/ 3891713 w 4690499"/>
              <a:gd name="connsiteY3" fmla="*/ 484867 h 2024735"/>
              <a:gd name="connsiteX4" fmla="*/ 4690499 w 4690499"/>
              <a:gd name="connsiteY4" fmla="*/ 1830191 h 2024735"/>
              <a:gd name="connsiteX0" fmla="*/ 0 w 4690499"/>
              <a:gd name="connsiteY0" fmla="*/ 2024735 h 2024735"/>
              <a:gd name="connsiteX1" fmla="*/ 906774 w 4690499"/>
              <a:gd name="connsiteY1" fmla="*/ 1390 h 2024735"/>
              <a:gd name="connsiteX2" fmla="*/ 2441285 w 4690499"/>
              <a:gd name="connsiteY2" fmla="*/ 737115 h 2024735"/>
              <a:gd name="connsiteX3" fmla="*/ 3891713 w 4690499"/>
              <a:gd name="connsiteY3" fmla="*/ 484867 h 2024735"/>
              <a:gd name="connsiteX4" fmla="*/ 4690499 w 4690499"/>
              <a:gd name="connsiteY4" fmla="*/ 1991556 h 2024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90499" h="2024735">
                <a:moveTo>
                  <a:pt x="0" y="2024735"/>
                </a:moveTo>
                <a:cubicBezTo>
                  <a:pt x="207578" y="99589"/>
                  <a:pt x="505870" y="36699"/>
                  <a:pt x="906774" y="1390"/>
                </a:cubicBezTo>
                <a:cubicBezTo>
                  <a:pt x="1307678" y="-33919"/>
                  <a:pt x="1954305" y="614495"/>
                  <a:pt x="2441285" y="737115"/>
                </a:cubicBezTo>
                <a:cubicBezTo>
                  <a:pt x="2928265" y="859735"/>
                  <a:pt x="3115700" y="472604"/>
                  <a:pt x="3891713" y="484867"/>
                </a:cubicBezTo>
                <a:cubicBezTo>
                  <a:pt x="4667726" y="497130"/>
                  <a:pt x="4690499" y="1991556"/>
                  <a:pt x="4690499" y="1991556"/>
                </a:cubicBezTo>
              </a:path>
            </a:pathLst>
          </a:cu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credit">
            <a:extLst>
              <a:ext uri="{FF2B5EF4-FFF2-40B4-BE49-F238E27FC236}">
                <a16:creationId xmlns:a16="http://schemas.microsoft.com/office/drawing/2014/main" id="{666404A6-0C6C-4724-BB15-28AE756F78D5}"/>
              </a:ext>
            </a:extLst>
          </p:cNvPr>
          <p:cNvSpPr txBox="1"/>
          <p:nvPr/>
        </p:nvSpPr>
        <p:spPr>
          <a:xfrm>
            <a:off x="2782986" y="14436191"/>
            <a:ext cx="54218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By Paul Gobée, dept. Anatomy &amp; Embryology, LUMC license CC BY NC SA</a:t>
            </a:r>
          </a:p>
          <a:p>
            <a:pPr algn="ctr"/>
            <a:r>
              <a:rPr lang="en-GB" sz="900" dirty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en-US" sz="900" dirty="0" err="1">
                <a:solidFill>
                  <a:schemeClr val="bg1">
                    <a:lumMod val="75000"/>
                  </a:schemeClr>
                </a:solidFill>
              </a:rPr>
              <a:t>ronnen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: Gray’s Anatomy 41</a:t>
            </a:r>
            <a:r>
              <a:rPr lang="en-US" sz="900" baseline="30000" dirty="0">
                <a:solidFill>
                  <a:schemeClr val="bg1">
                    <a:lumMod val="75000"/>
                  </a:schemeClr>
                </a:solidFill>
              </a:rPr>
              <a:t>st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 ed., Moore K et al, Clin. Oriented </a:t>
            </a:r>
            <a:r>
              <a:rPr lang="en-US" sz="900" dirty="0" err="1">
                <a:solidFill>
                  <a:schemeClr val="bg1">
                    <a:lumMod val="75000"/>
                  </a:schemeClr>
                </a:solidFill>
              </a:rPr>
              <a:t>Anatoimy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, 8</a:t>
            </a:r>
            <a:r>
              <a:rPr lang="en-US" sz="900" baseline="30000" dirty="0">
                <a:solidFill>
                  <a:schemeClr val="bg1">
                    <a:lumMod val="75000"/>
                  </a:schemeClr>
                </a:solidFill>
              </a:rPr>
              <a:t>th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 ed.</a:t>
            </a:r>
          </a:p>
          <a:p>
            <a:pPr algn="ctr"/>
            <a:r>
              <a:rPr lang="en-US" sz="900" dirty="0">
                <a:solidFill>
                  <a:schemeClr val="bg1">
                    <a:lumMod val="7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"</a:t>
            </a:r>
            <a:r>
              <a:rPr lang="en-US" sz="900" dirty="0" err="1">
                <a:solidFill>
                  <a:schemeClr val="bg1">
                    <a:lumMod val="7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Servier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- Drawing Vertebral column anterior view - no labels"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 by </a:t>
            </a:r>
            <a:r>
              <a:rPr lang="en-US" sz="900" dirty="0" err="1">
                <a:solidFill>
                  <a:schemeClr val="bg1">
                    <a:lumMod val="75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Servier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Medical Art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, license: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en-US" sz="900" dirty="0">
                <a:solidFill>
                  <a:schemeClr val="bg1">
                    <a:lumMod val="75000"/>
                  </a:schemeClr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"Branches of the abdominal aorta - English labels"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 by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Open Learning Initiative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, license: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BY-NC-SA</a:t>
            </a:r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8" name="QR" descr="Qr code&#10;&#10;Description automatically generated">
            <a:extLst>
              <a:ext uri="{FF2B5EF4-FFF2-40B4-BE49-F238E27FC236}">
                <a16:creationId xmlns:a16="http://schemas.microsoft.com/office/drawing/2014/main" id="{9A1DDF38-8A87-4D1D-81E8-54DD8B5B709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0" y="14032926"/>
            <a:ext cx="1089191" cy="1089191"/>
          </a:xfrm>
          <a:prstGeom prst="rect">
            <a:avLst/>
          </a:prstGeom>
        </p:spPr>
      </p:pic>
      <p:sp>
        <p:nvSpPr>
          <p:cNvPr id="37" name="download">
            <a:extLst>
              <a:ext uri="{FF2B5EF4-FFF2-40B4-BE49-F238E27FC236}">
                <a16:creationId xmlns:a16="http://schemas.microsoft.com/office/drawing/2014/main" id="{5562BB8F-98EC-4C2B-BDF3-520D38EC9BD2}"/>
              </a:ext>
            </a:extLst>
          </p:cNvPr>
          <p:cNvSpPr txBox="1"/>
          <p:nvPr/>
        </p:nvSpPr>
        <p:spPr>
          <a:xfrm>
            <a:off x="723281" y="13895536"/>
            <a:ext cx="11993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solidFill>
                  <a:schemeClr val="bg1">
                    <a:lumMod val="75000"/>
                  </a:schemeClr>
                </a:solidFill>
              </a:rPr>
              <a:t>Download </a:t>
            </a:r>
            <a:r>
              <a:rPr lang="en-GB" sz="900" dirty="0" err="1">
                <a:solidFill>
                  <a:schemeClr val="bg1">
                    <a:lumMod val="75000"/>
                  </a:schemeClr>
                </a:solidFill>
              </a:rPr>
              <a:t>dit</a:t>
            </a:r>
            <a:r>
              <a:rPr lang="en-GB" sz="900" dirty="0">
                <a:solidFill>
                  <a:schemeClr val="bg1">
                    <a:lumMod val="75000"/>
                  </a:schemeClr>
                </a:solidFill>
              </a:rPr>
              <a:t> schema</a:t>
            </a:r>
          </a:p>
        </p:txBody>
      </p:sp>
      <p:sp>
        <p:nvSpPr>
          <p:cNvPr id="474" name="version text">
            <a:extLst>
              <a:ext uri="{FF2B5EF4-FFF2-40B4-BE49-F238E27FC236}">
                <a16:creationId xmlns:a16="http://schemas.microsoft.com/office/drawing/2014/main" id="{CD6F405A-0DC4-476D-91B1-060E7E8BE772}"/>
              </a:ext>
            </a:extLst>
          </p:cNvPr>
          <p:cNvSpPr txBox="1"/>
          <p:nvPr/>
        </p:nvSpPr>
        <p:spPr>
          <a:xfrm>
            <a:off x="8699573" y="14157641"/>
            <a:ext cx="9637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solidFill>
                  <a:schemeClr val="bg1">
                    <a:lumMod val="75000"/>
                  </a:schemeClr>
                </a:solidFill>
              </a:rPr>
              <a:t>v</a:t>
            </a:r>
            <a:r>
              <a:rPr lang="en-GB" sz="900">
                <a:solidFill>
                  <a:schemeClr val="bg1">
                    <a:lumMod val="75000"/>
                  </a:schemeClr>
                </a:solidFill>
              </a:rPr>
              <a:t>. 3, March 2024</a:t>
            </a:r>
            <a:endParaRPr lang="en-GB" sz="9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0" name="Title">
            <a:extLst>
              <a:ext uri="{FF2B5EF4-FFF2-40B4-BE49-F238E27FC236}">
                <a16:creationId xmlns:a16="http://schemas.microsoft.com/office/drawing/2014/main" id="{DC3B3E4D-88AE-46FD-AFBB-20CEDAF66C44}"/>
              </a:ext>
            </a:extLst>
          </p:cNvPr>
          <p:cNvSpPr txBox="1"/>
          <p:nvPr/>
        </p:nvSpPr>
        <p:spPr>
          <a:xfrm>
            <a:off x="2887816" y="174777"/>
            <a:ext cx="5001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Schema </a:t>
            </a:r>
            <a:r>
              <a:rPr lang="en-GB" sz="2800" b="1" dirty="0" err="1">
                <a:solidFill>
                  <a:srgbClr val="002060"/>
                </a:solidFill>
              </a:rPr>
              <a:t>Autonome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zenuwstelsel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910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2464</TotalTime>
  <Words>244</Words>
  <Application>Microsoft Office PowerPoint</Application>
  <PresentationFormat>Custom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Paul Gobée</dc:creator>
  <cp:lastModifiedBy>Oscar Paul Gobée</cp:lastModifiedBy>
  <cp:revision>81</cp:revision>
  <dcterms:created xsi:type="dcterms:W3CDTF">2022-01-27T13:49:41Z</dcterms:created>
  <dcterms:modified xsi:type="dcterms:W3CDTF">2024-03-07T23:26:40Z</dcterms:modified>
</cp:coreProperties>
</file>