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3"/>
  </p:notesMasterIdLst>
  <p:sldIdLst>
    <p:sldId id="430" r:id="rId3"/>
    <p:sldId id="541" r:id="rId4"/>
    <p:sldId id="540" r:id="rId5"/>
    <p:sldId id="273" r:id="rId6"/>
    <p:sldId id="528" r:id="rId7"/>
    <p:sldId id="542" r:id="rId8"/>
    <p:sldId id="456" r:id="rId9"/>
    <p:sldId id="543" r:id="rId10"/>
    <p:sldId id="532" r:id="rId11"/>
    <p:sldId id="632" r:id="rId12"/>
    <p:sldId id="546" r:id="rId13"/>
    <p:sldId id="631" r:id="rId14"/>
    <p:sldId id="544" r:id="rId15"/>
    <p:sldId id="547" r:id="rId16"/>
    <p:sldId id="633" r:id="rId17"/>
    <p:sldId id="622" r:id="rId18"/>
    <p:sldId id="634" r:id="rId19"/>
    <p:sldId id="627" r:id="rId20"/>
    <p:sldId id="548" r:id="rId21"/>
    <p:sldId id="624" r:id="rId22"/>
    <p:sldId id="628" r:id="rId23"/>
    <p:sldId id="561" r:id="rId24"/>
    <p:sldId id="545" r:id="rId25"/>
    <p:sldId id="549" r:id="rId26"/>
    <p:sldId id="623" r:id="rId27"/>
    <p:sldId id="620" r:id="rId28"/>
    <p:sldId id="625" r:id="rId29"/>
    <p:sldId id="635" r:id="rId30"/>
    <p:sldId id="630" r:id="rId31"/>
    <p:sldId id="62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229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D0D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03" d="100"/>
          <a:sy n="103" d="100"/>
        </p:scale>
        <p:origin x="120" y="222"/>
      </p:cViewPr>
      <p:guideLst>
        <p:guide orient="horz" pos="2523"/>
        <p:guide pos="229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A4253-72EA-482E-9794-64E17677E5C8}"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CB17E-C722-4EEB-B25F-31C419921166}" type="slidenum">
              <a:rPr lang="en-US" smtClean="0"/>
              <a:t>‹#›</a:t>
            </a:fld>
            <a:endParaRPr lang="en-US"/>
          </a:p>
        </p:txBody>
      </p:sp>
    </p:spTree>
    <p:extLst>
      <p:ext uri="{BB962C8B-B14F-4D97-AF65-F5344CB8AC3E}">
        <p14:creationId xmlns:p14="http://schemas.microsoft.com/office/powerpoint/2010/main" val="87436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E362E-78BA-324A-8038-5482DADFDF7D}" type="slidenum">
              <a:rPr lang="en-GB" smtClean="0"/>
              <a:pPr/>
              <a:t>5</a:t>
            </a:fld>
            <a:endParaRPr lang="en-GB" sz="1200">
              <a:latin typeface="Times" charset="0"/>
            </a:endParaRPr>
          </a:p>
        </p:txBody>
      </p:sp>
    </p:spTree>
    <p:extLst>
      <p:ext uri="{BB962C8B-B14F-4D97-AF65-F5344CB8AC3E}">
        <p14:creationId xmlns:p14="http://schemas.microsoft.com/office/powerpoint/2010/main" val="194043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nl-NL" sz="1400" dirty="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971026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nl-NL" sz="1400" dirty="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BE362E-78BA-324A-8038-5482DADFDF7D}" type="slidenum">
              <a:rPr kumimoji="0" lang="en-GB" sz="10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40527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56E8-3524-4AA3-90B6-27C1C8F094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7D5EF3-F4EB-4EAB-B3FE-D5238198A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053DB-3F97-474B-9CE8-E7621D41324A}"/>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5" name="Footer Placeholder 4">
            <a:extLst>
              <a:ext uri="{FF2B5EF4-FFF2-40B4-BE49-F238E27FC236}">
                <a16:creationId xmlns:a16="http://schemas.microsoft.com/office/drawing/2014/main" id="{40AEEF53-A2DF-473B-9619-B9DFA8257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A04DB-2D53-4560-BAC2-A18B845968C7}"/>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125523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9BAB-A803-47BA-A32B-56A96FC8FE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5B3992-13FA-4517-A607-F742F66E49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4C336-611A-41CC-9935-4857954CAF64}"/>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5" name="Footer Placeholder 4">
            <a:extLst>
              <a:ext uri="{FF2B5EF4-FFF2-40B4-BE49-F238E27FC236}">
                <a16:creationId xmlns:a16="http://schemas.microsoft.com/office/drawing/2014/main" id="{A8891826-00A6-49CF-AD02-F7500CC1E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0D404-A228-4EBB-B2E6-3A3F2878AA84}"/>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2951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1FC84B-D6D9-448D-8063-44FDBFF6B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17B3B-3EFE-4453-B416-7C8BCF1951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D399B-8D2A-4D92-85BC-9DDE5BD21657}"/>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5" name="Footer Placeholder 4">
            <a:extLst>
              <a:ext uri="{FF2B5EF4-FFF2-40B4-BE49-F238E27FC236}">
                <a16:creationId xmlns:a16="http://schemas.microsoft.com/office/drawing/2014/main" id="{C395E20B-A1B7-4428-A59E-345556F83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DECAC-926D-45FE-90EF-06C16DB1DEC1}"/>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3917124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Zonder voett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Rechthoek 5"/>
          <p:cNvSpPr/>
          <p:nvPr userDrawn="1"/>
        </p:nvSpPr>
        <p:spPr bwMode="auto">
          <a:xfrm>
            <a:off x="0" y="6527800"/>
            <a:ext cx="12192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7" name="Tijdelijke aanduiding voor inhoud 2"/>
          <p:cNvSpPr>
            <a:spLocks noGrp="1"/>
          </p:cNvSpPr>
          <p:nvPr>
            <p:ph idx="1"/>
          </p:nvPr>
        </p:nvSpPr>
        <p:spPr>
          <a:xfrm>
            <a:off x="755651" y="1144591"/>
            <a:ext cx="11055349" cy="5373687"/>
          </a:xfrm>
        </p:spPr>
        <p:txBody>
          <a:bodyPr/>
          <a:lstStyle>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183766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op 1 regel">
    <p:spTree>
      <p:nvGrpSpPr>
        <p:cNvPr id="1" name=""/>
        <p:cNvGrpSpPr/>
        <p:nvPr/>
      </p:nvGrpSpPr>
      <p:grpSpPr>
        <a:xfrm>
          <a:off x="0" y="0"/>
          <a:ext cx="0" cy="0"/>
          <a:chOff x="0" y="0"/>
          <a:chExt cx="0" cy="0"/>
        </a:xfrm>
      </p:grpSpPr>
      <p:sp>
        <p:nvSpPr>
          <p:cNvPr id="7" name="Rechthoek 6"/>
          <p:cNvSpPr/>
          <p:nvPr userDrawn="1"/>
        </p:nvSpPr>
        <p:spPr bwMode="auto">
          <a:xfrm>
            <a:off x="0" y="514353"/>
            <a:ext cx="12192000" cy="89535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9" name="Tijdelijke aanduiding voor inhoud 2"/>
          <p:cNvSpPr>
            <a:spLocks noGrp="1"/>
          </p:cNvSpPr>
          <p:nvPr>
            <p:ph idx="1"/>
          </p:nvPr>
        </p:nvSpPr>
        <p:spPr>
          <a:xfrm>
            <a:off x="755651" y="760417"/>
            <a:ext cx="11055349" cy="5497513"/>
          </a:xfrm>
        </p:spPr>
        <p:txBody>
          <a:bodyPr/>
          <a:lstStyle>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755658" y="4"/>
            <a:ext cx="8699500" cy="501649"/>
          </a:xfrm>
        </p:spPr>
        <p:txBody>
          <a:bodyPr/>
          <a:lstStyle/>
          <a:p>
            <a:r>
              <a:rPr lang="en-US"/>
              <a:t>Click to edit Master title style</a:t>
            </a:r>
            <a:endParaRPr lang="nl-NL" dirty="0"/>
          </a:p>
        </p:txBody>
      </p:sp>
      <p:sp>
        <p:nvSpPr>
          <p:cNvPr id="10" name="Rechthoek 9"/>
          <p:cNvSpPr/>
          <p:nvPr userDrawn="1"/>
        </p:nvSpPr>
        <p:spPr bwMode="auto">
          <a:xfrm>
            <a:off x="0" y="6527800"/>
            <a:ext cx="12192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214649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deling">
    <p:spTree>
      <p:nvGrpSpPr>
        <p:cNvPr id="1" name=""/>
        <p:cNvGrpSpPr/>
        <p:nvPr/>
      </p:nvGrpSpPr>
      <p:grpSpPr>
        <a:xfrm>
          <a:off x="0" y="0"/>
          <a:ext cx="0" cy="0"/>
          <a:chOff x="0" y="0"/>
          <a:chExt cx="0" cy="0"/>
        </a:xfrm>
      </p:grpSpPr>
      <p:sp>
        <p:nvSpPr>
          <p:cNvPr id="4099" name="Rectangle 3"/>
          <p:cNvSpPr>
            <a:spLocks noGrp="1" noChangeArrowheads="1"/>
          </p:cNvSpPr>
          <p:nvPr>
            <p:ph type="subTitle" idx="1" hasCustomPrompt="1"/>
          </p:nvPr>
        </p:nvSpPr>
        <p:spPr>
          <a:xfrm>
            <a:off x="1739907" y="2780929"/>
            <a:ext cx="6036735" cy="347891"/>
          </a:xfrm>
        </p:spPr>
        <p:txBody>
          <a:bodyPr lIns="0" tIns="0" rIns="0" bIns="0"/>
          <a:lstStyle>
            <a:lvl1pPr marL="0" indent="0" algn="l">
              <a:lnSpc>
                <a:spcPct val="100000"/>
              </a:lnSpc>
              <a:buFontTx/>
              <a:buNone/>
              <a:defRPr b="1">
                <a:solidFill>
                  <a:schemeClr val="bg2"/>
                </a:solidFill>
              </a:defRPr>
            </a:lvl1pPr>
          </a:lstStyle>
          <a:p>
            <a:pPr lvl="0"/>
            <a:r>
              <a:rPr lang="nl-NL" noProof="0" dirty="0"/>
              <a:t>Subtitel</a:t>
            </a:r>
            <a:endParaRPr lang="en-GB" noProof="0" dirty="0"/>
          </a:p>
        </p:txBody>
      </p:sp>
      <p:sp>
        <p:nvSpPr>
          <p:cNvPr id="2" name="Rechthoek 1"/>
          <p:cNvSpPr/>
          <p:nvPr userDrawn="1"/>
        </p:nvSpPr>
        <p:spPr bwMode="auto">
          <a:xfrm>
            <a:off x="0" y="1"/>
            <a:ext cx="12191944" cy="143145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pic>
        <p:nvPicPr>
          <p:cNvPr id="8" name="Afbeelding 7" descr="logo lumc_Fedra_PPT_20 mm NL.pdf"/>
          <p:cNvPicPr>
            <a:picLocks noChangeAspect="1"/>
          </p:cNvPicPr>
          <p:nvPr userDrawn="1"/>
        </p:nvPicPr>
        <p:blipFill>
          <a:blip r:embed="rId2"/>
          <a:stretch>
            <a:fillRect/>
          </a:stretch>
        </p:blipFill>
        <p:spPr>
          <a:xfrm>
            <a:off x="761118" y="285751"/>
            <a:ext cx="3058532" cy="576000"/>
          </a:xfrm>
          <a:prstGeom prst="rect">
            <a:avLst/>
          </a:prstGeom>
        </p:spPr>
      </p:pic>
      <p:pic>
        <p:nvPicPr>
          <p:cNvPr id="11" name="Afbeelding 10" descr="logo UL_RGB.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4585" y="5743545"/>
            <a:ext cx="661064" cy="576000"/>
          </a:xfrm>
          <a:prstGeom prst="rect">
            <a:avLst/>
          </a:prstGeom>
        </p:spPr>
      </p:pic>
      <p:sp>
        <p:nvSpPr>
          <p:cNvPr id="3" name="Rechthoek 2"/>
          <p:cNvSpPr/>
          <p:nvPr userDrawn="1"/>
        </p:nvSpPr>
        <p:spPr bwMode="auto">
          <a:xfrm>
            <a:off x="1528232" y="1431652"/>
            <a:ext cx="10663767" cy="11520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21" name="Rectangle 2"/>
          <p:cNvSpPr>
            <a:spLocks noGrp="1" noChangeArrowheads="1"/>
          </p:cNvSpPr>
          <p:nvPr userDrawn="1">
            <p:ph type="title"/>
          </p:nvPr>
        </p:nvSpPr>
        <p:spPr bwMode="auto">
          <a:xfrm>
            <a:off x="1763184" y="1431451"/>
            <a:ext cx="1042876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108000" rIns="0" bIns="0" numCol="1" anchor="t" anchorCtr="0" compatLnSpc="1">
            <a:prstTxWarp prst="textNoShape">
              <a:avLst/>
            </a:prstTxWarp>
          </a:bodyPr>
          <a:lstStyle/>
          <a:p>
            <a:pPr lvl="0"/>
            <a:r>
              <a:rPr lang="en-US"/>
              <a:t>Click to edit Master title style</a:t>
            </a:r>
            <a:endParaRPr lang="en-GB" dirty="0"/>
          </a:p>
        </p:txBody>
      </p:sp>
      <p:sp>
        <p:nvSpPr>
          <p:cNvPr id="24" name="Rectangle 3"/>
          <p:cNvSpPr>
            <a:spLocks noGrp="1" noChangeArrowheads="1"/>
          </p:cNvSpPr>
          <p:nvPr>
            <p:ph idx="10" hasCustomPrompt="1"/>
          </p:nvPr>
        </p:nvSpPr>
        <p:spPr bwMode="auto">
          <a:xfrm>
            <a:off x="1739908" y="4433459"/>
            <a:ext cx="6041105"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667" baseline="0">
                <a:solidFill>
                  <a:schemeClr val="bg2"/>
                </a:solidFill>
              </a:defRPr>
            </a:lvl1pPr>
          </a:lstStyle>
          <a:p>
            <a:pPr lvl="0"/>
            <a:r>
              <a:rPr lang="nl-NL" dirty="0"/>
              <a:t>Naam spreker</a:t>
            </a:r>
          </a:p>
        </p:txBody>
      </p:sp>
      <p:sp>
        <p:nvSpPr>
          <p:cNvPr id="23" name="Rectangle 3"/>
          <p:cNvSpPr>
            <a:spLocks noGrp="1" noChangeArrowheads="1"/>
          </p:cNvSpPr>
          <p:nvPr>
            <p:ph idx="11" hasCustomPrompt="1"/>
          </p:nvPr>
        </p:nvSpPr>
        <p:spPr bwMode="auto">
          <a:xfrm>
            <a:off x="1739907" y="4849093"/>
            <a:ext cx="6060156"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667">
                <a:solidFill>
                  <a:schemeClr val="bg2"/>
                </a:solidFill>
              </a:defRPr>
            </a:lvl1pPr>
            <a:lvl2pPr marL="0" indent="0">
              <a:buFontTx/>
              <a:buNone/>
              <a:defRPr sz="2133"/>
            </a:lvl2pPr>
            <a:lvl3pPr marL="1147205" indent="0">
              <a:buFontTx/>
              <a:buNone/>
              <a:defRPr/>
            </a:lvl3pPr>
            <a:lvl4pPr marL="1648841" indent="0">
              <a:buFontTx/>
              <a:buNone/>
              <a:defRPr/>
            </a:lvl4pPr>
            <a:lvl5pPr marL="2290176" indent="0">
              <a:buFontTx/>
              <a:buNone/>
              <a:defRPr/>
            </a:lvl5pPr>
          </a:lstStyle>
          <a:p>
            <a:pPr lvl="0"/>
            <a:r>
              <a:rPr lang="nl-NL" dirty="0"/>
              <a:t>Naam afdeling</a:t>
            </a:r>
            <a:endParaRPr lang="en-GB" dirty="0"/>
          </a:p>
        </p:txBody>
      </p:sp>
      <p:sp>
        <p:nvSpPr>
          <p:cNvPr id="19" name="Rectangle 3"/>
          <p:cNvSpPr>
            <a:spLocks noGrp="1" noChangeArrowheads="1"/>
          </p:cNvSpPr>
          <p:nvPr>
            <p:ph idx="12" hasCustomPrompt="1"/>
          </p:nvPr>
        </p:nvSpPr>
        <p:spPr bwMode="auto">
          <a:xfrm>
            <a:off x="1739906" y="5264729"/>
            <a:ext cx="6036735" cy="4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sz="2400" b="0" i="0" cap="all" baseline="0">
                <a:solidFill>
                  <a:schemeClr val="accent1"/>
                </a:solidFill>
              </a:defRPr>
            </a:lvl1pPr>
          </a:lstStyle>
          <a:p>
            <a:pPr lvl="0"/>
            <a:r>
              <a:rPr lang="nl-NL" dirty="0"/>
              <a:t>Plaats</a:t>
            </a:r>
            <a:endParaRPr lang="en-GB" dirty="0"/>
          </a:p>
        </p:txBody>
      </p:sp>
      <p:sp>
        <p:nvSpPr>
          <p:cNvPr id="26" name="Tijdelijke aanduiding voor afbeelding 2"/>
          <p:cNvSpPr>
            <a:spLocks noGrp="1"/>
          </p:cNvSpPr>
          <p:nvPr>
            <p:ph type="pic" idx="14"/>
          </p:nvPr>
        </p:nvSpPr>
        <p:spPr>
          <a:xfrm>
            <a:off x="7958803" y="2583652"/>
            <a:ext cx="3840000" cy="2880000"/>
          </a:xfrm>
        </p:spPr>
        <p:txBody>
          <a:bodyPr/>
          <a:lstStyle>
            <a:lvl1pPr marL="0" indent="0">
              <a:buNone/>
              <a:defRPr sz="1067">
                <a:solidFill>
                  <a:schemeClr val="accent4"/>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l-NL" dirty="0"/>
          </a:p>
        </p:txBody>
      </p:sp>
      <p:sp>
        <p:nvSpPr>
          <p:cNvPr id="17" name="Rechthoek 16"/>
          <p:cNvSpPr/>
          <p:nvPr userDrawn="1"/>
        </p:nvSpPr>
        <p:spPr bwMode="auto">
          <a:xfrm>
            <a:off x="-2" y="2587351"/>
            <a:ext cx="1528233" cy="1152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25" name="Rectangle 4"/>
          <p:cNvSpPr>
            <a:spLocks noGrp="1" noChangeArrowheads="1"/>
          </p:cNvSpPr>
          <p:nvPr>
            <p:ph type="dt" sz="half" idx="2"/>
          </p:nvPr>
        </p:nvSpPr>
        <p:spPr bwMode="auto">
          <a:xfrm>
            <a:off x="8466667" y="6553200"/>
            <a:ext cx="33443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600">
                <a:solidFill>
                  <a:schemeClr val="tx1"/>
                </a:solidFill>
                <a:latin typeface="+mn-lt"/>
              </a:defRPr>
            </a:lvl1pPr>
          </a:lstStyle>
          <a:p>
            <a:fld id="{801C01BB-2824-B743-B17B-703492C1863F}" type="datetime5">
              <a:rPr lang="nl-NL" smtClean="0"/>
              <a:t>13-jun-24</a:t>
            </a:fld>
            <a:endParaRPr lang="en-GB" dirty="0"/>
          </a:p>
        </p:txBody>
      </p:sp>
      <p:sp>
        <p:nvSpPr>
          <p:cNvPr id="27"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
        <p:nvSpPr>
          <p:cNvPr id="28" name="Rectangle 6"/>
          <p:cNvSpPr>
            <a:spLocks noGrp="1" noChangeArrowheads="1"/>
          </p:cNvSpPr>
          <p:nvPr>
            <p:ph type="sldNum" sz="quarter" idx="4"/>
          </p:nvPr>
        </p:nvSpPr>
        <p:spPr bwMode="auto">
          <a:xfrm>
            <a:off x="755652" y="6553200"/>
            <a:ext cx="72319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600">
                <a:solidFill>
                  <a:schemeClr val="tx1"/>
                </a:solidFill>
                <a:latin typeface="+mn-lt"/>
              </a:defRPr>
            </a:lvl1pPr>
          </a:lstStyle>
          <a:p>
            <a:fld id="{5306AC46-015F-6E44-B83A-36E79AEF5356}" type="slidenum">
              <a:rPr lang="en-GB" smtClean="0"/>
              <a:pPr/>
              <a:t>‹#›</a:t>
            </a:fld>
            <a:endParaRPr lang="en-GB" dirty="0"/>
          </a:p>
        </p:txBody>
      </p:sp>
    </p:spTree>
    <p:extLst>
      <p:ext uri="{BB962C8B-B14F-4D97-AF65-F5344CB8AC3E}">
        <p14:creationId xmlns:p14="http://schemas.microsoft.com/office/powerpoint/2010/main" val="3438720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indeling">
    <p:spTree>
      <p:nvGrpSpPr>
        <p:cNvPr id="1" name=""/>
        <p:cNvGrpSpPr/>
        <p:nvPr/>
      </p:nvGrpSpPr>
      <p:grpSpPr>
        <a:xfrm>
          <a:off x="0" y="0"/>
          <a:ext cx="0" cy="0"/>
          <a:chOff x="0" y="0"/>
          <a:chExt cx="0" cy="0"/>
        </a:xfrm>
      </p:grpSpPr>
      <p:sp>
        <p:nvSpPr>
          <p:cNvPr id="6" name="Rechthoek 5"/>
          <p:cNvSpPr/>
          <p:nvPr userDrawn="1"/>
        </p:nvSpPr>
        <p:spPr bwMode="auto">
          <a:xfrm>
            <a:off x="-2" y="0"/>
            <a:ext cx="12192001" cy="6553200"/>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2" name="Titel 1"/>
          <p:cNvSpPr>
            <a:spLocks noGrp="1"/>
          </p:cNvSpPr>
          <p:nvPr>
            <p:ph type="title" hasCustomPrompt="1"/>
          </p:nvPr>
        </p:nvSpPr>
        <p:spPr>
          <a:xfrm>
            <a:off x="755658" y="1"/>
            <a:ext cx="8699500" cy="854075"/>
          </a:xfrm>
        </p:spPr>
        <p:txBody>
          <a:bodyPr/>
          <a:lstStyle>
            <a:lvl1pPr>
              <a:defRPr cap="all"/>
            </a:lvl1pPr>
          </a:lstStyle>
          <a:p>
            <a:r>
              <a:rPr lang="nl-NL" dirty="0"/>
              <a:t>HOOFDSTUK</a:t>
            </a:r>
          </a:p>
        </p:txBody>
      </p:sp>
      <p:sp>
        <p:nvSpPr>
          <p:cNvPr id="3" name="Tijdelijke aanduiding voor datum 2"/>
          <p:cNvSpPr>
            <a:spLocks noGrp="1"/>
          </p:cNvSpPr>
          <p:nvPr>
            <p:ph type="dt" sz="half" idx="10"/>
          </p:nvPr>
        </p:nvSpPr>
        <p:spPr/>
        <p:txBody>
          <a:bodyPr/>
          <a:lstStyle/>
          <a:p>
            <a:fld id="{BB228B3D-0B57-9A4E-BE76-1A14097B95D1}" type="datetime5">
              <a:rPr lang="nl-NL" smtClean="0"/>
              <a:t>13-jun-24</a:t>
            </a:fld>
            <a:endParaRPr lang="en-GB" dirty="0"/>
          </a:p>
        </p:txBody>
      </p:sp>
      <p:sp>
        <p:nvSpPr>
          <p:cNvPr id="4" name="Tijdelijke aanduiding voor voettekst 3"/>
          <p:cNvSpPr>
            <a:spLocks noGrp="1"/>
          </p:cNvSpPr>
          <p:nvPr>
            <p:ph type="ftr" sz="quarter" idx="11"/>
          </p:nvPr>
        </p:nvSpPr>
        <p:spPr/>
        <p:txBody>
          <a:bodyPr/>
          <a:lstStyle/>
          <a:p>
            <a:endParaRPr lang="en-GB" dirty="0"/>
          </a:p>
        </p:txBody>
      </p:sp>
      <p:sp>
        <p:nvSpPr>
          <p:cNvPr id="5" name="Tijdelijke aanduiding voor dianummer 4"/>
          <p:cNvSpPr>
            <a:spLocks noGrp="1"/>
          </p:cNvSpPr>
          <p:nvPr>
            <p:ph type="sldNum" sz="quarter" idx="12"/>
          </p:nvPr>
        </p:nvSpPr>
        <p:spPr/>
        <p:txBody>
          <a:bodyPr/>
          <a:lstStyle/>
          <a:p>
            <a:fld id="{5306AC46-015F-6E44-B83A-36E79AEF5356}" type="slidenum">
              <a:rPr lang="en-GB" smtClean="0"/>
              <a:pPr/>
              <a:t>‹#›</a:t>
            </a:fld>
            <a:endParaRPr lang="en-GB" dirty="0"/>
          </a:p>
        </p:txBody>
      </p:sp>
      <p:sp>
        <p:nvSpPr>
          <p:cNvPr id="10" name="Tijdelijke aanduiding voor afbeelding 2"/>
          <p:cNvSpPr>
            <a:spLocks noGrp="1"/>
          </p:cNvSpPr>
          <p:nvPr>
            <p:ph type="pic" idx="14"/>
          </p:nvPr>
        </p:nvSpPr>
        <p:spPr>
          <a:xfrm>
            <a:off x="7958803" y="2583652"/>
            <a:ext cx="3840000" cy="2880000"/>
          </a:xfrm>
        </p:spPr>
        <p:txBody>
          <a:bodyPr/>
          <a:lstStyle>
            <a:lvl1pPr marL="0" indent="0">
              <a:buNone/>
              <a:defRPr sz="1067">
                <a:solidFill>
                  <a:schemeClr val="accent4"/>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l-NL" dirty="0"/>
          </a:p>
        </p:txBody>
      </p:sp>
      <p:sp>
        <p:nvSpPr>
          <p:cNvPr id="11" name="Tijdelijke aanduiding voor inhoud 10"/>
          <p:cNvSpPr>
            <a:spLocks noGrp="1"/>
          </p:cNvSpPr>
          <p:nvPr>
            <p:ph sz="quarter" idx="15"/>
          </p:nvPr>
        </p:nvSpPr>
        <p:spPr>
          <a:xfrm>
            <a:off x="755651" y="2583653"/>
            <a:ext cx="7044267" cy="3674275"/>
          </a:xfrm>
        </p:spPr>
        <p:txBody>
          <a:bodyPr/>
          <a:lstStyle>
            <a:lvl1pPr>
              <a:lnSpc>
                <a:spcPct val="100000"/>
              </a:lnSpc>
              <a:defRPr sz="7200" b="1" i="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16870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55658" y="1"/>
            <a:ext cx="8699500" cy="854075"/>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755651" y="1144589"/>
            <a:ext cx="11055349" cy="5113339"/>
          </a:xfrm>
        </p:spPr>
        <p:txBody>
          <a:bodyPr/>
          <a:lstStyle>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Rectangle 4"/>
          <p:cNvSpPr>
            <a:spLocks noGrp="1" noChangeArrowheads="1"/>
          </p:cNvSpPr>
          <p:nvPr>
            <p:ph type="dt" sz="half" idx="2"/>
          </p:nvPr>
        </p:nvSpPr>
        <p:spPr bwMode="auto">
          <a:xfrm>
            <a:off x="8466667" y="6553200"/>
            <a:ext cx="33443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600">
                <a:solidFill>
                  <a:schemeClr val="tx1"/>
                </a:solidFill>
                <a:latin typeface="+mn-lt"/>
              </a:defRPr>
            </a:lvl1pPr>
          </a:lstStyle>
          <a:p>
            <a:fld id="{E4DFC4CA-C18C-1948-860B-AB40FEDD7F72}" type="datetime5">
              <a:rPr lang="nl-NL" smtClean="0"/>
              <a:t>13-jun-24</a:t>
            </a:fld>
            <a:endParaRPr lang="en-GB" dirty="0"/>
          </a:p>
        </p:txBody>
      </p:sp>
      <p:sp>
        <p:nvSpPr>
          <p:cNvPr id="9" name="Rectangle 6"/>
          <p:cNvSpPr>
            <a:spLocks noGrp="1" noChangeArrowheads="1"/>
          </p:cNvSpPr>
          <p:nvPr>
            <p:ph type="sldNum" sz="quarter" idx="4"/>
          </p:nvPr>
        </p:nvSpPr>
        <p:spPr bwMode="auto">
          <a:xfrm>
            <a:off x="755652" y="6553200"/>
            <a:ext cx="72319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600">
                <a:solidFill>
                  <a:schemeClr val="tx1"/>
                </a:solidFill>
                <a:latin typeface="+mn-lt"/>
              </a:defRPr>
            </a:lvl1pPr>
          </a:lstStyle>
          <a:p>
            <a:fld id="{5306AC46-015F-6E44-B83A-36E79AEF5356}" type="slidenum">
              <a:rPr lang="en-GB" smtClean="0"/>
              <a:pPr/>
              <a:t>‹#›</a:t>
            </a:fld>
            <a:endParaRPr lang="en-GB" dirty="0"/>
          </a:p>
        </p:txBody>
      </p:sp>
      <p:sp>
        <p:nvSpPr>
          <p:cNvPr id="10"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Tree>
    <p:extLst>
      <p:ext uri="{BB962C8B-B14F-4D97-AF65-F5344CB8AC3E}">
        <p14:creationId xmlns:p14="http://schemas.microsoft.com/office/powerpoint/2010/main" val="3291205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p 1 regel">
    <p:spTree>
      <p:nvGrpSpPr>
        <p:cNvPr id="1" name=""/>
        <p:cNvGrpSpPr/>
        <p:nvPr/>
      </p:nvGrpSpPr>
      <p:grpSpPr>
        <a:xfrm>
          <a:off x="0" y="0"/>
          <a:ext cx="0" cy="0"/>
          <a:chOff x="0" y="0"/>
          <a:chExt cx="0" cy="0"/>
        </a:xfrm>
      </p:grpSpPr>
      <p:sp>
        <p:nvSpPr>
          <p:cNvPr id="7" name="Rechthoek 6"/>
          <p:cNvSpPr/>
          <p:nvPr userDrawn="1"/>
        </p:nvSpPr>
        <p:spPr bwMode="auto">
          <a:xfrm>
            <a:off x="0" y="514353"/>
            <a:ext cx="12192000" cy="89535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9" name="Tijdelijke aanduiding voor inhoud 2"/>
          <p:cNvSpPr>
            <a:spLocks noGrp="1"/>
          </p:cNvSpPr>
          <p:nvPr>
            <p:ph idx="1"/>
          </p:nvPr>
        </p:nvSpPr>
        <p:spPr>
          <a:xfrm>
            <a:off x="755651" y="760417"/>
            <a:ext cx="11055349" cy="5497513"/>
          </a:xfrm>
        </p:spPr>
        <p:txBody>
          <a:bodyPr/>
          <a:lstStyle>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755658" y="4"/>
            <a:ext cx="8699500" cy="501649"/>
          </a:xfrm>
        </p:spPr>
        <p:txBody>
          <a:bodyPr/>
          <a:lstStyle/>
          <a:p>
            <a:r>
              <a:rPr lang="en-US"/>
              <a:t>Click to edit Master title style</a:t>
            </a:r>
            <a:endParaRPr lang="nl-NL" dirty="0"/>
          </a:p>
        </p:txBody>
      </p:sp>
      <p:sp>
        <p:nvSpPr>
          <p:cNvPr id="10" name="Rechthoek 9"/>
          <p:cNvSpPr/>
          <p:nvPr userDrawn="1"/>
        </p:nvSpPr>
        <p:spPr bwMode="auto">
          <a:xfrm>
            <a:off x="0" y="6527800"/>
            <a:ext cx="12192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2781992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onder voett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Rechthoek 5"/>
          <p:cNvSpPr/>
          <p:nvPr userDrawn="1"/>
        </p:nvSpPr>
        <p:spPr bwMode="auto">
          <a:xfrm>
            <a:off x="0" y="6527800"/>
            <a:ext cx="12192000" cy="330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7" name="Tijdelijke aanduiding voor inhoud 2"/>
          <p:cNvSpPr>
            <a:spLocks noGrp="1"/>
          </p:cNvSpPr>
          <p:nvPr>
            <p:ph idx="1"/>
          </p:nvPr>
        </p:nvSpPr>
        <p:spPr>
          <a:xfrm>
            <a:off x="755651" y="1144591"/>
            <a:ext cx="11055349" cy="5373687"/>
          </a:xfrm>
        </p:spPr>
        <p:txBody>
          <a:bodyPr/>
          <a:lstStyle>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413010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755658" y="1"/>
            <a:ext cx="8699500" cy="854075"/>
          </a:xfrm>
        </p:spPr>
        <p:txBody>
          <a:bodyPr/>
          <a:lstStyle/>
          <a:p>
            <a:r>
              <a:rPr lang="en-US"/>
              <a:t>Click to edit Master title style</a:t>
            </a:r>
            <a:endParaRPr lang="nl-NL" dirty="0"/>
          </a:p>
        </p:txBody>
      </p:sp>
      <p:sp>
        <p:nvSpPr>
          <p:cNvPr id="5" name="Tijdelijke aanduiding voor datum 4"/>
          <p:cNvSpPr>
            <a:spLocks noGrp="1"/>
          </p:cNvSpPr>
          <p:nvPr>
            <p:ph type="dt" sz="half" idx="10"/>
          </p:nvPr>
        </p:nvSpPr>
        <p:spPr/>
        <p:txBody>
          <a:bodyPr/>
          <a:lstStyle>
            <a:lvl1pPr>
              <a:defRPr/>
            </a:lvl1pPr>
          </a:lstStyle>
          <a:p>
            <a:fld id="{8B789AEB-F5B2-2B4F-AD30-EF01FA8B389C}" type="datetime5">
              <a:rPr lang="nl-NL" smtClean="0"/>
              <a:t>13-jun-24</a:t>
            </a:fld>
            <a:endParaRPr lang="en-GB"/>
          </a:p>
        </p:txBody>
      </p:sp>
      <p:sp>
        <p:nvSpPr>
          <p:cNvPr id="7" name="Tijdelijke aanduiding voor dianummer 6"/>
          <p:cNvSpPr>
            <a:spLocks noGrp="1"/>
          </p:cNvSpPr>
          <p:nvPr>
            <p:ph type="sldNum" sz="quarter" idx="12"/>
          </p:nvPr>
        </p:nvSpPr>
        <p:spPr/>
        <p:txBody>
          <a:bodyPr/>
          <a:lstStyle>
            <a:lvl1pPr>
              <a:defRPr/>
            </a:lvl1pPr>
          </a:lstStyle>
          <a:p>
            <a:fld id="{3C622A6F-56DC-804D-B355-6A0ECE94EB36}" type="slidenum">
              <a:rPr lang="en-GB"/>
              <a:pPr/>
              <a:t>‹#›</a:t>
            </a:fld>
            <a:endParaRPr lang="en-GB">
              <a:solidFill>
                <a:schemeClr val="bg1"/>
              </a:solidFill>
            </a:endParaRPr>
          </a:p>
        </p:txBody>
      </p:sp>
      <p:sp>
        <p:nvSpPr>
          <p:cNvPr id="8" name="Rectangle 3"/>
          <p:cNvSpPr>
            <a:spLocks noGrp="1" noChangeArrowheads="1"/>
          </p:cNvSpPr>
          <p:nvPr>
            <p:ph idx="1"/>
          </p:nvPr>
        </p:nvSpPr>
        <p:spPr bwMode="auto">
          <a:xfrm>
            <a:off x="755658" y="1144591"/>
            <a:ext cx="5338233"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479988">
              <a:defRPr/>
            </a:lvl3pPr>
            <a:lvl4pPr marL="959976">
              <a:defRPr/>
            </a:lvl4pPr>
            <a:lvl5pPr marL="14399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3"/>
          <p:cNvSpPr>
            <a:spLocks noGrp="1" noChangeArrowheads="1"/>
          </p:cNvSpPr>
          <p:nvPr>
            <p:ph idx="13"/>
          </p:nvPr>
        </p:nvSpPr>
        <p:spPr bwMode="auto">
          <a:xfrm>
            <a:off x="6480050" y="1144591"/>
            <a:ext cx="5338233"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479988">
              <a:defRPr/>
            </a:lvl3pPr>
            <a:lvl4pPr marL="959976">
              <a:defRPr/>
            </a:lvl4pPr>
            <a:lvl5pPr marL="14399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Tree>
    <p:extLst>
      <p:ext uri="{BB962C8B-B14F-4D97-AF65-F5344CB8AC3E}">
        <p14:creationId xmlns:p14="http://schemas.microsoft.com/office/powerpoint/2010/main" val="428438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4C7E-990B-428D-9FF4-E66E83EF0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5B7B42-1DF2-4C60-8515-F2AC7266C7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F8BBB-D765-4813-93F2-4C4810D3681E}"/>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5" name="Footer Placeholder 4">
            <a:extLst>
              <a:ext uri="{FF2B5EF4-FFF2-40B4-BE49-F238E27FC236}">
                <a16:creationId xmlns:a16="http://schemas.microsoft.com/office/drawing/2014/main" id="{050A3CD4-6862-4EAD-8B70-93F863619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6263-64E7-45DA-82F8-9E6A9E12970E}"/>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1519709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55658" y="1135064"/>
            <a:ext cx="5338233" cy="846453"/>
          </a:xfrm>
        </p:spPr>
        <p:txBody>
          <a:bodyPr anchor="b"/>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Tijdelijke aanduiding voor inhoud 3"/>
          <p:cNvSpPr>
            <a:spLocks noGrp="1"/>
          </p:cNvSpPr>
          <p:nvPr>
            <p:ph sz="half" idx="2"/>
          </p:nvPr>
        </p:nvSpPr>
        <p:spPr>
          <a:xfrm>
            <a:off x="755649" y="2174877"/>
            <a:ext cx="5338235" cy="4083051"/>
          </a:xfrm>
        </p:spPr>
        <p:txBody>
          <a:bodyPr/>
          <a:lstStyle>
            <a:lvl1pPr>
              <a:defRPr sz="2667"/>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470651" y="1135064"/>
            <a:ext cx="5339507" cy="846453"/>
          </a:xfrm>
        </p:spPr>
        <p:txBody>
          <a:bodyPr anchor="b"/>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Tijdelijke aanduiding voor inhoud 5"/>
          <p:cNvSpPr>
            <a:spLocks noGrp="1"/>
          </p:cNvSpPr>
          <p:nvPr>
            <p:ph sz="quarter" idx="4"/>
          </p:nvPr>
        </p:nvSpPr>
        <p:spPr>
          <a:xfrm>
            <a:off x="6470651" y="2174877"/>
            <a:ext cx="5339507" cy="4083051"/>
          </a:xfrm>
        </p:spPr>
        <p:txBody>
          <a:bodyPr/>
          <a:lstStyle>
            <a:lvl1pPr>
              <a:defRPr sz="2667"/>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lvl1pPr>
              <a:defRPr/>
            </a:lvl1pPr>
          </a:lstStyle>
          <a:p>
            <a:fld id="{6453FD3B-2B7D-144E-9AC0-88F78F99774E}" type="datetime5">
              <a:rPr lang="nl-NL" smtClean="0"/>
              <a:t>13-jun-24</a:t>
            </a:fld>
            <a:endParaRPr lang="en-GB"/>
          </a:p>
        </p:txBody>
      </p:sp>
      <p:sp>
        <p:nvSpPr>
          <p:cNvPr id="9" name="Tijdelijke aanduiding voor dianummer 8"/>
          <p:cNvSpPr>
            <a:spLocks noGrp="1"/>
          </p:cNvSpPr>
          <p:nvPr>
            <p:ph type="sldNum" sz="quarter" idx="12"/>
          </p:nvPr>
        </p:nvSpPr>
        <p:spPr/>
        <p:txBody>
          <a:bodyPr/>
          <a:lstStyle>
            <a:lvl1pPr>
              <a:defRPr/>
            </a:lvl1pPr>
          </a:lstStyle>
          <a:p>
            <a:fld id="{C2847059-C838-D544-AA3A-A342CC408355}" type="slidenum">
              <a:rPr lang="en-GB"/>
              <a:pPr/>
              <a:t>‹#›</a:t>
            </a:fld>
            <a:endParaRPr lang="en-GB">
              <a:solidFill>
                <a:schemeClr val="bg1"/>
              </a:solidFill>
            </a:endParaRPr>
          </a:p>
        </p:txBody>
      </p:sp>
      <p:sp>
        <p:nvSpPr>
          <p:cNvPr id="2" name="Titel 1"/>
          <p:cNvSpPr>
            <a:spLocks noGrp="1"/>
          </p:cNvSpPr>
          <p:nvPr>
            <p:ph type="title"/>
          </p:nvPr>
        </p:nvSpPr>
        <p:spPr>
          <a:xfrm>
            <a:off x="755657" y="1"/>
            <a:ext cx="8744708" cy="854075"/>
          </a:xfrm>
        </p:spPr>
        <p:txBody>
          <a:bodyPr/>
          <a:lstStyle>
            <a:lvl1pPr>
              <a:defRPr/>
            </a:lvl1pPr>
          </a:lstStyle>
          <a:p>
            <a:r>
              <a:rPr lang="en-US"/>
              <a:t>Click to edit Master title style</a:t>
            </a:r>
            <a:endParaRPr lang="nl-NL" dirty="0"/>
          </a:p>
        </p:txBody>
      </p:sp>
      <p:sp>
        <p:nvSpPr>
          <p:cNvPr id="10" name="Rectangle 5"/>
          <p:cNvSpPr>
            <a:spLocks noGrp="1" noChangeArrowheads="1"/>
          </p:cNvSpPr>
          <p:nvPr>
            <p:ph type="ftr" sz="quarter" idx="1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Tree>
    <p:extLst>
      <p:ext uri="{BB962C8B-B14F-4D97-AF65-F5344CB8AC3E}">
        <p14:creationId xmlns:p14="http://schemas.microsoft.com/office/powerpoint/2010/main" val="1986351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755658" y="1"/>
            <a:ext cx="8699500" cy="854075"/>
          </a:xfrm>
        </p:spPr>
        <p:txBody>
          <a:bodyPr/>
          <a:lstStyle/>
          <a:p>
            <a:r>
              <a:rPr lang="en-US"/>
              <a:t>Click to edit Master title style</a:t>
            </a:r>
            <a:endParaRPr lang="nl-NL" dirty="0"/>
          </a:p>
        </p:txBody>
      </p:sp>
      <p:sp>
        <p:nvSpPr>
          <p:cNvPr id="3" name="Tijdelijke aanduiding voor datum 2"/>
          <p:cNvSpPr>
            <a:spLocks noGrp="1"/>
          </p:cNvSpPr>
          <p:nvPr>
            <p:ph type="dt" sz="half" idx="10"/>
          </p:nvPr>
        </p:nvSpPr>
        <p:spPr/>
        <p:txBody>
          <a:bodyPr/>
          <a:lstStyle>
            <a:lvl1pPr>
              <a:defRPr/>
            </a:lvl1pPr>
          </a:lstStyle>
          <a:p>
            <a:fld id="{13EB06E4-70A4-3E46-AF81-8CDC63B37A10}" type="datetime5">
              <a:rPr lang="nl-NL" smtClean="0"/>
              <a:t>13-jun-24</a:t>
            </a:fld>
            <a:endParaRPr lang="en-GB"/>
          </a:p>
        </p:txBody>
      </p:sp>
      <p:sp>
        <p:nvSpPr>
          <p:cNvPr id="5" name="Tijdelijke aanduiding voor dianummer 4"/>
          <p:cNvSpPr>
            <a:spLocks noGrp="1"/>
          </p:cNvSpPr>
          <p:nvPr>
            <p:ph type="sldNum" sz="quarter" idx="12"/>
          </p:nvPr>
        </p:nvSpPr>
        <p:spPr/>
        <p:txBody>
          <a:bodyPr/>
          <a:lstStyle>
            <a:lvl1pPr>
              <a:defRPr/>
            </a:lvl1pPr>
          </a:lstStyle>
          <a:p>
            <a:fld id="{FD38D43D-7D33-2F43-82C4-C7C0902068A2}" type="slidenum">
              <a:rPr lang="en-GB"/>
              <a:pPr/>
              <a:t>‹#›</a:t>
            </a:fld>
            <a:endParaRPr lang="en-GB">
              <a:solidFill>
                <a:schemeClr val="bg1"/>
              </a:solidFill>
            </a:endParaRPr>
          </a:p>
        </p:txBody>
      </p:sp>
      <p:sp>
        <p:nvSpPr>
          <p:cNvPr id="6" name="Footer Placeholder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Tree>
    <p:extLst>
      <p:ext uri="{BB962C8B-B14F-4D97-AF65-F5344CB8AC3E}">
        <p14:creationId xmlns:p14="http://schemas.microsoft.com/office/powerpoint/2010/main" val="432114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B89FF0E8-6C15-D048-9A3A-D4A9C8DC64CC}" type="datetime5">
              <a:rPr lang="nl-NL" smtClean="0"/>
              <a:t>13-jun-24</a:t>
            </a:fld>
            <a:endParaRPr lang="en-GB"/>
          </a:p>
        </p:txBody>
      </p:sp>
      <p:sp>
        <p:nvSpPr>
          <p:cNvPr id="4" name="Tijdelijke aanduiding voor dianummer 3"/>
          <p:cNvSpPr>
            <a:spLocks noGrp="1"/>
          </p:cNvSpPr>
          <p:nvPr>
            <p:ph type="sldNum" sz="quarter" idx="12"/>
          </p:nvPr>
        </p:nvSpPr>
        <p:spPr/>
        <p:txBody>
          <a:bodyPr/>
          <a:lstStyle>
            <a:lvl1pPr>
              <a:defRPr/>
            </a:lvl1pPr>
          </a:lstStyle>
          <a:p>
            <a:fld id="{BEA1B39C-8919-CF47-A161-B6BA50FD6A18}" type="slidenum">
              <a:rPr lang="en-GB"/>
              <a:pPr/>
              <a:t>‹#›</a:t>
            </a:fld>
            <a:endParaRPr lang="en-GB">
              <a:solidFill>
                <a:schemeClr val="bg1"/>
              </a:solidFill>
            </a:endParaRPr>
          </a:p>
        </p:txBody>
      </p:sp>
      <p:sp>
        <p:nvSpPr>
          <p:cNvPr id="5"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Tree>
    <p:extLst>
      <p:ext uri="{BB962C8B-B14F-4D97-AF65-F5344CB8AC3E}">
        <p14:creationId xmlns:p14="http://schemas.microsoft.com/office/powerpoint/2010/main" val="1806479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55657" y="1"/>
            <a:ext cx="8699753" cy="854075"/>
          </a:xfrm>
        </p:spPr>
        <p:txBody>
          <a:bodyPr/>
          <a:lstStyle>
            <a:lvl1pPr algn="l">
              <a:defRPr sz="3200" b="1"/>
            </a:lvl1pPr>
          </a:lstStyle>
          <a:p>
            <a:r>
              <a:rPr lang="en-US"/>
              <a:t>Click to edit Master title style</a:t>
            </a:r>
            <a:endParaRPr lang="nl-NL" dirty="0"/>
          </a:p>
        </p:txBody>
      </p:sp>
      <p:sp>
        <p:nvSpPr>
          <p:cNvPr id="4" name="Tijdelijke aanduiding voor tekst 3"/>
          <p:cNvSpPr>
            <a:spLocks noGrp="1"/>
          </p:cNvSpPr>
          <p:nvPr>
            <p:ph type="body" sz="half" idx="2"/>
          </p:nvPr>
        </p:nvSpPr>
        <p:spPr>
          <a:xfrm>
            <a:off x="755657" y="1135067"/>
            <a:ext cx="4011084" cy="5118679"/>
          </a:xfrm>
        </p:spPr>
        <p:txBody>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lvl1pPr>
              <a:defRPr/>
            </a:lvl1pPr>
          </a:lstStyle>
          <a:p>
            <a:fld id="{2D872B92-4883-474E-958A-9DB578D384BE}" type="datetime5">
              <a:rPr lang="nl-NL" smtClean="0"/>
              <a:t>13-jun-24</a:t>
            </a:fld>
            <a:endParaRPr lang="en-GB"/>
          </a:p>
        </p:txBody>
      </p:sp>
      <p:sp>
        <p:nvSpPr>
          <p:cNvPr id="7" name="Tijdelijke aanduiding voor dianummer 6"/>
          <p:cNvSpPr>
            <a:spLocks noGrp="1"/>
          </p:cNvSpPr>
          <p:nvPr>
            <p:ph type="sldNum" sz="quarter" idx="12"/>
          </p:nvPr>
        </p:nvSpPr>
        <p:spPr/>
        <p:txBody>
          <a:bodyPr/>
          <a:lstStyle>
            <a:lvl1pPr>
              <a:defRPr/>
            </a:lvl1pPr>
          </a:lstStyle>
          <a:p>
            <a:fld id="{64FAB8F7-6B6F-2642-9729-040657DB08FE}" type="slidenum">
              <a:rPr lang="en-GB"/>
              <a:pPr/>
              <a:t>‹#›</a:t>
            </a:fld>
            <a:endParaRPr lang="en-GB">
              <a:solidFill>
                <a:schemeClr val="bg1"/>
              </a:solidFill>
            </a:endParaRPr>
          </a:p>
        </p:txBody>
      </p:sp>
      <p:sp>
        <p:nvSpPr>
          <p:cNvPr id="8"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
        <p:nvSpPr>
          <p:cNvPr id="9" name="Rectangle 3"/>
          <p:cNvSpPr>
            <a:spLocks noGrp="1" noChangeArrowheads="1"/>
          </p:cNvSpPr>
          <p:nvPr>
            <p:ph idx="13"/>
          </p:nvPr>
        </p:nvSpPr>
        <p:spPr bwMode="auto">
          <a:xfrm>
            <a:off x="4986874" y="1144591"/>
            <a:ext cx="6831409"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buFontTx/>
              <a:buNone/>
              <a:defRPr/>
            </a:lvl1pPr>
            <a:lvl2pPr marL="0">
              <a:defRPr/>
            </a:lvl2pPr>
            <a:lvl3pPr marL="479988">
              <a:defRPr/>
            </a:lvl3pPr>
            <a:lvl4pPr marL="959976">
              <a:defRPr/>
            </a:lvl4pPr>
            <a:lvl5pPr marL="14399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86762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78753" y="1"/>
            <a:ext cx="8676404" cy="854075"/>
          </a:xfrm>
        </p:spPr>
        <p:txBody>
          <a:bodyPr/>
          <a:lstStyle>
            <a:lvl1pPr algn="l">
              <a:defRPr sz="3200" b="1"/>
            </a:lvl1pPr>
          </a:lstStyle>
          <a:p>
            <a:r>
              <a:rPr lang="en-US"/>
              <a:t>Click to edit Master title style</a:t>
            </a:r>
            <a:endParaRPr lang="nl-NL" dirty="0"/>
          </a:p>
        </p:txBody>
      </p:sp>
      <p:sp>
        <p:nvSpPr>
          <p:cNvPr id="3" name="Tijdelijke aanduiding voor afbeelding 2"/>
          <p:cNvSpPr>
            <a:spLocks noGrp="1"/>
          </p:cNvSpPr>
          <p:nvPr>
            <p:ph type="pic" idx="1"/>
          </p:nvPr>
        </p:nvSpPr>
        <p:spPr>
          <a:xfrm>
            <a:off x="755651" y="1144589"/>
            <a:ext cx="6720000" cy="5113339"/>
          </a:xfrm>
        </p:spPr>
        <p:txBody>
          <a:bodyPr/>
          <a:lstStyle>
            <a:lvl1pPr marL="0" indent="0">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l-NL" dirty="0"/>
          </a:p>
        </p:txBody>
      </p:sp>
      <p:sp>
        <p:nvSpPr>
          <p:cNvPr id="4" name="Tijdelijke aanduiding voor tekst 3"/>
          <p:cNvSpPr>
            <a:spLocks noGrp="1"/>
          </p:cNvSpPr>
          <p:nvPr>
            <p:ph type="body" sz="half" idx="2"/>
          </p:nvPr>
        </p:nvSpPr>
        <p:spPr>
          <a:xfrm>
            <a:off x="7799918" y="1144588"/>
            <a:ext cx="4004733" cy="1289632"/>
          </a:xfrm>
        </p:spPr>
        <p:txBody>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lvl1pPr>
              <a:defRPr/>
            </a:lvl1pPr>
          </a:lstStyle>
          <a:p>
            <a:fld id="{B5140301-1ABD-C44C-8687-D2657292E608}" type="datetime5">
              <a:rPr lang="nl-NL" smtClean="0"/>
              <a:t>13-jun-24</a:t>
            </a:fld>
            <a:endParaRPr lang="en-GB"/>
          </a:p>
        </p:txBody>
      </p:sp>
      <p:sp>
        <p:nvSpPr>
          <p:cNvPr id="7" name="Tijdelijke aanduiding voor dianummer 6"/>
          <p:cNvSpPr>
            <a:spLocks noGrp="1"/>
          </p:cNvSpPr>
          <p:nvPr>
            <p:ph type="sldNum" sz="quarter" idx="12"/>
          </p:nvPr>
        </p:nvSpPr>
        <p:spPr/>
        <p:txBody>
          <a:bodyPr/>
          <a:lstStyle>
            <a:lvl1pPr>
              <a:defRPr/>
            </a:lvl1pPr>
          </a:lstStyle>
          <a:p>
            <a:fld id="{1DA0F4D9-DA5F-9846-8B97-D321E78C63B0}" type="slidenum">
              <a:rPr lang="en-GB"/>
              <a:pPr/>
              <a:t>‹#›</a:t>
            </a:fld>
            <a:endParaRPr lang="en-GB">
              <a:solidFill>
                <a:schemeClr val="bg1"/>
              </a:solidFill>
            </a:endParaRPr>
          </a:p>
        </p:txBody>
      </p:sp>
      <p:sp>
        <p:nvSpPr>
          <p:cNvPr id="8"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Tree>
    <p:extLst>
      <p:ext uri="{BB962C8B-B14F-4D97-AF65-F5344CB8AC3E}">
        <p14:creationId xmlns:p14="http://schemas.microsoft.com/office/powerpoint/2010/main" val="2641713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sp>
        <p:nvSpPr>
          <p:cNvPr id="11" name="Rechthoek 10"/>
          <p:cNvSpPr/>
          <p:nvPr userDrawn="1"/>
        </p:nvSpPr>
        <p:spPr bwMode="auto">
          <a:xfrm>
            <a:off x="8" y="0"/>
            <a:ext cx="11895665" cy="126876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pic>
        <p:nvPicPr>
          <p:cNvPr id="12" name="Afbeelding 11" descr="logo lumc_Fedra_PPT_20 mm NL.pdf"/>
          <p:cNvPicPr>
            <a:picLocks noChangeAspect="1"/>
          </p:cNvPicPr>
          <p:nvPr userDrawn="1"/>
        </p:nvPicPr>
        <p:blipFill>
          <a:blip r:embed="rId2"/>
          <a:stretch>
            <a:fillRect/>
          </a:stretch>
        </p:blipFill>
        <p:spPr>
          <a:xfrm>
            <a:off x="761118" y="285751"/>
            <a:ext cx="3058532" cy="576000"/>
          </a:xfrm>
          <a:prstGeom prst="rect">
            <a:avLst/>
          </a:prstGeom>
        </p:spPr>
      </p:pic>
      <p:sp>
        <p:nvSpPr>
          <p:cNvPr id="13" name="Rechthoek 12"/>
          <p:cNvSpPr/>
          <p:nvPr userDrawn="1"/>
        </p:nvSpPr>
        <p:spPr bwMode="auto">
          <a:xfrm>
            <a:off x="-2" y="2587351"/>
            <a:ext cx="1528233" cy="1152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19" name="Rechthoek 18"/>
          <p:cNvSpPr/>
          <p:nvPr userDrawn="1"/>
        </p:nvSpPr>
        <p:spPr bwMode="auto">
          <a:xfrm>
            <a:off x="1528232" y="1431651"/>
            <a:ext cx="10663767" cy="1155700"/>
          </a:xfrm>
          <a:prstGeom prst="rect">
            <a:avLst/>
          </a:prstGeom>
          <a:solidFill>
            <a:schemeClr val="accent1">
              <a:alpha val="2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20" name="Rectangle 3"/>
          <p:cNvSpPr>
            <a:spLocks noGrp="1" noChangeArrowheads="1"/>
          </p:cNvSpPr>
          <p:nvPr>
            <p:ph idx="1" hasCustomPrompt="1"/>
          </p:nvPr>
        </p:nvSpPr>
        <p:spPr bwMode="auto">
          <a:xfrm>
            <a:off x="1765300" y="1431652"/>
            <a:ext cx="1003300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spcCol="360000" anchor="t" anchorCtr="0" compatLnSpc="1">
            <a:prstTxWarp prst="textNoShape">
              <a:avLst/>
            </a:prstTxWarp>
          </a:bodyPr>
          <a:lstStyle>
            <a:lvl1pPr>
              <a:defRPr sz="3200" b="1" i="0">
                <a:solidFill>
                  <a:schemeClr val="bg2"/>
                </a:solidFill>
              </a:defRPr>
            </a:lvl1pPr>
          </a:lstStyle>
          <a:p>
            <a:pPr lvl="0"/>
            <a:r>
              <a:rPr lang="nl-NL" dirty="0"/>
              <a:t>Aftiteling en/of adres</a:t>
            </a:r>
          </a:p>
        </p:txBody>
      </p:sp>
      <p:sp>
        <p:nvSpPr>
          <p:cNvPr id="10" name="Rectangle 4"/>
          <p:cNvSpPr>
            <a:spLocks noGrp="1" noChangeArrowheads="1"/>
          </p:cNvSpPr>
          <p:nvPr>
            <p:ph type="dt" sz="half" idx="2"/>
          </p:nvPr>
        </p:nvSpPr>
        <p:spPr bwMode="auto">
          <a:xfrm>
            <a:off x="8466667" y="6553200"/>
            <a:ext cx="33443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600">
                <a:solidFill>
                  <a:schemeClr val="tx1"/>
                </a:solidFill>
                <a:latin typeface="+mn-lt"/>
              </a:defRPr>
            </a:lvl1pPr>
          </a:lstStyle>
          <a:p>
            <a:fld id="{51B18F10-C56E-2942-8023-63F4C343C5B6}" type="datetime5">
              <a:rPr lang="nl-NL" smtClean="0"/>
              <a:t>13-jun-24</a:t>
            </a:fld>
            <a:endParaRPr lang="en-GB" dirty="0"/>
          </a:p>
        </p:txBody>
      </p:sp>
      <p:sp>
        <p:nvSpPr>
          <p:cNvPr id="15" name="Rectangle 6"/>
          <p:cNvSpPr>
            <a:spLocks noGrp="1" noChangeArrowheads="1"/>
          </p:cNvSpPr>
          <p:nvPr>
            <p:ph type="sldNum" sz="quarter" idx="4"/>
          </p:nvPr>
        </p:nvSpPr>
        <p:spPr bwMode="auto">
          <a:xfrm>
            <a:off x="755652" y="6553200"/>
            <a:ext cx="72319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600">
                <a:solidFill>
                  <a:schemeClr val="tx1"/>
                </a:solidFill>
                <a:latin typeface="+mn-lt"/>
              </a:defRPr>
            </a:lvl1pPr>
          </a:lstStyle>
          <a:p>
            <a:fld id="{5306AC46-015F-6E44-B83A-36E79AEF5356}" type="slidenum">
              <a:rPr lang="en-GB" smtClean="0"/>
              <a:pPr/>
              <a:t>‹#›</a:t>
            </a:fld>
            <a:endParaRPr lang="en-GB" dirty="0"/>
          </a:p>
        </p:txBody>
      </p:sp>
      <p:sp>
        <p:nvSpPr>
          <p:cNvPr id="21" name="Rectangle 5"/>
          <p:cNvSpPr>
            <a:spLocks noGrp="1" noChangeArrowheads="1"/>
          </p:cNvSpPr>
          <p:nvPr>
            <p:ph type="ftr" sz="quarter" idx="3"/>
          </p:nvPr>
        </p:nvSpPr>
        <p:spPr bwMode="auto">
          <a:xfrm>
            <a:off x="1739908"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pic>
        <p:nvPicPr>
          <p:cNvPr id="14" name="Afbeelding 13" descr="logo UL_RGB.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4585" y="5743545"/>
            <a:ext cx="661064" cy="576000"/>
          </a:xfrm>
          <a:prstGeom prst="rect">
            <a:avLst/>
          </a:prstGeom>
        </p:spPr>
      </p:pic>
      <p:sp>
        <p:nvSpPr>
          <p:cNvPr id="17" name="Tijdelijke aanduiding voor tekst 3"/>
          <p:cNvSpPr>
            <a:spLocks noGrp="1"/>
          </p:cNvSpPr>
          <p:nvPr>
            <p:ph type="body" sz="half" idx="10"/>
          </p:nvPr>
        </p:nvSpPr>
        <p:spPr>
          <a:xfrm>
            <a:off x="1765306" y="2839005"/>
            <a:ext cx="10033001" cy="3418923"/>
          </a:xfrm>
        </p:spPr>
        <p:txBody>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34758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5116-B60A-4FF6-B8E7-CA5F7C216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F01A52-C99B-4B15-9BF0-A3C7D2D8D2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DF337-3B3F-4DEC-BC28-284684791B27}"/>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5" name="Footer Placeholder 4">
            <a:extLst>
              <a:ext uri="{FF2B5EF4-FFF2-40B4-BE49-F238E27FC236}">
                <a16:creationId xmlns:a16="http://schemas.microsoft.com/office/drawing/2014/main" id="{89915083-F6A9-4312-A18E-72DA579FD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4DB90-5F03-481C-BE95-81AEE2B3D39D}"/>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26820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F8EE-D44F-4A73-B9E7-85E9552F5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02C6F-8B69-4742-90BA-E56EA67222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1CCF94-D5EE-422E-8DD2-BCE25BE5C6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1103C-EC48-4A04-9CAC-6933FA4710B2}"/>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6" name="Footer Placeholder 5">
            <a:extLst>
              <a:ext uri="{FF2B5EF4-FFF2-40B4-BE49-F238E27FC236}">
                <a16:creationId xmlns:a16="http://schemas.microsoft.com/office/drawing/2014/main" id="{C77DD396-3AE7-456C-91A1-5FB769EC6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156E6-DE7F-48BD-9BE7-898E5B8C9CB6}"/>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1441871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DD7F-D30C-4025-A24A-42F993D19E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1CE82C-B661-4CFA-88A8-B7B1A9361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B3222F-3E67-40C1-90AF-435BA0BF56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9BE697-2CD0-4EF2-8856-BEA884ED6D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1886CB-6DC0-4D0B-BE81-077345A90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13F980-9DCC-43A9-A731-441929EBFF77}"/>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8" name="Footer Placeholder 7">
            <a:extLst>
              <a:ext uri="{FF2B5EF4-FFF2-40B4-BE49-F238E27FC236}">
                <a16:creationId xmlns:a16="http://schemas.microsoft.com/office/drawing/2014/main" id="{C4B93014-B40E-42AC-8485-FC5FED086F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3B455A-F232-40A3-93F8-25B7FAE47538}"/>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279061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A0043-65BF-449A-9906-2C78577E24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0222AA-54F5-47D2-A2BC-2DE24FCFF205}"/>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4" name="Footer Placeholder 3">
            <a:extLst>
              <a:ext uri="{FF2B5EF4-FFF2-40B4-BE49-F238E27FC236}">
                <a16:creationId xmlns:a16="http://schemas.microsoft.com/office/drawing/2014/main" id="{68F70603-96DA-4B73-A5C0-C2DB3E495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5DAC86-6640-4ABC-9C5A-19380246444B}"/>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356241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C38A1-9511-489E-AC51-1CB1234B4EF1}"/>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3" name="Footer Placeholder 2">
            <a:extLst>
              <a:ext uri="{FF2B5EF4-FFF2-40B4-BE49-F238E27FC236}">
                <a16:creationId xmlns:a16="http://schemas.microsoft.com/office/drawing/2014/main" id="{479CD59D-D846-436A-B43A-8E3584CD7E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EA8205-7AC4-4469-94BC-D63A35AB16B5}"/>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232362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A60E-A07F-463D-84D6-EDBD54B665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569002-7298-4506-B016-6A6D824F2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3152E-113A-44C8-BE15-B89FC7CD3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AEC6A-6EBD-462D-923E-FF506CF104A5}"/>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6" name="Footer Placeholder 5">
            <a:extLst>
              <a:ext uri="{FF2B5EF4-FFF2-40B4-BE49-F238E27FC236}">
                <a16:creationId xmlns:a16="http://schemas.microsoft.com/office/drawing/2014/main" id="{A8C70BF6-2E03-48B3-BEA0-1BFED5145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C6702-C7D2-457F-A760-6E2EB07C1626}"/>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75804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0CFA-6DDE-441C-A518-7374A1F13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2E7BF-2DFF-4438-87A7-6AA7D3EA4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9314C4-80E8-484B-A44E-EB7E5BABA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2D1B7-5DCE-47A3-B8D6-42BFFA613F1C}"/>
              </a:ext>
            </a:extLst>
          </p:cNvPr>
          <p:cNvSpPr>
            <a:spLocks noGrp="1"/>
          </p:cNvSpPr>
          <p:nvPr>
            <p:ph type="dt" sz="half" idx="10"/>
          </p:nvPr>
        </p:nvSpPr>
        <p:spPr/>
        <p:txBody>
          <a:bodyPr/>
          <a:lstStyle/>
          <a:p>
            <a:fld id="{86724A5C-43CB-4E1A-B733-6112CA5A80DF}" type="datetimeFigureOut">
              <a:rPr lang="en-US" smtClean="0"/>
              <a:t>6/13/2024</a:t>
            </a:fld>
            <a:endParaRPr lang="en-US"/>
          </a:p>
        </p:txBody>
      </p:sp>
      <p:sp>
        <p:nvSpPr>
          <p:cNvPr id="6" name="Footer Placeholder 5">
            <a:extLst>
              <a:ext uri="{FF2B5EF4-FFF2-40B4-BE49-F238E27FC236}">
                <a16:creationId xmlns:a16="http://schemas.microsoft.com/office/drawing/2014/main" id="{D759D90B-A9C7-4EBB-9AE8-06404B817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E1247-6264-42BA-AE67-5725511C9E06}"/>
              </a:ext>
            </a:extLst>
          </p:cNvPr>
          <p:cNvSpPr>
            <a:spLocks noGrp="1"/>
          </p:cNvSpPr>
          <p:nvPr>
            <p:ph type="sldNum" sz="quarter" idx="12"/>
          </p:nvPr>
        </p:nvSpPr>
        <p:spPr/>
        <p:txBody>
          <a:bodyPr/>
          <a:lstStyle/>
          <a:p>
            <a:fld id="{9BA55883-DC56-445F-AA64-43304E050D94}" type="slidenum">
              <a:rPr lang="en-US" smtClean="0"/>
              <a:t>‹#›</a:t>
            </a:fld>
            <a:endParaRPr lang="en-US"/>
          </a:p>
        </p:txBody>
      </p:sp>
    </p:spTree>
    <p:extLst>
      <p:ext uri="{BB962C8B-B14F-4D97-AF65-F5344CB8AC3E}">
        <p14:creationId xmlns:p14="http://schemas.microsoft.com/office/powerpoint/2010/main" val="130291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97E9E-D09A-4F91-BAB1-87B85D1D4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B021E-1648-48CC-B6C3-C8780FE6B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CC1B1-B5DA-4ED8-AAF9-A7A658AC1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24A5C-43CB-4E1A-B733-6112CA5A80DF}" type="datetimeFigureOut">
              <a:rPr lang="en-US" smtClean="0"/>
              <a:t>6/13/2024</a:t>
            </a:fld>
            <a:endParaRPr lang="en-US"/>
          </a:p>
        </p:txBody>
      </p:sp>
      <p:sp>
        <p:nvSpPr>
          <p:cNvPr id="5" name="Footer Placeholder 4">
            <a:extLst>
              <a:ext uri="{FF2B5EF4-FFF2-40B4-BE49-F238E27FC236}">
                <a16:creationId xmlns:a16="http://schemas.microsoft.com/office/drawing/2014/main" id="{99AE72EC-F3E5-4E0A-BAE5-C6AE622CE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D3D88F-E52B-48E9-BBD1-4D76020A87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55883-DC56-445F-AA64-43304E050D94}" type="slidenum">
              <a:rPr lang="en-US" smtClean="0"/>
              <a:t>‹#›</a:t>
            </a:fld>
            <a:endParaRPr lang="en-US"/>
          </a:p>
        </p:txBody>
      </p:sp>
    </p:spTree>
    <p:extLst>
      <p:ext uri="{BB962C8B-B14F-4D97-AF65-F5344CB8AC3E}">
        <p14:creationId xmlns:p14="http://schemas.microsoft.com/office/powerpoint/2010/main" val="3546436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hthoek 9"/>
          <p:cNvSpPr/>
          <p:nvPr/>
        </p:nvSpPr>
        <p:spPr bwMode="auto">
          <a:xfrm>
            <a:off x="10670117" y="6553200"/>
            <a:ext cx="1521883" cy="304800"/>
          </a:xfrm>
          <a:prstGeom prst="rect">
            <a:avLst/>
          </a:prstGeom>
          <a:solidFill>
            <a:schemeClr val="accent3"/>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11" name="Rechthoek 10"/>
          <p:cNvSpPr/>
          <p:nvPr/>
        </p:nvSpPr>
        <p:spPr bwMode="auto">
          <a:xfrm>
            <a:off x="1524000" y="6553200"/>
            <a:ext cx="9146117" cy="304800"/>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12" name="Rechthoek 11"/>
          <p:cNvSpPr/>
          <p:nvPr/>
        </p:nvSpPr>
        <p:spPr bwMode="auto">
          <a:xfrm>
            <a:off x="0" y="6553200"/>
            <a:ext cx="1524000" cy="3048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sp>
        <p:nvSpPr>
          <p:cNvPr id="13" name="Rechthoek 12"/>
          <p:cNvSpPr/>
          <p:nvPr/>
        </p:nvSpPr>
        <p:spPr bwMode="auto">
          <a:xfrm>
            <a:off x="9148235" y="6553200"/>
            <a:ext cx="1521883" cy="304800"/>
          </a:xfrm>
          <a:prstGeom prst="rect">
            <a:avLst/>
          </a:prstGeom>
          <a:solidFill>
            <a:schemeClr val="accent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chemeClr val="tx1"/>
              </a:solidFill>
              <a:effectLst/>
              <a:latin typeface="Times" charset="0"/>
              <a:ea typeface="ＭＳ Ｐゴシック" charset="0"/>
            </a:endParaRPr>
          </a:p>
        </p:txBody>
      </p:sp>
      <p:pic>
        <p:nvPicPr>
          <p:cNvPr id="4" name="Afbeelding 3" descr="bovenbalk PPT 2b.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863600"/>
          </a:xfrm>
          <a:prstGeom prst="rect">
            <a:avLst/>
          </a:prstGeom>
        </p:spPr>
      </p:pic>
      <p:sp>
        <p:nvSpPr>
          <p:cNvPr id="1027" name="Rectangle 3"/>
          <p:cNvSpPr>
            <a:spLocks noGrp="1" noChangeArrowheads="1"/>
          </p:cNvSpPr>
          <p:nvPr>
            <p:ph type="body" idx="1"/>
          </p:nvPr>
        </p:nvSpPr>
        <p:spPr bwMode="auto">
          <a:xfrm>
            <a:off x="755651" y="1144589"/>
            <a:ext cx="11055349" cy="511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28" name="Rectangle 4"/>
          <p:cNvSpPr>
            <a:spLocks noGrp="1" noChangeArrowheads="1"/>
          </p:cNvSpPr>
          <p:nvPr>
            <p:ph type="dt" sz="half" idx="2"/>
          </p:nvPr>
        </p:nvSpPr>
        <p:spPr bwMode="auto">
          <a:xfrm>
            <a:off x="10670117" y="6553200"/>
            <a:ext cx="114088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r">
              <a:defRPr sz="1600">
                <a:solidFill>
                  <a:schemeClr val="tx1"/>
                </a:solidFill>
                <a:latin typeface="+mn-lt"/>
              </a:defRPr>
            </a:lvl1pPr>
          </a:lstStyle>
          <a:p>
            <a:fld id="{B306D303-CE7D-9244-B277-A262BA939E07}" type="datetime5">
              <a:rPr lang="nl-NL" smtClean="0"/>
              <a:t>13-jun-24</a:t>
            </a:fld>
            <a:endParaRPr lang="en-GB" dirty="0"/>
          </a:p>
        </p:txBody>
      </p:sp>
      <p:sp>
        <p:nvSpPr>
          <p:cNvPr id="1029" name="Rectangle 5"/>
          <p:cNvSpPr>
            <a:spLocks noGrp="1" noChangeArrowheads="1"/>
          </p:cNvSpPr>
          <p:nvPr>
            <p:ph type="ftr" sz="quarter" idx="3"/>
          </p:nvPr>
        </p:nvSpPr>
        <p:spPr bwMode="auto">
          <a:xfrm>
            <a:off x="1731441" y="6553200"/>
            <a:ext cx="627803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sz="1600">
                <a:solidFill>
                  <a:schemeClr val="tx1"/>
                </a:solidFill>
                <a:latin typeface="+mn-lt"/>
              </a:defRPr>
            </a:lvl1pPr>
          </a:lstStyle>
          <a:p>
            <a:endParaRPr lang="en-GB" dirty="0"/>
          </a:p>
        </p:txBody>
      </p:sp>
      <p:sp>
        <p:nvSpPr>
          <p:cNvPr id="1030" name="Rectangle 6"/>
          <p:cNvSpPr>
            <a:spLocks noGrp="1" noChangeArrowheads="1"/>
          </p:cNvSpPr>
          <p:nvPr>
            <p:ph type="sldNum" sz="quarter" idx="4"/>
          </p:nvPr>
        </p:nvSpPr>
        <p:spPr bwMode="auto">
          <a:xfrm>
            <a:off x="755652" y="6553200"/>
            <a:ext cx="72319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a:defRPr sz="1600">
                <a:solidFill>
                  <a:schemeClr val="tx1"/>
                </a:solidFill>
                <a:latin typeface="+mn-lt"/>
              </a:defRPr>
            </a:lvl1pPr>
          </a:lstStyle>
          <a:p>
            <a:fld id="{5306AC46-015F-6E44-B83A-36E79AEF5356}" type="slidenum">
              <a:rPr lang="en-GB" smtClean="0"/>
              <a:pPr/>
              <a:t>‹#›</a:t>
            </a:fld>
            <a:endParaRPr lang="en-GB" dirty="0"/>
          </a:p>
        </p:txBody>
      </p:sp>
      <p:sp>
        <p:nvSpPr>
          <p:cNvPr id="1026" name="Rectangle 2"/>
          <p:cNvSpPr>
            <a:spLocks noGrp="1" noChangeArrowheads="1"/>
          </p:cNvSpPr>
          <p:nvPr>
            <p:ph type="title"/>
          </p:nvPr>
        </p:nvSpPr>
        <p:spPr bwMode="auto">
          <a:xfrm>
            <a:off x="755658" y="1"/>
            <a:ext cx="86995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72000" numCol="1" anchor="b" anchorCtr="0" compatLnSpc="1">
            <a:prstTxWarp prst="textNoShape">
              <a:avLst/>
            </a:prstTxWarp>
          </a:bodyPr>
          <a:lstStyle/>
          <a:p>
            <a:pPr lvl="0"/>
            <a:r>
              <a:rPr lang="nl-NL" dirty="0"/>
              <a:t>Titelstijl van model bewerken</a:t>
            </a:r>
            <a:endParaRPr lang="en-GB" dirty="0"/>
          </a:p>
        </p:txBody>
      </p:sp>
    </p:spTree>
    <p:extLst>
      <p:ext uri="{BB962C8B-B14F-4D97-AF65-F5344CB8AC3E}">
        <p14:creationId xmlns:p14="http://schemas.microsoft.com/office/powerpoint/2010/main" val="861087910"/>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p:txStyles>
    <p:titleStyle>
      <a:lvl1pPr algn="l" rtl="0" eaLnBrk="1" fontAlgn="base" hangingPunct="1">
        <a:lnSpc>
          <a:spcPct val="96000"/>
        </a:lnSpc>
        <a:spcBef>
          <a:spcPct val="0"/>
        </a:spcBef>
        <a:spcAft>
          <a:spcPct val="0"/>
        </a:spcAft>
        <a:defRPr sz="3200" b="1" i="0">
          <a:solidFill>
            <a:schemeClr val="tx1"/>
          </a:solidFill>
          <a:latin typeface="+mj-lt"/>
          <a:ea typeface="+mj-ea"/>
          <a:cs typeface="+mj-cs"/>
        </a:defRPr>
      </a:lvl1pPr>
      <a:lvl2pPr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2pPr>
      <a:lvl3pPr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3pPr>
      <a:lvl4pPr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4pPr>
      <a:lvl5pPr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5pPr>
      <a:lvl6pPr marL="609585"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6pPr>
      <a:lvl7pPr marL="1219170"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7pPr>
      <a:lvl8pPr marL="1828754"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8pPr>
      <a:lvl9pPr marL="2438339" algn="l" rtl="0" eaLnBrk="1" fontAlgn="base" hangingPunct="1">
        <a:lnSpc>
          <a:spcPct val="96000"/>
        </a:lnSpc>
        <a:spcBef>
          <a:spcPct val="0"/>
        </a:spcBef>
        <a:spcAft>
          <a:spcPct val="0"/>
        </a:spcAft>
        <a:defRPr sz="3467" i="1">
          <a:solidFill>
            <a:schemeClr val="tx2"/>
          </a:solidFill>
          <a:latin typeface="Times" charset="0"/>
          <a:ea typeface="ＭＳ Ｐゴシック" charset="0"/>
        </a:defRPr>
      </a:lvl9pPr>
    </p:titleStyle>
    <p:bodyStyle>
      <a:lvl1pPr marL="0" indent="0" algn="l" rtl="0" eaLnBrk="1" fontAlgn="base" hangingPunct="1">
        <a:lnSpc>
          <a:spcPct val="120000"/>
        </a:lnSpc>
        <a:spcBef>
          <a:spcPts val="0"/>
        </a:spcBef>
        <a:spcAft>
          <a:spcPct val="0"/>
        </a:spcAft>
        <a:buFontTx/>
        <a:buNone/>
        <a:defRPr sz="2667">
          <a:solidFill>
            <a:schemeClr val="accent6"/>
          </a:solidFill>
          <a:latin typeface="+mn-lt"/>
          <a:ea typeface="+mn-ea"/>
          <a:cs typeface="+mn-cs"/>
        </a:defRPr>
      </a:lvl1pPr>
      <a:lvl2pPr marL="0" indent="-249760" algn="l" rtl="0" eaLnBrk="1" fontAlgn="base" hangingPunct="1">
        <a:lnSpc>
          <a:spcPct val="120000"/>
        </a:lnSpc>
        <a:spcBef>
          <a:spcPct val="20000"/>
        </a:spcBef>
        <a:spcAft>
          <a:spcPct val="0"/>
        </a:spcAft>
        <a:buFont typeface="Times" charset="0"/>
        <a:buChar char="•"/>
        <a:defRPr sz="2667">
          <a:solidFill>
            <a:schemeClr val="accent6"/>
          </a:solidFill>
          <a:latin typeface="+mn-lt"/>
          <a:ea typeface="+mn-ea"/>
        </a:defRPr>
      </a:lvl2pPr>
      <a:lvl3pPr marL="479988" indent="-247644" algn="l" rtl="0" eaLnBrk="1" fontAlgn="base" hangingPunct="1">
        <a:lnSpc>
          <a:spcPct val="120000"/>
        </a:lnSpc>
        <a:spcBef>
          <a:spcPct val="20000"/>
        </a:spcBef>
        <a:spcAft>
          <a:spcPct val="0"/>
        </a:spcAft>
        <a:buFont typeface="Times" charset="0"/>
        <a:buChar char="•"/>
        <a:defRPr>
          <a:solidFill>
            <a:schemeClr val="accent6"/>
          </a:solidFill>
          <a:latin typeface="+mn-lt"/>
          <a:ea typeface="+mn-ea"/>
        </a:defRPr>
      </a:lvl3pPr>
      <a:lvl4pPr marL="959976" indent="-260344" algn="l" rtl="0" eaLnBrk="1" fontAlgn="base" hangingPunct="1">
        <a:lnSpc>
          <a:spcPct val="120000"/>
        </a:lnSpc>
        <a:spcBef>
          <a:spcPct val="20000"/>
        </a:spcBef>
        <a:spcAft>
          <a:spcPct val="0"/>
        </a:spcAft>
        <a:buFont typeface="Times" charset="0"/>
        <a:buChar char="•"/>
        <a:defRPr sz="2400">
          <a:solidFill>
            <a:schemeClr val="accent6"/>
          </a:solidFill>
          <a:latin typeface="+mn-lt"/>
          <a:ea typeface="+mn-ea"/>
        </a:defRPr>
      </a:lvl4pPr>
      <a:lvl5pPr marL="1439964" indent="-256111" algn="l" rtl="0" eaLnBrk="1" fontAlgn="base" hangingPunct="1">
        <a:lnSpc>
          <a:spcPct val="120000"/>
        </a:lnSpc>
        <a:spcBef>
          <a:spcPct val="20000"/>
        </a:spcBef>
        <a:spcAft>
          <a:spcPct val="0"/>
        </a:spcAft>
        <a:buFont typeface="Times" charset="0"/>
        <a:buChar char="•"/>
        <a:defRPr sz="2400">
          <a:solidFill>
            <a:schemeClr val="accent6"/>
          </a:solidFill>
          <a:latin typeface="+mn-lt"/>
          <a:ea typeface="+mn-ea"/>
        </a:defRPr>
      </a:lvl5pPr>
      <a:lvl6pPr marL="3155872"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3765457"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4375041"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4984626" indent="-256111"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s://creativecommons.org/about/cclicenses/" TargetMode="Externa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choose/" TargetMode="External"/><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creativecommons.org/about/cclicense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creativecommons.org/share-your-work"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creativecommons.org/use-remix/attribution/"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s://creativecommons.org/licenses/by-nc-sa/4.0/" TargetMode="External"/><Relationship Id="rId4" Type="http://schemas.openxmlformats.org/officeDocument/2006/relationships/hyperlink" Target="https://anatomytool.org/content/slagter-drawing-upper-abdominal-organs-liver-reflected-superiorly-no-label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share-your-work/public-domain/cc0/"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iki.creativecommons.org/wiki/Recommended_practices_for_attribution" TargetMode="External"/><Relationship Id="rId2" Type="http://schemas.openxmlformats.org/officeDocument/2006/relationships/hyperlink" Target="https://creativecommons.org/about/cclicenses/" TargetMode="External"/><Relationship Id="rId1" Type="http://schemas.openxmlformats.org/officeDocument/2006/relationships/slideLayout" Target="../slideLayouts/slideLayout12.xml"/><Relationship Id="rId6" Type="http://schemas.openxmlformats.org/officeDocument/2006/relationships/hyperlink" Target="https://wiki.creativecommons.org/wiki/Marking_your_work_with_a_CC_license" TargetMode="External"/><Relationship Id="rId5" Type="http://schemas.openxmlformats.org/officeDocument/2006/relationships/hyperlink" Target="https://wiki.creativecommons.org/wiki/Considerations_for_licensors_and_licensees" TargetMode="External"/><Relationship Id="rId4" Type="http://schemas.openxmlformats.org/officeDocument/2006/relationships/hyperlink" Target="https://creativecommons.org/choos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creativecommons.org/about/cclicenses/"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8F83F17-2C31-4F02-944C-01242793BBEE}"/>
              </a:ext>
            </a:extLst>
          </p:cNvPr>
          <p:cNvPicPr>
            <a:picLocks noChangeAspect="1"/>
          </p:cNvPicPr>
          <p:nvPr/>
        </p:nvPicPr>
        <p:blipFill>
          <a:blip r:embed="rId2"/>
          <a:stretch>
            <a:fillRect/>
          </a:stretch>
        </p:blipFill>
        <p:spPr>
          <a:xfrm>
            <a:off x="1710776" y="2618017"/>
            <a:ext cx="8324785" cy="1986408"/>
          </a:xfrm>
          <a:prstGeom prst="rect">
            <a:avLst/>
          </a:prstGeom>
        </p:spPr>
      </p:pic>
      <p:sp>
        <p:nvSpPr>
          <p:cNvPr id="4" name="Rectangle 3">
            <a:extLst>
              <a:ext uri="{FF2B5EF4-FFF2-40B4-BE49-F238E27FC236}">
                <a16:creationId xmlns:a16="http://schemas.microsoft.com/office/drawing/2014/main" id="{4CB27ACB-D518-4350-85F9-91411E2631E0}"/>
              </a:ext>
            </a:extLst>
          </p:cNvPr>
          <p:cNvSpPr/>
          <p:nvPr/>
        </p:nvSpPr>
        <p:spPr>
          <a:xfrm>
            <a:off x="3604468" y="6601455"/>
            <a:ext cx="4983064" cy="256545"/>
          </a:xfrm>
          <a:prstGeom prst="rect">
            <a:avLst/>
          </a:prstGeom>
        </p:spPr>
        <p:txBody>
          <a:bodyPr wrap="square">
            <a:spAutoFit/>
          </a:bodyPr>
          <a:lstStyle/>
          <a:p>
            <a:r>
              <a:rPr lang="nl-NL" sz="1067">
                <a:solidFill>
                  <a:schemeClr val="bg1">
                    <a:lumMod val="65000"/>
                  </a:schemeClr>
                </a:solidFill>
                <a:latin typeface="+mj-lt"/>
              </a:rPr>
              <a:t>Logo by the Noun Project. https://creativecommons.org/about/downloads. CC BY</a:t>
            </a:r>
            <a:endParaRPr lang="nl-NL" sz="1067" dirty="0">
              <a:solidFill>
                <a:schemeClr val="bg1">
                  <a:lumMod val="65000"/>
                </a:schemeClr>
              </a:solidFill>
              <a:latin typeface="+mj-lt"/>
            </a:endParaRPr>
          </a:p>
        </p:txBody>
      </p:sp>
      <p:sp>
        <p:nvSpPr>
          <p:cNvPr id="7" name="Title 1">
            <a:extLst>
              <a:ext uri="{FF2B5EF4-FFF2-40B4-BE49-F238E27FC236}">
                <a16:creationId xmlns:a16="http://schemas.microsoft.com/office/drawing/2014/main" id="{2A78120E-5C2C-4B35-BBD4-BFF57E05F37E}"/>
              </a:ext>
            </a:extLst>
          </p:cNvPr>
          <p:cNvSpPr txBox="1">
            <a:spLocks/>
          </p:cNvSpPr>
          <p:nvPr/>
        </p:nvSpPr>
        <p:spPr>
          <a:xfrm>
            <a:off x="1524000" y="3042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A </a:t>
            </a:r>
            <a:r>
              <a:rPr lang="en-GB" dirty="0">
                <a:solidFill>
                  <a:srgbClr val="FF0066"/>
                </a:solidFill>
              </a:rPr>
              <a:t>starter</a:t>
            </a:r>
            <a:r>
              <a:rPr lang="en-GB" dirty="0"/>
              <a:t> on</a:t>
            </a:r>
            <a:endParaRPr lang="en-US" dirty="0"/>
          </a:p>
        </p:txBody>
      </p:sp>
      <p:sp>
        <p:nvSpPr>
          <p:cNvPr id="6" name="TextBox 5">
            <a:extLst>
              <a:ext uri="{FF2B5EF4-FFF2-40B4-BE49-F238E27FC236}">
                <a16:creationId xmlns:a16="http://schemas.microsoft.com/office/drawing/2014/main" id="{86796081-133F-48C1-8F18-F11CE00B682A}"/>
              </a:ext>
            </a:extLst>
          </p:cNvPr>
          <p:cNvSpPr txBox="1"/>
          <p:nvPr/>
        </p:nvSpPr>
        <p:spPr>
          <a:xfrm>
            <a:off x="2693808" y="5609976"/>
            <a:ext cx="7341753" cy="338554"/>
          </a:xfrm>
          <a:prstGeom prst="rect">
            <a:avLst/>
          </a:prstGeom>
          <a:noFill/>
        </p:spPr>
        <p:txBody>
          <a:bodyPr wrap="none" rtlCol="0">
            <a:spAutoFit/>
          </a:bodyPr>
          <a:lstStyle/>
          <a:p>
            <a:r>
              <a:rPr lang="en-GB" sz="1600" dirty="0">
                <a:solidFill>
                  <a:schemeClr val="bg1">
                    <a:lumMod val="65000"/>
                  </a:schemeClr>
                </a:solidFill>
              </a:rPr>
              <a:t>Presentation by Paul Gobée, license: Creative Commons Attribution </a:t>
            </a:r>
            <a:r>
              <a:rPr lang="en-GB" sz="1600" dirty="0" err="1">
                <a:solidFill>
                  <a:schemeClr val="bg1">
                    <a:lumMod val="65000"/>
                  </a:schemeClr>
                </a:solidFill>
              </a:rPr>
              <a:t>ShareAlike</a:t>
            </a:r>
            <a:r>
              <a:rPr lang="en-GB" sz="1600" dirty="0">
                <a:solidFill>
                  <a:schemeClr val="bg1">
                    <a:lumMod val="65000"/>
                  </a:schemeClr>
                </a:solidFill>
              </a:rPr>
              <a:t> 4.0 Int.</a:t>
            </a:r>
            <a:endParaRPr lang="en-US" sz="1600" dirty="0">
              <a:solidFill>
                <a:schemeClr val="bg1">
                  <a:lumMod val="65000"/>
                </a:schemeClr>
              </a:solidFill>
            </a:endParaRPr>
          </a:p>
        </p:txBody>
      </p:sp>
      <p:pic>
        <p:nvPicPr>
          <p:cNvPr id="3" name="Picture 2">
            <a:extLst>
              <a:ext uri="{FF2B5EF4-FFF2-40B4-BE49-F238E27FC236}">
                <a16:creationId xmlns:a16="http://schemas.microsoft.com/office/drawing/2014/main" id="{645D1D74-17F1-4F9F-8767-5E3F588C5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206" y="5671167"/>
            <a:ext cx="751236" cy="262840"/>
          </a:xfrm>
          <a:prstGeom prst="rect">
            <a:avLst/>
          </a:prstGeom>
        </p:spPr>
      </p:pic>
      <p:sp>
        <p:nvSpPr>
          <p:cNvPr id="2" name="TextBox 1">
            <a:extLst>
              <a:ext uri="{FF2B5EF4-FFF2-40B4-BE49-F238E27FC236}">
                <a16:creationId xmlns:a16="http://schemas.microsoft.com/office/drawing/2014/main" id="{653CC71C-9C3F-1363-6DD1-8F8DE3C8ECF1}"/>
              </a:ext>
            </a:extLst>
          </p:cNvPr>
          <p:cNvSpPr txBox="1"/>
          <p:nvPr/>
        </p:nvSpPr>
        <p:spPr>
          <a:xfrm>
            <a:off x="5122877" y="6116939"/>
            <a:ext cx="1900585" cy="338554"/>
          </a:xfrm>
          <a:prstGeom prst="rect">
            <a:avLst/>
          </a:prstGeom>
          <a:noFill/>
        </p:spPr>
        <p:txBody>
          <a:bodyPr wrap="none" rtlCol="0">
            <a:spAutoFit/>
          </a:bodyPr>
          <a:lstStyle/>
          <a:p>
            <a:r>
              <a:rPr lang="en-GB" sz="1600">
                <a:solidFill>
                  <a:schemeClr val="bg1">
                    <a:lumMod val="65000"/>
                  </a:schemeClr>
                </a:solidFill>
              </a:rPr>
              <a:t>Version 2, June 2024</a:t>
            </a:r>
            <a:endParaRPr lang="en-US" sz="1600" dirty="0">
              <a:solidFill>
                <a:schemeClr val="bg1">
                  <a:lumMod val="65000"/>
                </a:schemeClr>
              </a:solidFill>
            </a:endParaRPr>
          </a:p>
        </p:txBody>
      </p:sp>
    </p:spTree>
    <p:extLst>
      <p:ext uri="{BB962C8B-B14F-4D97-AF65-F5344CB8AC3E}">
        <p14:creationId xmlns:p14="http://schemas.microsoft.com/office/powerpoint/2010/main" val="45432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4566813" y="6406595"/>
            <a:ext cx="7625187" cy="420756"/>
          </a:xfrm>
          <a:prstGeom prst="rect">
            <a:avLst/>
          </a:prstGeom>
          <a:solidFill>
            <a:schemeClr val="bg1"/>
          </a:solidFill>
        </p:spPr>
        <p:txBody>
          <a:bodyPr wrap="square" rtlCol="0">
            <a:spAutoFit/>
          </a:bodyPr>
          <a:lstStyle/>
          <a:p>
            <a:r>
              <a:rPr lang="en-US" sz="1067">
                <a:solidFill>
                  <a:schemeClr val="bg1">
                    <a:lumMod val="65000"/>
                  </a:schemeClr>
                </a:solidFill>
                <a:latin typeface="+mj-lt"/>
              </a:rPr>
              <a:t>https://commons.wikimedia.org/wiki/File:Creative_commons_license_spectrum.svg By Shaddim; original CC license symbols by Creative Commons. License: CC BY</a:t>
            </a:r>
            <a:endParaRPr lang="en-GB" sz="1067">
              <a:solidFill>
                <a:schemeClr val="bg1">
                  <a:lumMod val="65000"/>
                </a:schemeClr>
              </a:solidFill>
              <a:latin typeface="+mj-lt"/>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7" y="0"/>
            <a:ext cx="4238567" cy="6858000"/>
          </a:xfrm>
          <a:prstGeom prst="rect">
            <a:avLst/>
          </a:prstGeom>
        </p:spPr>
      </p:pic>
      <p:sp>
        <p:nvSpPr>
          <p:cNvPr id="4" name="Title 1">
            <a:extLst>
              <a:ext uri="{FF2B5EF4-FFF2-40B4-BE49-F238E27FC236}">
                <a16:creationId xmlns:a16="http://schemas.microsoft.com/office/drawing/2014/main" id="{548321E1-F949-4A2F-88D7-C07B2C8DCA82}"/>
              </a:ext>
            </a:extLst>
          </p:cNvPr>
          <p:cNvSpPr>
            <a:spLocks noGrp="1"/>
          </p:cNvSpPr>
          <p:nvPr>
            <p:ph type="title"/>
          </p:nvPr>
        </p:nvSpPr>
        <p:spPr>
          <a:xfrm>
            <a:off x="5526915" y="1502319"/>
            <a:ext cx="6336838" cy="1926681"/>
          </a:xfrm>
        </p:spPr>
        <p:txBody>
          <a:bodyPr>
            <a:noAutofit/>
          </a:bodyPr>
          <a:lstStyle/>
          <a:p>
            <a:r>
              <a:rPr lang="nl-NL" sz="3200" dirty="0" err="1">
                <a:latin typeface="+mn-lt"/>
              </a:rPr>
              <a:t>Let’s</a:t>
            </a:r>
            <a:r>
              <a:rPr lang="nl-NL" sz="3200" dirty="0">
                <a:latin typeface="+mn-lt"/>
              </a:rPr>
              <a:t> have a look at </a:t>
            </a:r>
            <a:r>
              <a:rPr lang="nl-NL" sz="3200" dirty="0" err="1">
                <a:latin typeface="+mn-lt"/>
              </a:rPr>
              <a:t>this</a:t>
            </a:r>
            <a:r>
              <a:rPr lang="nl-NL" sz="3200" dirty="0">
                <a:latin typeface="+mn-lt"/>
              </a:rPr>
              <a:t> </a:t>
            </a:r>
            <a:r>
              <a:rPr lang="nl-NL" sz="3200" dirty="0" err="1">
                <a:latin typeface="+mn-lt"/>
              </a:rPr>
              <a:t>license</a:t>
            </a:r>
            <a:r>
              <a:rPr lang="nl-NL" sz="3200" dirty="0">
                <a:latin typeface="+mn-lt"/>
              </a:rPr>
              <a:t> (</a:t>
            </a:r>
            <a:r>
              <a:rPr lang="nl-NL" sz="3200" b="1" dirty="0" err="1">
                <a:latin typeface="+mn-lt"/>
              </a:rPr>
              <a:t>Attribution</a:t>
            </a:r>
            <a:r>
              <a:rPr lang="nl-NL" sz="3200" b="1" dirty="0">
                <a:latin typeface="+mn-lt"/>
              </a:rPr>
              <a:t> </a:t>
            </a:r>
            <a:r>
              <a:rPr lang="nl-NL" sz="3200" b="1" dirty="0" err="1">
                <a:latin typeface="+mn-lt"/>
              </a:rPr>
              <a:t>ShareAlike</a:t>
            </a:r>
            <a:r>
              <a:rPr lang="nl-NL" sz="3200" b="1" dirty="0">
                <a:latin typeface="+mn-lt"/>
              </a:rPr>
              <a:t> – CC BY SA</a:t>
            </a:r>
            <a:r>
              <a:rPr lang="nl-NL" sz="3200" dirty="0">
                <a:latin typeface="+mn-lt"/>
              </a:rPr>
              <a:t>) as </a:t>
            </a:r>
            <a:r>
              <a:rPr lang="nl-NL" sz="3200" dirty="0" err="1">
                <a:latin typeface="+mn-lt"/>
              </a:rPr>
              <a:t>example</a:t>
            </a:r>
            <a:br>
              <a:rPr lang="nl-NL" sz="3200" dirty="0">
                <a:latin typeface="+mn-lt"/>
              </a:rPr>
            </a:br>
            <a:endParaRPr lang="nl-NL" sz="3200" dirty="0">
              <a:latin typeface="+mn-lt"/>
            </a:endParaRPr>
          </a:p>
        </p:txBody>
      </p:sp>
      <p:sp>
        <p:nvSpPr>
          <p:cNvPr id="2" name="Arrow: Down 1">
            <a:extLst>
              <a:ext uri="{FF2B5EF4-FFF2-40B4-BE49-F238E27FC236}">
                <a16:creationId xmlns:a16="http://schemas.microsoft.com/office/drawing/2014/main" id="{EACA9AC7-3335-46DF-873F-C34ACCA0A715}"/>
              </a:ext>
            </a:extLst>
          </p:cNvPr>
          <p:cNvSpPr/>
          <p:nvPr/>
        </p:nvSpPr>
        <p:spPr>
          <a:xfrm rot="5400000">
            <a:off x="4804268" y="1997361"/>
            <a:ext cx="485192" cy="596549"/>
          </a:xfrm>
          <a:prstGeom prst="downArrow">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8928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0C0CAD-13CD-445E-96B1-D42F20D3CC16}"/>
              </a:ext>
            </a:extLst>
          </p:cNvPr>
          <p:cNvPicPr>
            <a:picLocks noChangeAspect="1"/>
          </p:cNvPicPr>
          <p:nvPr/>
        </p:nvPicPr>
        <p:blipFill rotWithShape="1">
          <a:blip r:embed="rId2"/>
          <a:srcRect b="15916"/>
          <a:stretch/>
        </p:blipFill>
        <p:spPr>
          <a:xfrm>
            <a:off x="2895203" y="1"/>
            <a:ext cx="6351567" cy="6858000"/>
          </a:xfrm>
          <a:prstGeom prst="rect">
            <a:avLst/>
          </a:prstGeom>
        </p:spPr>
      </p:pic>
      <p:sp>
        <p:nvSpPr>
          <p:cNvPr id="7" name="TextBox 6">
            <a:extLst>
              <a:ext uri="{FF2B5EF4-FFF2-40B4-BE49-F238E27FC236}">
                <a16:creationId xmlns:a16="http://schemas.microsoft.com/office/drawing/2014/main" id="{3A9CD3DF-4888-49FD-81BF-53118D8BD7E3}"/>
              </a:ext>
            </a:extLst>
          </p:cNvPr>
          <p:cNvSpPr txBox="1"/>
          <p:nvPr/>
        </p:nvSpPr>
        <p:spPr>
          <a:xfrm>
            <a:off x="215687" y="1613118"/>
            <a:ext cx="1984588" cy="1815882"/>
          </a:xfrm>
          <a:prstGeom prst="rect">
            <a:avLst/>
          </a:prstGeom>
          <a:noFill/>
        </p:spPr>
        <p:txBody>
          <a:bodyPr wrap="square">
            <a:spAutoFit/>
          </a:bodyPr>
          <a:lstStyle/>
          <a:p>
            <a:r>
              <a:rPr lang="en-US" sz="2800" dirty="0">
                <a:solidFill>
                  <a:srgbClr val="FF0066"/>
                </a:solidFill>
              </a:rPr>
              <a:t>What does the license allow and require?</a:t>
            </a:r>
          </a:p>
        </p:txBody>
      </p:sp>
      <p:sp>
        <p:nvSpPr>
          <p:cNvPr id="2" name="Rectangle 1">
            <a:extLst>
              <a:ext uri="{FF2B5EF4-FFF2-40B4-BE49-F238E27FC236}">
                <a16:creationId xmlns:a16="http://schemas.microsoft.com/office/drawing/2014/main" id="{EDC84B52-9990-425A-B3B0-6E3A8B6247CC}"/>
              </a:ext>
            </a:extLst>
          </p:cNvPr>
          <p:cNvSpPr/>
          <p:nvPr/>
        </p:nvSpPr>
        <p:spPr>
          <a:xfrm>
            <a:off x="215687" y="149001"/>
            <a:ext cx="2679516" cy="892552"/>
          </a:xfrm>
          <a:prstGeom prst="rect">
            <a:avLst/>
          </a:prstGeom>
        </p:spPr>
        <p:txBody>
          <a:bodyPr wrap="square">
            <a:spAutoFit/>
          </a:bodyPr>
          <a:lstStyle/>
          <a:p>
            <a:r>
              <a:rPr lang="nl-NL" sz="2800" b="1" dirty="0" err="1"/>
              <a:t>Example</a:t>
            </a:r>
            <a:r>
              <a:rPr lang="nl-NL" b="1" dirty="0"/>
              <a:t> </a:t>
            </a:r>
          </a:p>
          <a:p>
            <a:r>
              <a:rPr lang="nl-NL" sz="1200" dirty="0" err="1"/>
              <a:t>the</a:t>
            </a:r>
            <a:r>
              <a:rPr lang="nl-NL" sz="1200" dirty="0"/>
              <a:t> </a:t>
            </a:r>
            <a:r>
              <a:rPr lang="nl-NL" sz="1200" dirty="0" err="1"/>
              <a:t>Attribution</a:t>
            </a:r>
            <a:r>
              <a:rPr lang="nl-NL" sz="1200" dirty="0"/>
              <a:t> </a:t>
            </a:r>
            <a:r>
              <a:rPr lang="nl-NL" sz="1200" dirty="0" err="1"/>
              <a:t>ShareAlike</a:t>
            </a:r>
            <a:r>
              <a:rPr lang="nl-NL" sz="1200" dirty="0"/>
              <a:t> (CC BY SA) </a:t>
            </a:r>
            <a:r>
              <a:rPr lang="nl-NL" sz="1200" dirty="0" err="1"/>
              <a:t>license</a:t>
            </a:r>
            <a:endParaRPr lang="nl-NL" sz="1200" dirty="0"/>
          </a:p>
        </p:txBody>
      </p:sp>
      <p:sp>
        <p:nvSpPr>
          <p:cNvPr id="8" name="Speech Bubble: Rectangle with Corners Rounded 7">
            <a:extLst>
              <a:ext uri="{FF2B5EF4-FFF2-40B4-BE49-F238E27FC236}">
                <a16:creationId xmlns:a16="http://schemas.microsoft.com/office/drawing/2014/main" id="{D5A108E5-E6AC-436E-BB82-56EEA667735D}"/>
              </a:ext>
            </a:extLst>
          </p:cNvPr>
          <p:cNvSpPr/>
          <p:nvPr/>
        </p:nvSpPr>
        <p:spPr bwMode="auto">
          <a:xfrm>
            <a:off x="9371738" y="378728"/>
            <a:ext cx="2722125" cy="1729991"/>
          </a:xfrm>
          <a:prstGeom prst="wedgeRoundRectCallout">
            <a:avLst>
              <a:gd name="adj1" fmla="val -90641"/>
              <a:gd name="adj2" fmla="val 5257"/>
              <a:gd name="adj3" fmla="val 16667"/>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rgbClr val="FF0066"/>
                </a:solidFill>
                <a:effectLst/>
                <a:latin typeface="+mj-lt"/>
                <a:ea typeface="ＭＳ Ｐゴシック" charset="0"/>
              </a:rPr>
              <a:t>By the way, this is the license of all content on Wikipedia</a:t>
            </a:r>
            <a:endParaRPr kumimoji="0" lang="en-US" sz="2400" b="0" i="0" u="none" strike="noStrike" cap="none" normalizeH="0" baseline="0" dirty="0">
              <a:ln>
                <a:noFill/>
              </a:ln>
              <a:solidFill>
                <a:srgbClr val="FF0066"/>
              </a:solidFill>
              <a:effectLst/>
              <a:latin typeface="+mj-lt"/>
              <a:ea typeface="ＭＳ Ｐゴシック" charset="0"/>
            </a:endParaRPr>
          </a:p>
        </p:txBody>
      </p:sp>
      <p:sp>
        <p:nvSpPr>
          <p:cNvPr id="9" name="TextBox 8">
            <a:extLst>
              <a:ext uri="{FF2B5EF4-FFF2-40B4-BE49-F238E27FC236}">
                <a16:creationId xmlns:a16="http://schemas.microsoft.com/office/drawing/2014/main" id="{BBDC0E26-DC96-4DD9-9294-CD1C6BCFEEF9}"/>
              </a:ext>
            </a:extLst>
          </p:cNvPr>
          <p:cNvSpPr txBox="1"/>
          <p:nvPr/>
        </p:nvSpPr>
        <p:spPr>
          <a:xfrm>
            <a:off x="297623" y="4000565"/>
            <a:ext cx="2472612" cy="1815882"/>
          </a:xfrm>
          <a:prstGeom prst="rect">
            <a:avLst/>
          </a:prstGeom>
          <a:noFill/>
        </p:spPr>
        <p:txBody>
          <a:bodyPr wrap="square">
            <a:spAutoFit/>
          </a:bodyPr>
          <a:lstStyle/>
          <a:p>
            <a:pPr algn="ctr"/>
            <a:r>
              <a:rPr lang="en-US" sz="2800" dirty="0"/>
              <a:t>There is an easy understandable summary</a:t>
            </a:r>
          </a:p>
        </p:txBody>
      </p:sp>
      <p:cxnSp>
        <p:nvCxnSpPr>
          <p:cNvPr id="10" name="Straight Arrow Connector 9">
            <a:extLst>
              <a:ext uri="{FF2B5EF4-FFF2-40B4-BE49-F238E27FC236}">
                <a16:creationId xmlns:a16="http://schemas.microsoft.com/office/drawing/2014/main" id="{2CF5C757-0DFE-41AB-9330-0ECE2F9E397A}"/>
              </a:ext>
            </a:extLst>
          </p:cNvPr>
          <p:cNvCxnSpPr>
            <a:cxnSpLocks/>
            <a:stCxn id="9" idx="3"/>
          </p:cNvCxnSpPr>
          <p:nvPr/>
        </p:nvCxnSpPr>
        <p:spPr>
          <a:xfrm flipV="1">
            <a:off x="2770235" y="4182902"/>
            <a:ext cx="783772" cy="725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257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99800C-62E7-4BA5-8E59-3E9CFF712DD3}"/>
              </a:ext>
            </a:extLst>
          </p:cNvPr>
          <p:cNvSpPr txBox="1"/>
          <p:nvPr/>
        </p:nvSpPr>
        <p:spPr>
          <a:xfrm>
            <a:off x="358985" y="123520"/>
            <a:ext cx="11338560" cy="954107"/>
          </a:xfrm>
          <a:prstGeom prst="rect">
            <a:avLst/>
          </a:prstGeom>
          <a:noFill/>
        </p:spPr>
        <p:txBody>
          <a:bodyPr wrap="square">
            <a:spAutoFit/>
          </a:bodyPr>
          <a:lstStyle/>
          <a:p>
            <a:pPr algn="ctr"/>
            <a:r>
              <a:rPr lang="en-US" sz="2800" dirty="0"/>
              <a:t>There is an easy understandable summary of each license on </a:t>
            </a:r>
          </a:p>
          <a:p>
            <a:pPr algn="ctr"/>
            <a:r>
              <a:rPr lang="en-US" sz="2800" dirty="0">
                <a:hlinkClick r:id="rId2"/>
              </a:rPr>
              <a:t>https://creativecommons.org/about/cclicenses/</a:t>
            </a:r>
            <a:r>
              <a:rPr lang="en-US" sz="2800" dirty="0"/>
              <a:t> </a:t>
            </a:r>
          </a:p>
        </p:txBody>
      </p:sp>
      <p:pic>
        <p:nvPicPr>
          <p:cNvPr id="2" name="Picture 1">
            <a:extLst>
              <a:ext uri="{FF2B5EF4-FFF2-40B4-BE49-F238E27FC236}">
                <a16:creationId xmlns:a16="http://schemas.microsoft.com/office/drawing/2014/main" id="{FCE3D22D-E01F-4D55-8F6E-2A7396E5E5C8}"/>
              </a:ext>
            </a:extLst>
          </p:cNvPr>
          <p:cNvPicPr>
            <a:picLocks noChangeAspect="1"/>
          </p:cNvPicPr>
          <p:nvPr/>
        </p:nvPicPr>
        <p:blipFill>
          <a:blip r:embed="rId3"/>
          <a:stretch>
            <a:fillRect/>
          </a:stretch>
        </p:blipFill>
        <p:spPr>
          <a:xfrm>
            <a:off x="1712789" y="1240972"/>
            <a:ext cx="2495039" cy="2243966"/>
          </a:xfrm>
          <a:prstGeom prst="rect">
            <a:avLst/>
          </a:prstGeom>
        </p:spPr>
      </p:pic>
      <p:pic>
        <p:nvPicPr>
          <p:cNvPr id="6" name="Picture 5">
            <a:extLst>
              <a:ext uri="{FF2B5EF4-FFF2-40B4-BE49-F238E27FC236}">
                <a16:creationId xmlns:a16="http://schemas.microsoft.com/office/drawing/2014/main" id="{DF3690CD-3A19-4F88-9BA3-C363D1B99752}"/>
              </a:ext>
            </a:extLst>
          </p:cNvPr>
          <p:cNvPicPr>
            <a:picLocks noChangeAspect="1"/>
          </p:cNvPicPr>
          <p:nvPr/>
        </p:nvPicPr>
        <p:blipFill rotWithShape="1">
          <a:blip r:embed="rId4"/>
          <a:srcRect b="15916"/>
          <a:stretch/>
        </p:blipFill>
        <p:spPr>
          <a:xfrm>
            <a:off x="1716482" y="3908276"/>
            <a:ext cx="2491345" cy="2689989"/>
          </a:xfrm>
          <a:prstGeom prst="rect">
            <a:avLst/>
          </a:prstGeom>
        </p:spPr>
      </p:pic>
      <p:pic>
        <p:nvPicPr>
          <p:cNvPr id="4" name="Picture 3">
            <a:extLst>
              <a:ext uri="{FF2B5EF4-FFF2-40B4-BE49-F238E27FC236}">
                <a16:creationId xmlns:a16="http://schemas.microsoft.com/office/drawing/2014/main" id="{79D8A181-EDC1-47F0-857F-1F86C0DE53C8}"/>
              </a:ext>
            </a:extLst>
          </p:cNvPr>
          <p:cNvPicPr>
            <a:picLocks noChangeAspect="1"/>
          </p:cNvPicPr>
          <p:nvPr/>
        </p:nvPicPr>
        <p:blipFill>
          <a:blip r:embed="rId5"/>
          <a:stretch>
            <a:fillRect/>
          </a:stretch>
        </p:blipFill>
        <p:spPr>
          <a:xfrm>
            <a:off x="4763647" y="1240515"/>
            <a:ext cx="2491345" cy="2496578"/>
          </a:xfrm>
          <a:prstGeom prst="rect">
            <a:avLst/>
          </a:prstGeom>
        </p:spPr>
      </p:pic>
      <p:pic>
        <p:nvPicPr>
          <p:cNvPr id="8" name="Picture 7">
            <a:extLst>
              <a:ext uri="{FF2B5EF4-FFF2-40B4-BE49-F238E27FC236}">
                <a16:creationId xmlns:a16="http://schemas.microsoft.com/office/drawing/2014/main" id="{8BF7C751-E69E-44EA-B631-19F131588DFF}"/>
              </a:ext>
            </a:extLst>
          </p:cNvPr>
          <p:cNvPicPr>
            <a:picLocks noChangeAspect="1"/>
          </p:cNvPicPr>
          <p:nvPr/>
        </p:nvPicPr>
        <p:blipFill>
          <a:blip r:embed="rId6"/>
          <a:stretch>
            <a:fillRect/>
          </a:stretch>
        </p:blipFill>
        <p:spPr>
          <a:xfrm>
            <a:off x="7992039" y="1239037"/>
            <a:ext cx="2491345" cy="2488725"/>
          </a:xfrm>
          <a:prstGeom prst="rect">
            <a:avLst/>
          </a:prstGeom>
        </p:spPr>
      </p:pic>
      <p:pic>
        <p:nvPicPr>
          <p:cNvPr id="9" name="Picture 8">
            <a:extLst>
              <a:ext uri="{FF2B5EF4-FFF2-40B4-BE49-F238E27FC236}">
                <a16:creationId xmlns:a16="http://schemas.microsoft.com/office/drawing/2014/main" id="{61822E79-B4F2-4C8D-89FD-ADD6338977BE}"/>
              </a:ext>
            </a:extLst>
          </p:cNvPr>
          <p:cNvPicPr>
            <a:picLocks noChangeAspect="1"/>
          </p:cNvPicPr>
          <p:nvPr/>
        </p:nvPicPr>
        <p:blipFill>
          <a:blip r:embed="rId7"/>
          <a:stretch>
            <a:fillRect/>
          </a:stretch>
        </p:blipFill>
        <p:spPr>
          <a:xfrm>
            <a:off x="4753883" y="3909380"/>
            <a:ext cx="2501109" cy="2787776"/>
          </a:xfrm>
          <a:prstGeom prst="rect">
            <a:avLst/>
          </a:prstGeom>
        </p:spPr>
      </p:pic>
      <p:pic>
        <p:nvPicPr>
          <p:cNvPr id="10" name="Picture 9">
            <a:extLst>
              <a:ext uri="{FF2B5EF4-FFF2-40B4-BE49-F238E27FC236}">
                <a16:creationId xmlns:a16="http://schemas.microsoft.com/office/drawing/2014/main" id="{7F1BB937-3A09-470B-B249-F47A2BD886EE}"/>
              </a:ext>
            </a:extLst>
          </p:cNvPr>
          <p:cNvPicPr>
            <a:picLocks noChangeAspect="1"/>
          </p:cNvPicPr>
          <p:nvPr/>
        </p:nvPicPr>
        <p:blipFill>
          <a:blip r:embed="rId8"/>
          <a:stretch>
            <a:fillRect/>
          </a:stretch>
        </p:blipFill>
        <p:spPr>
          <a:xfrm>
            <a:off x="7992041" y="3908050"/>
            <a:ext cx="2491344" cy="2630482"/>
          </a:xfrm>
          <a:prstGeom prst="rect">
            <a:avLst/>
          </a:prstGeom>
        </p:spPr>
      </p:pic>
    </p:spTree>
    <p:extLst>
      <p:ext uri="{BB962C8B-B14F-4D97-AF65-F5344CB8AC3E}">
        <p14:creationId xmlns:p14="http://schemas.microsoft.com/office/powerpoint/2010/main" val="2285768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7DAB69-574F-4F47-87C8-B0052BD49DEB}"/>
              </a:ext>
            </a:extLst>
          </p:cNvPr>
          <p:cNvSpPr>
            <a:spLocks noGrp="1"/>
          </p:cNvSpPr>
          <p:nvPr>
            <p:ph idx="1"/>
          </p:nvPr>
        </p:nvSpPr>
        <p:spPr>
          <a:xfrm>
            <a:off x="2310063" y="210552"/>
            <a:ext cx="8722895" cy="535405"/>
          </a:xfrm>
        </p:spPr>
        <p:txBody>
          <a:bodyPr/>
          <a:lstStyle/>
          <a:p>
            <a:pPr marL="0" indent="0">
              <a:buNone/>
            </a:pPr>
            <a:r>
              <a:rPr lang="en-GB"/>
              <a:t>Behind the user friendly summary is an official legal text. </a:t>
            </a:r>
            <a:endParaRPr lang="en-US"/>
          </a:p>
        </p:txBody>
      </p:sp>
      <p:pic>
        <p:nvPicPr>
          <p:cNvPr id="4" name="Picture 3">
            <a:extLst>
              <a:ext uri="{FF2B5EF4-FFF2-40B4-BE49-F238E27FC236}">
                <a16:creationId xmlns:a16="http://schemas.microsoft.com/office/drawing/2014/main" id="{368952DE-8F32-48BB-B4F8-061B13EF33F2}"/>
              </a:ext>
            </a:extLst>
          </p:cNvPr>
          <p:cNvPicPr>
            <a:picLocks noChangeAspect="1"/>
          </p:cNvPicPr>
          <p:nvPr/>
        </p:nvPicPr>
        <p:blipFill>
          <a:blip r:embed="rId2"/>
          <a:stretch>
            <a:fillRect/>
          </a:stretch>
        </p:blipFill>
        <p:spPr>
          <a:xfrm>
            <a:off x="742278" y="848228"/>
            <a:ext cx="4587711" cy="5891092"/>
          </a:xfrm>
          <a:prstGeom prst="rect">
            <a:avLst/>
          </a:prstGeom>
        </p:spPr>
      </p:pic>
      <p:pic>
        <p:nvPicPr>
          <p:cNvPr id="5" name="Picture 4">
            <a:extLst>
              <a:ext uri="{FF2B5EF4-FFF2-40B4-BE49-F238E27FC236}">
                <a16:creationId xmlns:a16="http://schemas.microsoft.com/office/drawing/2014/main" id="{1600D00A-7AE4-472D-BF45-754818332847}"/>
              </a:ext>
            </a:extLst>
          </p:cNvPr>
          <p:cNvPicPr>
            <a:picLocks noChangeAspect="1"/>
          </p:cNvPicPr>
          <p:nvPr/>
        </p:nvPicPr>
        <p:blipFill>
          <a:blip r:embed="rId3"/>
          <a:stretch>
            <a:fillRect/>
          </a:stretch>
        </p:blipFill>
        <p:spPr>
          <a:xfrm>
            <a:off x="7455394" y="919460"/>
            <a:ext cx="1768989" cy="4878805"/>
          </a:xfrm>
          <a:prstGeom prst="rect">
            <a:avLst/>
          </a:prstGeom>
        </p:spPr>
      </p:pic>
      <p:sp>
        <p:nvSpPr>
          <p:cNvPr id="6" name="Content Placeholder 2">
            <a:extLst>
              <a:ext uri="{FF2B5EF4-FFF2-40B4-BE49-F238E27FC236}">
                <a16:creationId xmlns:a16="http://schemas.microsoft.com/office/drawing/2014/main" id="{3BB85020-D4E8-4B38-978C-0F9C4FE4C34A}"/>
              </a:ext>
            </a:extLst>
          </p:cNvPr>
          <p:cNvSpPr txBox="1">
            <a:spLocks/>
          </p:cNvSpPr>
          <p:nvPr/>
        </p:nvSpPr>
        <p:spPr>
          <a:xfrm>
            <a:off x="5722570" y="5975605"/>
            <a:ext cx="6296977" cy="76371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t>CC licenses have already stood the test by being honoured in real court cases. </a:t>
            </a:r>
            <a:endParaRPr lang="en-US"/>
          </a:p>
        </p:txBody>
      </p:sp>
      <p:sp>
        <p:nvSpPr>
          <p:cNvPr id="7" name="Arrow: Curved Right 6">
            <a:extLst>
              <a:ext uri="{FF2B5EF4-FFF2-40B4-BE49-F238E27FC236}">
                <a16:creationId xmlns:a16="http://schemas.microsoft.com/office/drawing/2014/main" id="{3CB9A6D1-B3C9-40D2-A59E-87BBA68284F8}"/>
              </a:ext>
            </a:extLst>
          </p:cNvPr>
          <p:cNvSpPr/>
          <p:nvPr/>
        </p:nvSpPr>
        <p:spPr>
          <a:xfrm rot="16200000">
            <a:off x="5727637" y="371256"/>
            <a:ext cx="363188" cy="4059825"/>
          </a:xfrm>
          <a:prstGeom prst="curvedRightArrow">
            <a:avLst>
              <a:gd name="adj1" fmla="val 25000"/>
              <a:gd name="adj2" fmla="val 8881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8107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CF3FA1B-59EB-4B00-AD54-DF37EC7AFDD1}"/>
              </a:ext>
            </a:extLst>
          </p:cNvPr>
          <p:cNvSpPr txBox="1">
            <a:spLocks/>
          </p:cNvSpPr>
          <p:nvPr/>
        </p:nvSpPr>
        <p:spPr bwMode="auto">
          <a:xfrm>
            <a:off x="616373" y="1374305"/>
            <a:ext cx="10959253" cy="26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buFont typeface="Arial" panose="020B0604020202020204" pitchFamily="34" charset="0"/>
              <a:buChar char="•"/>
            </a:pPr>
            <a:r>
              <a:rPr lang="en-US" sz="4400" b="1" kern="0" dirty="0">
                <a:solidFill>
                  <a:schemeClr val="bg1">
                    <a:lumMod val="65000"/>
                  </a:schemeClr>
                </a:solidFill>
              </a:rPr>
              <a:t>How to license your work?</a:t>
            </a:r>
          </a:p>
          <a:p>
            <a:pPr marL="342900" indent="-342900">
              <a:buFont typeface="Arial" panose="020B0604020202020204" pitchFamily="34" charset="0"/>
              <a:buChar char="•"/>
            </a:pPr>
            <a:r>
              <a:rPr lang="en-US" sz="4400" b="1" kern="0" dirty="0">
                <a:solidFill>
                  <a:schemeClr val="bg1">
                    <a:lumMod val="65000"/>
                  </a:schemeClr>
                </a:solidFill>
              </a:rPr>
              <a:t>How to find existing CC licensed material?</a:t>
            </a:r>
          </a:p>
          <a:p>
            <a:pPr marL="342900" indent="-342900">
              <a:buFont typeface="Arial" panose="020B0604020202020204" pitchFamily="34" charset="0"/>
              <a:buChar char="•"/>
            </a:pPr>
            <a:r>
              <a:rPr lang="en-US" sz="4400" b="1" kern="0" dirty="0">
                <a:solidFill>
                  <a:schemeClr val="bg1">
                    <a:lumMod val="65000"/>
                  </a:schemeClr>
                </a:solidFill>
              </a:rPr>
              <a:t>How to use CC licensed material?</a:t>
            </a:r>
            <a:endParaRPr lang="en-GB" sz="4400" b="1" kern="0" dirty="0">
              <a:solidFill>
                <a:schemeClr val="bg1">
                  <a:lumMod val="65000"/>
                </a:schemeClr>
              </a:solidFill>
            </a:endParaRPr>
          </a:p>
        </p:txBody>
      </p:sp>
      <p:sp>
        <p:nvSpPr>
          <p:cNvPr id="3" name="Content Placeholder 1">
            <a:extLst>
              <a:ext uri="{FF2B5EF4-FFF2-40B4-BE49-F238E27FC236}">
                <a16:creationId xmlns:a16="http://schemas.microsoft.com/office/drawing/2014/main" id="{D7BBF972-DEC3-4788-A55C-9FB43BBC5DCA}"/>
              </a:ext>
            </a:extLst>
          </p:cNvPr>
          <p:cNvSpPr txBox="1">
            <a:spLocks/>
          </p:cNvSpPr>
          <p:nvPr/>
        </p:nvSpPr>
        <p:spPr bwMode="auto">
          <a:xfrm>
            <a:off x="616373" y="171243"/>
            <a:ext cx="9764756" cy="81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r>
              <a:rPr lang="en-GB" sz="4400" b="1" kern="0" dirty="0">
                <a:solidFill>
                  <a:srgbClr val="FF0066"/>
                </a:solidFill>
              </a:rPr>
              <a:t>Getting practical</a:t>
            </a:r>
          </a:p>
        </p:txBody>
      </p:sp>
    </p:spTree>
    <p:extLst>
      <p:ext uri="{BB962C8B-B14F-4D97-AF65-F5344CB8AC3E}">
        <p14:creationId xmlns:p14="http://schemas.microsoft.com/office/powerpoint/2010/main" val="1408786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CF3FA1B-59EB-4B00-AD54-DF37EC7AFDD1}"/>
              </a:ext>
            </a:extLst>
          </p:cNvPr>
          <p:cNvSpPr txBox="1">
            <a:spLocks/>
          </p:cNvSpPr>
          <p:nvPr/>
        </p:nvSpPr>
        <p:spPr bwMode="auto">
          <a:xfrm>
            <a:off x="616373" y="1374305"/>
            <a:ext cx="10959253" cy="26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buFont typeface="Arial" panose="020B0604020202020204" pitchFamily="34" charset="0"/>
              <a:buChar char="•"/>
            </a:pPr>
            <a:r>
              <a:rPr lang="en-US" sz="4400" b="1" kern="0" dirty="0">
                <a:solidFill>
                  <a:srgbClr val="FF0066"/>
                </a:solidFill>
              </a:rPr>
              <a:t>How to license your work?</a:t>
            </a:r>
          </a:p>
          <a:p>
            <a:pPr marL="342900" indent="-342900">
              <a:buFont typeface="Arial" panose="020B0604020202020204" pitchFamily="34" charset="0"/>
              <a:buChar char="•"/>
            </a:pPr>
            <a:r>
              <a:rPr lang="en-US" sz="4400" b="1" kern="0" dirty="0">
                <a:solidFill>
                  <a:schemeClr val="bg2"/>
                </a:solidFill>
              </a:rPr>
              <a:t>How to find existing CC licensed material?</a:t>
            </a:r>
          </a:p>
          <a:p>
            <a:pPr marL="342900" indent="-342900">
              <a:buFont typeface="Arial" panose="020B0604020202020204" pitchFamily="34" charset="0"/>
              <a:buChar char="•"/>
            </a:pPr>
            <a:r>
              <a:rPr lang="en-US" sz="4400" b="1" kern="0" dirty="0">
                <a:solidFill>
                  <a:schemeClr val="bg2"/>
                </a:solidFill>
              </a:rPr>
              <a:t>How to use CC licensed material?</a:t>
            </a:r>
            <a:endParaRPr lang="en-GB" sz="4400" b="1" kern="0" dirty="0">
              <a:solidFill>
                <a:schemeClr val="bg2"/>
              </a:solidFill>
            </a:endParaRPr>
          </a:p>
        </p:txBody>
      </p:sp>
    </p:spTree>
    <p:extLst>
      <p:ext uri="{BB962C8B-B14F-4D97-AF65-F5344CB8AC3E}">
        <p14:creationId xmlns:p14="http://schemas.microsoft.com/office/powerpoint/2010/main" val="411016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CF3FA1B-59EB-4B00-AD54-DF37EC7AFDD1}"/>
              </a:ext>
            </a:extLst>
          </p:cNvPr>
          <p:cNvSpPr txBox="1">
            <a:spLocks/>
          </p:cNvSpPr>
          <p:nvPr/>
        </p:nvSpPr>
        <p:spPr bwMode="auto">
          <a:xfrm>
            <a:off x="480906" y="337985"/>
            <a:ext cx="10959253" cy="79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r>
              <a:rPr lang="en-US" sz="4400" b="1" kern="0" dirty="0">
                <a:solidFill>
                  <a:srgbClr val="FF0066"/>
                </a:solidFill>
              </a:rPr>
              <a:t>How to license your work?</a:t>
            </a:r>
          </a:p>
        </p:txBody>
      </p:sp>
      <p:sp>
        <p:nvSpPr>
          <p:cNvPr id="3" name="Content Placeholder 2">
            <a:extLst>
              <a:ext uri="{FF2B5EF4-FFF2-40B4-BE49-F238E27FC236}">
                <a16:creationId xmlns:a16="http://schemas.microsoft.com/office/drawing/2014/main" id="{E5C2842B-DE5F-4334-9152-1EF534700BF8}"/>
              </a:ext>
            </a:extLst>
          </p:cNvPr>
          <p:cNvSpPr txBox="1">
            <a:spLocks/>
          </p:cNvSpPr>
          <p:nvPr/>
        </p:nvSpPr>
        <p:spPr>
          <a:xfrm>
            <a:off x="480906" y="2656282"/>
            <a:ext cx="4950950" cy="15454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t>Choose a license</a:t>
            </a:r>
            <a:br>
              <a:rPr lang="en-GB" dirty="0"/>
            </a:br>
            <a:endParaRPr lang="en-GB" dirty="0"/>
          </a:p>
          <a:p>
            <a:pPr marL="514350" indent="-514350">
              <a:buFont typeface="+mj-lt"/>
              <a:buAutoNum type="arabicPeriod"/>
            </a:pPr>
            <a:r>
              <a:rPr lang="en-GB" dirty="0"/>
              <a:t>Publish your material, marking it with the license</a:t>
            </a:r>
            <a:endParaRPr lang="en-US" dirty="0"/>
          </a:p>
        </p:txBody>
      </p:sp>
      <p:pic>
        <p:nvPicPr>
          <p:cNvPr id="2" name="Picture 1">
            <a:extLst>
              <a:ext uri="{FF2B5EF4-FFF2-40B4-BE49-F238E27FC236}">
                <a16:creationId xmlns:a16="http://schemas.microsoft.com/office/drawing/2014/main" id="{379CD16D-F8B1-4D3F-998B-21AEB965D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478" y="1583042"/>
            <a:ext cx="6154522" cy="4930969"/>
          </a:xfrm>
          <a:prstGeom prst="rect">
            <a:avLst/>
          </a:prstGeom>
        </p:spPr>
      </p:pic>
      <p:sp>
        <p:nvSpPr>
          <p:cNvPr id="7" name="TextBox 6">
            <a:extLst>
              <a:ext uri="{FF2B5EF4-FFF2-40B4-BE49-F238E27FC236}">
                <a16:creationId xmlns:a16="http://schemas.microsoft.com/office/drawing/2014/main" id="{1636AC92-AE64-4A5C-945F-6E31038B57D0}"/>
              </a:ext>
            </a:extLst>
          </p:cNvPr>
          <p:cNvSpPr txBox="1"/>
          <p:nvPr/>
        </p:nvSpPr>
        <p:spPr>
          <a:xfrm>
            <a:off x="5811521" y="1390841"/>
            <a:ext cx="6380479" cy="502766"/>
          </a:xfrm>
          <a:prstGeom prst="rect">
            <a:avLst/>
          </a:prstGeom>
          <a:solidFill>
            <a:schemeClr val="bg1"/>
          </a:solidFill>
          <a:ln>
            <a:solidFill>
              <a:schemeClr val="bg1">
                <a:lumMod val="50000"/>
              </a:schemeClr>
            </a:solidFill>
          </a:ln>
        </p:spPr>
        <p:txBody>
          <a:bodyPr wrap="square" rtlCol="0">
            <a:spAutoFit/>
          </a:bodyPr>
          <a:lstStyle/>
          <a:p>
            <a:pPr algn="ctr"/>
            <a:r>
              <a:rPr lang="en-US" sz="2667" b="1">
                <a:solidFill>
                  <a:schemeClr val="tx2"/>
                </a:solidFill>
                <a:hlinkClick r:id="rId3"/>
              </a:rPr>
              <a:t>https://creativecommons.org/choose/</a:t>
            </a:r>
            <a:r>
              <a:rPr lang="en-US" sz="2667" b="1">
                <a:solidFill>
                  <a:schemeClr val="tx2"/>
                </a:solidFill>
              </a:rPr>
              <a:t> </a:t>
            </a:r>
            <a:endParaRPr lang="en-GB" sz="2667" b="1">
              <a:solidFill>
                <a:schemeClr val="tx2"/>
              </a:solidFill>
            </a:endParaRPr>
          </a:p>
        </p:txBody>
      </p:sp>
      <p:cxnSp>
        <p:nvCxnSpPr>
          <p:cNvPr id="9" name="Straight Arrow Connector 8">
            <a:extLst>
              <a:ext uri="{FF2B5EF4-FFF2-40B4-BE49-F238E27FC236}">
                <a16:creationId xmlns:a16="http://schemas.microsoft.com/office/drawing/2014/main" id="{C25F6CDD-40AB-494C-AFCF-DA48F200B9A4}"/>
              </a:ext>
            </a:extLst>
          </p:cNvPr>
          <p:cNvCxnSpPr/>
          <p:nvPr/>
        </p:nvCxnSpPr>
        <p:spPr>
          <a:xfrm>
            <a:off x="3725334" y="2926080"/>
            <a:ext cx="21801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Speech Bubble: Rectangle with Corners Rounded 9">
            <a:extLst>
              <a:ext uri="{FF2B5EF4-FFF2-40B4-BE49-F238E27FC236}">
                <a16:creationId xmlns:a16="http://schemas.microsoft.com/office/drawing/2014/main" id="{393F24F0-7D60-4DBB-93DF-0D19B7091171}"/>
              </a:ext>
            </a:extLst>
          </p:cNvPr>
          <p:cNvSpPr/>
          <p:nvPr/>
        </p:nvSpPr>
        <p:spPr>
          <a:xfrm>
            <a:off x="3953529" y="2606088"/>
            <a:ext cx="3088641" cy="731519"/>
          </a:xfrm>
          <a:prstGeom prst="wedgeRoundRectCallout">
            <a:avLst>
              <a:gd name="adj1" fmla="val 35716"/>
              <a:gd name="adj2" fmla="val 905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FF0066"/>
                </a:solidFill>
                <a:latin typeface="Bradley Hand ITC" panose="03070402050302030203" pitchFamily="66" charset="0"/>
              </a:rPr>
              <a:t>It’s not rocket science!</a:t>
            </a:r>
            <a:endParaRPr lang="en-US" sz="2400" b="1" i="1" dirty="0">
              <a:solidFill>
                <a:srgbClr val="FF0066"/>
              </a:solidFill>
              <a:latin typeface="Bradley Hand ITC" panose="03070402050302030203" pitchFamily="66" charset="0"/>
            </a:endParaRPr>
          </a:p>
        </p:txBody>
      </p:sp>
      <p:sp>
        <p:nvSpPr>
          <p:cNvPr id="8" name="Speech Bubble: Rectangle with Corners Rounded 7">
            <a:extLst>
              <a:ext uri="{FF2B5EF4-FFF2-40B4-BE49-F238E27FC236}">
                <a16:creationId xmlns:a16="http://schemas.microsoft.com/office/drawing/2014/main" id="{0BAAC4BA-6126-4EF1-B311-0CAE80567660}"/>
              </a:ext>
            </a:extLst>
          </p:cNvPr>
          <p:cNvSpPr/>
          <p:nvPr/>
        </p:nvSpPr>
        <p:spPr>
          <a:xfrm>
            <a:off x="1091266" y="5082569"/>
            <a:ext cx="4237953" cy="1275020"/>
          </a:xfrm>
          <a:prstGeom prst="wedgeRoundRectCallout">
            <a:avLst>
              <a:gd name="adj1" fmla="val -37622"/>
              <a:gd name="adj2" fmla="val -10876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FF0066"/>
                </a:solidFill>
                <a:latin typeface="Bradley Hand ITC" panose="03070402050302030203" pitchFamily="66" charset="0"/>
              </a:rPr>
              <a:t>For instance, place the license below your image, or show it on the title page of your video</a:t>
            </a:r>
            <a:endParaRPr lang="en-US" sz="2400" b="1" i="1" dirty="0">
              <a:solidFill>
                <a:srgbClr val="FF0066"/>
              </a:solidFill>
              <a:latin typeface="Bradley Hand ITC" panose="03070402050302030203" pitchFamily="66" charset="0"/>
            </a:endParaRPr>
          </a:p>
        </p:txBody>
      </p:sp>
    </p:spTree>
    <p:extLst>
      <p:ext uri="{BB962C8B-B14F-4D97-AF65-F5344CB8AC3E}">
        <p14:creationId xmlns:p14="http://schemas.microsoft.com/office/powerpoint/2010/main" val="3542284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AB50AD-56AA-4FB8-82AD-AD3F1EE09ABC}"/>
              </a:ext>
            </a:extLst>
          </p:cNvPr>
          <p:cNvPicPr>
            <a:picLocks noChangeAspect="1"/>
          </p:cNvPicPr>
          <p:nvPr/>
        </p:nvPicPr>
        <p:blipFill>
          <a:blip r:embed="rId2"/>
          <a:stretch>
            <a:fillRect/>
          </a:stretch>
        </p:blipFill>
        <p:spPr>
          <a:xfrm>
            <a:off x="653521" y="1775431"/>
            <a:ext cx="11100734" cy="2868538"/>
          </a:xfrm>
          <a:prstGeom prst="rect">
            <a:avLst/>
          </a:prstGeom>
          <a:ln>
            <a:solidFill>
              <a:schemeClr val="bg1">
                <a:lumMod val="65000"/>
              </a:schemeClr>
            </a:solidFill>
          </a:ln>
        </p:spPr>
      </p:pic>
      <p:sp>
        <p:nvSpPr>
          <p:cNvPr id="3" name="Speech Bubble: Rectangle with Corners Rounded 2">
            <a:extLst>
              <a:ext uri="{FF2B5EF4-FFF2-40B4-BE49-F238E27FC236}">
                <a16:creationId xmlns:a16="http://schemas.microsoft.com/office/drawing/2014/main" id="{90BEB466-42FD-4B8C-B8D7-AEE30E4D6F2F}"/>
              </a:ext>
            </a:extLst>
          </p:cNvPr>
          <p:cNvSpPr/>
          <p:nvPr/>
        </p:nvSpPr>
        <p:spPr>
          <a:xfrm>
            <a:off x="1091266" y="5082569"/>
            <a:ext cx="4237953" cy="1275020"/>
          </a:xfrm>
          <a:prstGeom prst="wedgeRoundRectCallout">
            <a:avLst>
              <a:gd name="adj1" fmla="val 47766"/>
              <a:gd name="adj2" fmla="val -1079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FF0066"/>
                </a:solidFill>
              </a:rPr>
              <a:t>Example: </a:t>
            </a:r>
            <a:r>
              <a:rPr lang="en-GB" sz="2400" i="1" dirty="0">
                <a:solidFill>
                  <a:srgbClr val="FF0066"/>
                </a:solidFill>
              </a:rPr>
              <a:t>on the title page of this presentation</a:t>
            </a:r>
            <a:endParaRPr lang="en-US" sz="2400" i="1" dirty="0">
              <a:solidFill>
                <a:srgbClr val="FF0066"/>
              </a:solidFill>
            </a:endParaRPr>
          </a:p>
        </p:txBody>
      </p:sp>
    </p:spTree>
    <p:extLst>
      <p:ext uri="{BB962C8B-B14F-4D97-AF65-F5344CB8AC3E}">
        <p14:creationId xmlns:p14="http://schemas.microsoft.com/office/powerpoint/2010/main" val="222790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7D148-97E1-4157-A300-02D950928133}"/>
              </a:ext>
            </a:extLst>
          </p:cNvPr>
          <p:cNvSpPr txBox="1">
            <a:spLocks/>
          </p:cNvSpPr>
          <p:nvPr/>
        </p:nvSpPr>
        <p:spPr>
          <a:xfrm>
            <a:off x="447039" y="502362"/>
            <a:ext cx="11623041" cy="12316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b="1">
                <a:solidFill>
                  <a:srgbClr val="FF0066"/>
                </a:solidFill>
              </a:rPr>
              <a:t>Be aware!</a:t>
            </a:r>
            <a:br>
              <a:rPr lang="en-GB"/>
            </a:br>
            <a:endParaRPr lang="en-GB"/>
          </a:p>
          <a:p>
            <a:r>
              <a:rPr lang="en-US" b="1"/>
              <a:t>The licenses and CC0 cannot be revoked.</a:t>
            </a:r>
            <a:r>
              <a:rPr lang="en-US" b="0">
                <a:effectLst/>
              </a:rPr>
              <a:t> This means once you apply a CC license to your material, anyone who receives it may rely on that license for as long as the material is protected by copyright, even if you later stop distributing it.</a:t>
            </a:r>
          </a:p>
          <a:p>
            <a:endParaRPr lang="en-US"/>
          </a:p>
          <a:p>
            <a:r>
              <a:rPr lang="en-US" b="1"/>
              <a:t>You must own or control copyright in the work. </a:t>
            </a:r>
            <a:r>
              <a:rPr lang="en-US" b="0">
                <a:effectLst/>
              </a:rPr>
              <a:t>Only the copyright holder or someone with express permission from the copyright holder can apply a CC license or CC0 to a copyrighted work. If you created a work in the scope of your job, you may not be the holder of the copyright. </a:t>
            </a:r>
            <a:endParaRPr lang="en-US"/>
          </a:p>
          <a:p>
            <a:pPr marL="0" indent="0">
              <a:buNone/>
            </a:pPr>
            <a:endParaRPr lang="en-GB" b="1"/>
          </a:p>
        </p:txBody>
      </p:sp>
      <p:sp>
        <p:nvSpPr>
          <p:cNvPr id="5" name="TextBox 4">
            <a:extLst>
              <a:ext uri="{FF2B5EF4-FFF2-40B4-BE49-F238E27FC236}">
                <a16:creationId xmlns:a16="http://schemas.microsoft.com/office/drawing/2014/main" id="{7ECB752D-4382-497B-BE0B-798AABD1BB31}"/>
              </a:ext>
            </a:extLst>
          </p:cNvPr>
          <p:cNvSpPr txBox="1"/>
          <p:nvPr/>
        </p:nvSpPr>
        <p:spPr>
          <a:xfrm>
            <a:off x="933693" y="6288613"/>
            <a:ext cx="9437771" cy="569387"/>
          </a:xfrm>
          <a:prstGeom prst="rect">
            <a:avLst/>
          </a:prstGeom>
          <a:noFill/>
        </p:spPr>
        <p:txBody>
          <a:bodyPr wrap="square">
            <a:spAutoFit/>
          </a:bodyPr>
          <a:lstStyle/>
          <a:p>
            <a:pPr algn="ctr"/>
            <a:r>
              <a:rPr lang="en-US" sz="2000">
                <a:solidFill>
                  <a:schemeClr val="bg1">
                    <a:lumMod val="65000"/>
                  </a:schemeClr>
                </a:solidFill>
              </a:rPr>
              <a:t>Copied from: </a:t>
            </a:r>
            <a:r>
              <a:rPr lang="en-US" sz="2000">
                <a:solidFill>
                  <a:schemeClr val="bg1">
                    <a:lumMod val="65000"/>
                  </a:schemeClr>
                </a:solidFill>
                <a:hlinkClick r:id="rId2">
                  <a:extLst>
                    <a:ext uri="{A12FA001-AC4F-418D-AE19-62706E023703}">
                      <ahyp:hlinkClr xmlns:ahyp="http://schemas.microsoft.com/office/drawing/2018/hyperlinkcolor" val="tx"/>
                    </a:ext>
                  </a:extLst>
                </a:hlinkClick>
              </a:rPr>
              <a:t>https://creativecommons.org/about/cclicenses/</a:t>
            </a:r>
            <a:endParaRPr lang="en-US" sz="2000">
              <a:solidFill>
                <a:schemeClr val="bg1">
                  <a:lumMod val="65000"/>
                </a:schemeClr>
              </a:solidFill>
            </a:endParaRPr>
          </a:p>
          <a:p>
            <a:pPr algn="ctr"/>
            <a:r>
              <a:rPr lang="en-US" sz="1050">
                <a:solidFill>
                  <a:schemeClr val="bg1">
                    <a:lumMod val="65000"/>
                  </a:schemeClr>
                </a:solidFill>
              </a:rPr>
              <a:t>This text is licensed under a </a:t>
            </a:r>
            <a:r>
              <a:rPr lang="en-US" sz="1050">
                <a:solidFill>
                  <a:schemeClr val="bg1">
                    <a:lumMod val="65000"/>
                  </a:schemeClr>
                </a:solidFill>
                <a:hlinkClick r:id="rId3">
                  <a:extLst>
                    <a:ext uri="{A12FA001-AC4F-418D-AE19-62706E023703}">
                      <ahyp:hlinkClr xmlns:ahyp="http://schemas.microsoft.com/office/drawing/2018/hyperlinkcolor" val="tx"/>
                    </a:ext>
                  </a:extLst>
                </a:hlinkClick>
              </a:rPr>
              <a:t>Creative Commons Attribution 4.0 International license</a:t>
            </a:r>
            <a:endParaRPr lang="en-US" sz="1050">
              <a:solidFill>
                <a:schemeClr val="bg1">
                  <a:lumMod val="65000"/>
                </a:schemeClr>
              </a:solidFill>
            </a:endParaRPr>
          </a:p>
        </p:txBody>
      </p:sp>
    </p:spTree>
    <p:extLst>
      <p:ext uri="{BB962C8B-B14F-4D97-AF65-F5344CB8AC3E}">
        <p14:creationId xmlns:p14="http://schemas.microsoft.com/office/powerpoint/2010/main" val="344181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CF3FA1B-59EB-4B00-AD54-DF37EC7AFDD1}"/>
              </a:ext>
            </a:extLst>
          </p:cNvPr>
          <p:cNvSpPr txBox="1">
            <a:spLocks/>
          </p:cNvSpPr>
          <p:nvPr/>
        </p:nvSpPr>
        <p:spPr bwMode="auto">
          <a:xfrm>
            <a:off x="616373" y="1374305"/>
            <a:ext cx="10959253" cy="26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buFont typeface="Arial" panose="020B0604020202020204" pitchFamily="34" charset="0"/>
              <a:buChar char="•"/>
            </a:pPr>
            <a:r>
              <a:rPr lang="en-US" sz="4400" b="1" kern="0" dirty="0">
                <a:solidFill>
                  <a:schemeClr val="bg2"/>
                </a:solidFill>
              </a:rPr>
              <a:t>How to license your work?</a:t>
            </a:r>
          </a:p>
          <a:p>
            <a:pPr marL="342900" indent="-342900">
              <a:buFont typeface="Arial" panose="020B0604020202020204" pitchFamily="34" charset="0"/>
              <a:buChar char="•"/>
            </a:pPr>
            <a:r>
              <a:rPr lang="en-US" sz="4400" b="1" kern="0" dirty="0">
                <a:solidFill>
                  <a:srgbClr val="FF0066"/>
                </a:solidFill>
              </a:rPr>
              <a:t>How to find existing CC licensed material?</a:t>
            </a:r>
          </a:p>
          <a:p>
            <a:pPr marL="342900" indent="-342900">
              <a:buFont typeface="Arial" panose="020B0604020202020204" pitchFamily="34" charset="0"/>
              <a:buChar char="•"/>
            </a:pPr>
            <a:r>
              <a:rPr lang="en-US" sz="4400" b="1" kern="0" dirty="0">
                <a:solidFill>
                  <a:schemeClr val="bg2"/>
                </a:solidFill>
              </a:rPr>
              <a:t>How to use CC licensed material?</a:t>
            </a:r>
            <a:endParaRPr lang="en-GB" sz="4400" b="1" kern="0" dirty="0">
              <a:solidFill>
                <a:schemeClr val="bg2"/>
              </a:solidFill>
            </a:endParaRPr>
          </a:p>
        </p:txBody>
      </p:sp>
    </p:spTree>
    <p:extLst>
      <p:ext uri="{BB962C8B-B14F-4D97-AF65-F5344CB8AC3E}">
        <p14:creationId xmlns:p14="http://schemas.microsoft.com/office/powerpoint/2010/main" val="277924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7D7EE5-2038-47A1-AF8C-93C22D44D133}"/>
              </a:ext>
            </a:extLst>
          </p:cNvPr>
          <p:cNvSpPr>
            <a:spLocks noGrp="1"/>
          </p:cNvSpPr>
          <p:nvPr>
            <p:ph idx="1"/>
          </p:nvPr>
        </p:nvSpPr>
        <p:spPr>
          <a:xfrm>
            <a:off x="838200" y="1870910"/>
            <a:ext cx="11055349" cy="4111963"/>
          </a:xfrm>
        </p:spPr>
        <p:txBody>
          <a:bodyPr>
            <a:normAutofit fontScale="92500" lnSpcReduction="10000"/>
          </a:bodyPr>
          <a:lstStyle/>
          <a:p>
            <a:pPr marL="0" indent="0">
              <a:buNone/>
            </a:pPr>
            <a:r>
              <a:rPr lang="en-GB" dirty="0"/>
              <a:t>Creative Commons is </a:t>
            </a:r>
            <a:r>
              <a:rPr lang="en-GB" i="1" dirty="0"/>
              <a:t>the</a:t>
            </a:r>
            <a:r>
              <a:rPr lang="en-GB" dirty="0"/>
              <a:t> international licensing system </a:t>
            </a:r>
            <a:r>
              <a:rPr lang="en-GB" dirty="0">
                <a:solidFill>
                  <a:srgbClr val="FF0066"/>
                </a:solidFill>
              </a:rPr>
              <a:t>to share creative and academic works openly</a:t>
            </a:r>
            <a:r>
              <a:rPr lang="en-GB" dirty="0"/>
              <a:t>.</a:t>
            </a:r>
          </a:p>
          <a:p>
            <a:pPr marL="0" indent="0">
              <a:buNone/>
            </a:pPr>
            <a:endParaRPr lang="en-GB" dirty="0"/>
          </a:p>
          <a:p>
            <a:pPr marL="0" indent="0">
              <a:buNone/>
            </a:pPr>
            <a:r>
              <a:rPr lang="en-GB" dirty="0"/>
              <a:t>It facilitates reuse of creative and academic works, and building further on those works, by </a:t>
            </a:r>
            <a:r>
              <a:rPr lang="en-US" sz="2800" dirty="0"/>
              <a:t>overcoming legal obstacles to do so.</a:t>
            </a:r>
          </a:p>
          <a:p>
            <a:pPr marL="0" indent="0">
              <a:buNone/>
            </a:pPr>
            <a:endParaRPr lang="en-US" dirty="0"/>
          </a:p>
          <a:p>
            <a:pPr marL="0" indent="0">
              <a:buNone/>
            </a:pPr>
            <a:r>
              <a:rPr lang="en-US" dirty="0"/>
              <a:t>The main way this is done, is by issuing a </a:t>
            </a:r>
            <a:r>
              <a:rPr lang="en-US" dirty="0">
                <a:solidFill>
                  <a:srgbClr val="FF0066"/>
                </a:solidFill>
              </a:rPr>
              <a:t>set of (Creative Commons) licenses </a:t>
            </a:r>
            <a:r>
              <a:rPr lang="en-US" dirty="0"/>
              <a:t>that provide a </a:t>
            </a:r>
            <a:r>
              <a:rPr lang="en-US" dirty="0">
                <a:solidFill>
                  <a:srgbClr val="FF0066"/>
                </a:solidFill>
              </a:rPr>
              <a:t>simple, standardized way </a:t>
            </a:r>
            <a:r>
              <a:rPr lang="en-US" dirty="0"/>
              <a:t>to give your permission to share and use your creative work— on conditions of your choice*.  </a:t>
            </a:r>
          </a:p>
          <a:p>
            <a:pPr marL="0" indent="0">
              <a:buNone/>
            </a:pPr>
            <a:r>
              <a:rPr lang="en-US" dirty="0"/>
              <a:t>They nevertheless have a solid legal underpinning.</a:t>
            </a:r>
          </a:p>
          <a:p>
            <a:pPr marL="0" indent="0">
              <a:buNone/>
            </a:pPr>
            <a:endParaRPr lang="en-US" dirty="0"/>
          </a:p>
        </p:txBody>
      </p:sp>
      <p:sp>
        <p:nvSpPr>
          <p:cNvPr id="4" name="Title 1">
            <a:extLst>
              <a:ext uri="{FF2B5EF4-FFF2-40B4-BE49-F238E27FC236}">
                <a16:creationId xmlns:a16="http://schemas.microsoft.com/office/drawing/2014/main" id="{F464DB33-D1A2-4B83-9D25-E50563C5DCC2}"/>
              </a:ext>
            </a:extLst>
          </p:cNvPr>
          <p:cNvSpPr>
            <a:spLocks noGrp="1"/>
          </p:cNvSpPr>
          <p:nvPr>
            <p:ph type="title"/>
          </p:nvPr>
        </p:nvSpPr>
        <p:spPr>
          <a:xfrm>
            <a:off x="736766" y="124493"/>
            <a:ext cx="10515600" cy="1325563"/>
          </a:xfrm>
        </p:spPr>
        <p:txBody>
          <a:bodyPr/>
          <a:lstStyle/>
          <a:p>
            <a:r>
              <a:rPr lang="en-GB" dirty="0">
                <a:latin typeface="+mn-lt"/>
              </a:rPr>
              <a:t>What is Creative Commons?</a:t>
            </a:r>
            <a:endParaRPr lang="en-US" dirty="0">
              <a:latin typeface="+mn-lt"/>
            </a:endParaRPr>
          </a:p>
        </p:txBody>
      </p:sp>
      <p:sp>
        <p:nvSpPr>
          <p:cNvPr id="8" name="TextBox 7">
            <a:extLst>
              <a:ext uri="{FF2B5EF4-FFF2-40B4-BE49-F238E27FC236}">
                <a16:creationId xmlns:a16="http://schemas.microsoft.com/office/drawing/2014/main" id="{F55E67ED-93F8-4A94-9D93-DA350C15F0FC}"/>
              </a:ext>
            </a:extLst>
          </p:cNvPr>
          <p:cNvSpPr txBox="1"/>
          <p:nvPr/>
        </p:nvSpPr>
        <p:spPr>
          <a:xfrm>
            <a:off x="1377114" y="6550223"/>
            <a:ext cx="9437771" cy="307777"/>
          </a:xfrm>
          <a:prstGeom prst="rect">
            <a:avLst/>
          </a:prstGeom>
          <a:noFill/>
        </p:spPr>
        <p:txBody>
          <a:bodyPr wrap="square">
            <a:spAutoFit/>
          </a:bodyPr>
          <a:lstStyle/>
          <a:p>
            <a:r>
              <a:rPr lang="en-US" sz="1400" dirty="0">
                <a:solidFill>
                  <a:schemeClr val="bg1">
                    <a:lumMod val="65000"/>
                  </a:schemeClr>
                </a:solidFill>
              </a:rPr>
              <a:t>*</a:t>
            </a:r>
            <a:r>
              <a:rPr lang="en-US" sz="1200" dirty="0">
                <a:solidFill>
                  <a:schemeClr val="bg1">
                    <a:lumMod val="65000"/>
                  </a:schemeClr>
                </a:solidFill>
              </a:rPr>
              <a:t>Partially copied from: </a:t>
            </a:r>
            <a:r>
              <a:rPr lang="en-US" sz="1200" dirty="0">
                <a:solidFill>
                  <a:schemeClr val="bg1">
                    <a:lumMod val="65000"/>
                  </a:schemeClr>
                </a:solidFill>
                <a:hlinkClick r:id="rId2">
                  <a:extLst>
                    <a:ext uri="{A12FA001-AC4F-418D-AE19-62706E023703}">
                      <ahyp:hlinkClr xmlns:ahyp="http://schemas.microsoft.com/office/drawing/2018/hyperlinkcolor" val="tx"/>
                    </a:ext>
                  </a:extLst>
                </a:hlinkClick>
              </a:rPr>
              <a:t>https://creativecommons.org/share-your-work</a:t>
            </a:r>
            <a:r>
              <a:rPr lang="en-US" sz="1200" dirty="0">
                <a:solidFill>
                  <a:schemeClr val="bg1">
                    <a:lumMod val="65000"/>
                  </a:schemeClr>
                </a:solidFill>
              </a:rPr>
              <a:t>, licensed under a </a:t>
            </a:r>
            <a:r>
              <a:rPr lang="en-US" sz="1200" dirty="0">
                <a:solidFill>
                  <a:schemeClr val="bg1">
                    <a:lumMod val="65000"/>
                  </a:schemeClr>
                </a:solidFill>
                <a:hlinkClick r:id="rId3">
                  <a:extLst>
                    <a:ext uri="{A12FA001-AC4F-418D-AE19-62706E023703}">
                      <ahyp:hlinkClr xmlns:ahyp="http://schemas.microsoft.com/office/drawing/2018/hyperlinkcolor" val="tx"/>
                    </a:ext>
                  </a:extLst>
                </a:hlinkClick>
              </a:rPr>
              <a:t>Creative Commons Attribution 4.0 International license</a:t>
            </a:r>
            <a:endParaRPr lang="en-US" sz="1200" dirty="0">
              <a:solidFill>
                <a:schemeClr val="bg1">
                  <a:lumMod val="65000"/>
                </a:schemeClr>
              </a:solidFill>
            </a:endParaRPr>
          </a:p>
        </p:txBody>
      </p:sp>
    </p:spTree>
    <p:extLst>
      <p:ext uri="{BB962C8B-B14F-4D97-AF65-F5344CB8AC3E}">
        <p14:creationId xmlns:p14="http://schemas.microsoft.com/office/powerpoint/2010/main" val="424655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F84D10-9CFC-4992-8E60-9F3FC0E43EE8}"/>
              </a:ext>
            </a:extLst>
          </p:cNvPr>
          <p:cNvSpPr txBox="1"/>
          <p:nvPr/>
        </p:nvSpPr>
        <p:spPr>
          <a:xfrm>
            <a:off x="211668" y="93913"/>
            <a:ext cx="7171266" cy="523220"/>
          </a:xfrm>
          <a:prstGeom prst="rect">
            <a:avLst/>
          </a:prstGeom>
          <a:noFill/>
        </p:spPr>
        <p:txBody>
          <a:bodyPr wrap="square">
            <a:spAutoFit/>
          </a:bodyPr>
          <a:lstStyle/>
          <a:p>
            <a:r>
              <a:rPr lang="en-US" sz="2800" b="1" kern="0">
                <a:solidFill>
                  <a:srgbClr val="FF0066"/>
                </a:solidFill>
              </a:rPr>
              <a:t>How to find existing CC licensed material?</a:t>
            </a:r>
            <a:endParaRPr lang="en-US" sz="2800"/>
          </a:p>
        </p:txBody>
      </p:sp>
      <p:pic>
        <p:nvPicPr>
          <p:cNvPr id="5" name="Picture 4">
            <a:extLst>
              <a:ext uri="{FF2B5EF4-FFF2-40B4-BE49-F238E27FC236}">
                <a16:creationId xmlns:a16="http://schemas.microsoft.com/office/drawing/2014/main" id="{E53BFCE9-BB50-490A-8396-240DEC2BB1A2}"/>
              </a:ext>
            </a:extLst>
          </p:cNvPr>
          <p:cNvPicPr>
            <a:picLocks noChangeAspect="1"/>
          </p:cNvPicPr>
          <p:nvPr/>
        </p:nvPicPr>
        <p:blipFill>
          <a:blip r:embed="rId2"/>
          <a:stretch>
            <a:fillRect/>
          </a:stretch>
        </p:blipFill>
        <p:spPr>
          <a:xfrm>
            <a:off x="1672801" y="1940067"/>
            <a:ext cx="8020050" cy="2476500"/>
          </a:xfrm>
          <a:prstGeom prst="rect">
            <a:avLst/>
          </a:prstGeom>
        </p:spPr>
      </p:pic>
      <p:sp>
        <p:nvSpPr>
          <p:cNvPr id="2" name="Oval 1">
            <a:extLst>
              <a:ext uri="{FF2B5EF4-FFF2-40B4-BE49-F238E27FC236}">
                <a16:creationId xmlns:a16="http://schemas.microsoft.com/office/drawing/2014/main" id="{3F391EEF-A895-48E1-A4DD-51FAF03B9A3B}"/>
              </a:ext>
            </a:extLst>
          </p:cNvPr>
          <p:cNvSpPr/>
          <p:nvPr/>
        </p:nvSpPr>
        <p:spPr>
          <a:xfrm>
            <a:off x="8696130" y="2584578"/>
            <a:ext cx="895739" cy="559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extLst>
              <a:ext uri="{FF2B5EF4-FFF2-40B4-BE49-F238E27FC236}">
                <a16:creationId xmlns:a16="http://schemas.microsoft.com/office/drawing/2014/main" id="{A0F8CEAA-2BA2-4BC4-A0C4-5903B7257B8D}"/>
              </a:ext>
            </a:extLst>
          </p:cNvPr>
          <p:cNvSpPr/>
          <p:nvPr/>
        </p:nvSpPr>
        <p:spPr>
          <a:xfrm>
            <a:off x="5262466" y="2929813"/>
            <a:ext cx="2369975" cy="18567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le 1">
            <a:extLst>
              <a:ext uri="{FF2B5EF4-FFF2-40B4-BE49-F238E27FC236}">
                <a16:creationId xmlns:a16="http://schemas.microsoft.com/office/drawing/2014/main" id="{FFAAF850-E595-C69A-9CB5-545DD17E0DE8}"/>
              </a:ext>
            </a:extLst>
          </p:cNvPr>
          <p:cNvSpPr txBox="1">
            <a:spLocks/>
          </p:cNvSpPr>
          <p:nvPr/>
        </p:nvSpPr>
        <p:spPr>
          <a:xfrm>
            <a:off x="239238" y="555232"/>
            <a:ext cx="1673537" cy="56444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mn-lt"/>
              </a:rPr>
              <a:t>Google</a:t>
            </a:r>
            <a:endParaRPr lang="en-GB" sz="2800" u="sng" dirty="0">
              <a:solidFill>
                <a:srgbClr val="0070C0"/>
              </a:solidFill>
              <a:latin typeface="+mn-lt"/>
            </a:endParaRPr>
          </a:p>
        </p:txBody>
      </p:sp>
    </p:spTree>
    <p:extLst>
      <p:ext uri="{BB962C8B-B14F-4D97-AF65-F5344CB8AC3E}">
        <p14:creationId xmlns:p14="http://schemas.microsoft.com/office/powerpoint/2010/main" val="427923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CC search">
            <a:hlinkClick r:id="" action="ppaction://media"/>
            <a:extLst>
              <a:ext uri="{FF2B5EF4-FFF2-40B4-BE49-F238E27FC236}">
                <a16:creationId xmlns:a16="http://schemas.microsoft.com/office/drawing/2014/main" id="{50E7ADC5-28B4-4E0D-8F92-12C01A57B3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5738" y="1051031"/>
            <a:ext cx="10772468" cy="5713055"/>
          </a:xfrm>
          <a:prstGeom prst="rect">
            <a:avLst/>
          </a:prstGeom>
        </p:spPr>
      </p:pic>
      <p:sp>
        <p:nvSpPr>
          <p:cNvPr id="4" name="TextBox 3">
            <a:extLst>
              <a:ext uri="{FF2B5EF4-FFF2-40B4-BE49-F238E27FC236}">
                <a16:creationId xmlns:a16="http://schemas.microsoft.com/office/drawing/2014/main" id="{41F84D10-9CFC-4992-8E60-9F3FC0E43EE8}"/>
              </a:ext>
            </a:extLst>
          </p:cNvPr>
          <p:cNvSpPr txBox="1"/>
          <p:nvPr/>
        </p:nvSpPr>
        <p:spPr>
          <a:xfrm>
            <a:off x="211668" y="93913"/>
            <a:ext cx="7171266" cy="523220"/>
          </a:xfrm>
          <a:prstGeom prst="rect">
            <a:avLst/>
          </a:prstGeom>
          <a:noFill/>
        </p:spPr>
        <p:txBody>
          <a:bodyPr wrap="square">
            <a:spAutoFit/>
          </a:bodyPr>
          <a:lstStyle/>
          <a:p>
            <a:r>
              <a:rPr lang="en-US" sz="2800" b="1" kern="0">
                <a:solidFill>
                  <a:srgbClr val="FF0066"/>
                </a:solidFill>
              </a:rPr>
              <a:t>How to find existing CC licensed material?</a:t>
            </a:r>
            <a:endParaRPr lang="en-US" sz="2800"/>
          </a:p>
        </p:txBody>
      </p:sp>
      <p:sp>
        <p:nvSpPr>
          <p:cNvPr id="3" name="TextBox 2">
            <a:extLst>
              <a:ext uri="{FF2B5EF4-FFF2-40B4-BE49-F238E27FC236}">
                <a16:creationId xmlns:a16="http://schemas.microsoft.com/office/drawing/2014/main" id="{CC4D78F9-9C7F-4660-A16E-2E0A15743FBA}"/>
              </a:ext>
            </a:extLst>
          </p:cNvPr>
          <p:cNvSpPr txBox="1"/>
          <p:nvPr/>
        </p:nvSpPr>
        <p:spPr>
          <a:xfrm>
            <a:off x="6820747" y="170857"/>
            <a:ext cx="3457998" cy="369332"/>
          </a:xfrm>
          <a:prstGeom prst="rect">
            <a:avLst/>
          </a:prstGeom>
          <a:noFill/>
        </p:spPr>
        <p:txBody>
          <a:bodyPr wrap="none" rtlCol="0">
            <a:spAutoFit/>
          </a:bodyPr>
          <a:lstStyle/>
          <a:p>
            <a:r>
              <a:rPr lang="en-GB" dirty="0">
                <a:solidFill>
                  <a:schemeClr val="bg1">
                    <a:lumMod val="65000"/>
                  </a:schemeClr>
                </a:solidFill>
              </a:rPr>
              <a:t>Video – view in presentation mode</a:t>
            </a:r>
            <a:endParaRPr lang="en-US" dirty="0">
              <a:solidFill>
                <a:schemeClr val="bg1">
                  <a:lumMod val="65000"/>
                </a:schemeClr>
              </a:solidFill>
            </a:endParaRPr>
          </a:p>
        </p:txBody>
      </p:sp>
      <p:sp>
        <p:nvSpPr>
          <p:cNvPr id="5" name="Title 1">
            <a:extLst>
              <a:ext uri="{FF2B5EF4-FFF2-40B4-BE49-F238E27FC236}">
                <a16:creationId xmlns:a16="http://schemas.microsoft.com/office/drawing/2014/main" id="{ABD9187F-6905-4E39-8B70-21096625FA4B}"/>
              </a:ext>
            </a:extLst>
          </p:cNvPr>
          <p:cNvSpPr txBox="1">
            <a:spLocks/>
          </p:cNvSpPr>
          <p:nvPr/>
        </p:nvSpPr>
        <p:spPr>
          <a:xfrm>
            <a:off x="239238" y="555232"/>
            <a:ext cx="1673537" cy="56444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mn-lt"/>
              </a:rPr>
              <a:t>Google</a:t>
            </a:r>
            <a:endParaRPr lang="en-GB" sz="2800" u="sng" dirty="0">
              <a:solidFill>
                <a:srgbClr val="0070C0"/>
              </a:solidFill>
              <a:latin typeface="+mn-lt"/>
            </a:endParaRPr>
          </a:p>
        </p:txBody>
      </p:sp>
    </p:spTree>
    <p:extLst>
      <p:ext uri="{BB962C8B-B14F-4D97-AF65-F5344CB8AC3E}">
        <p14:creationId xmlns:p14="http://schemas.microsoft.com/office/powerpoint/2010/main" val="4369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8570" y="573892"/>
            <a:ext cx="10515600" cy="993651"/>
          </a:xfrm>
        </p:spPr>
        <p:txBody>
          <a:bodyPr anchor="t">
            <a:normAutofit/>
          </a:bodyPr>
          <a:lstStyle/>
          <a:p>
            <a:r>
              <a:rPr lang="en-US" sz="3200" b="1">
                <a:latin typeface="+mn-lt"/>
              </a:rPr>
              <a:t>Search </a:t>
            </a:r>
            <a:r>
              <a:rPr lang="en-US" sz="3200" b="1" dirty="0">
                <a:latin typeface="+mn-lt"/>
              </a:rPr>
              <a:t>on the Creative Commons search site</a:t>
            </a:r>
            <a:br>
              <a:rPr lang="en-US" sz="2800" dirty="0">
                <a:latin typeface="+mn-lt"/>
              </a:rPr>
            </a:br>
            <a:r>
              <a:rPr lang="en-US" sz="2800" u="sng">
                <a:solidFill>
                  <a:srgbClr val="0070C0"/>
                </a:solidFill>
                <a:latin typeface="+mn-lt"/>
              </a:rPr>
              <a:t>https://</a:t>
            </a:r>
            <a:r>
              <a:rPr lang="en-US" sz="2800" u="sng">
                <a:solidFill>
                  <a:schemeClr val="accent1"/>
                </a:solidFill>
                <a:latin typeface="+mn-lt"/>
              </a:rPr>
              <a:t>search</a:t>
            </a:r>
            <a:r>
              <a:rPr lang="en-US" sz="2800" u="sng" dirty="0">
                <a:solidFill>
                  <a:schemeClr val="accent1"/>
                </a:solidFill>
                <a:latin typeface="+mn-lt"/>
              </a:rPr>
              <a:t>.</a:t>
            </a:r>
            <a:r>
              <a:rPr lang="en-US" sz="2800" u="sng" dirty="0">
                <a:solidFill>
                  <a:srgbClr val="0070C0"/>
                </a:solidFill>
                <a:latin typeface="+mn-lt"/>
              </a:rPr>
              <a:t>creativecommons.org/ </a:t>
            </a:r>
            <a:endParaRPr lang="en-GB" sz="2800" u="sng" dirty="0">
              <a:solidFill>
                <a:srgbClr val="0070C0"/>
              </a:solidFill>
              <a:latin typeface="+mn-lt"/>
            </a:endParaRPr>
          </a:p>
        </p:txBody>
      </p:sp>
      <p:sp>
        <p:nvSpPr>
          <p:cNvPr id="7" name="TextBox 6"/>
          <p:cNvSpPr txBox="1"/>
          <p:nvPr/>
        </p:nvSpPr>
        <p:spPr>
          <a:xfrm>
            <a:off x="10896346" y="6579678"/>
            <a:ext cx="1217577" cy="276999"/>
          </a:xfrm>
          <a:prstGeom prst="rect">
            <a:avLst/>
          </a:prstGeom>
          <a:noFill/>
        </p:spPr>
        <p:txBody>
          <a:bodyPr wrap="none" rtlCol="0">
            <a:spAutoFit/>
          </a:bodyPr>
          <a:lstStyle/>
          <a:p>
            <a:r>
              <a:rPr lang="nl-NL" sz="1200">
                <a:solidFill>
                  <a:schemeClr val="bg2"/>
                </a:solidFill>
              </a:rPr>
              <a:t>Door O.P. Gobée</a:t>
            </a:r>
          </a:p>
        </p:txBody>
      </p:sp>
      <p:pic>
        <p:nvPicPr>
          <p:cNvPr id="10" name="Picture 9">
            <a:extLst>
              <a:ext uri="{FF2B5EF4-FFF2-40B4-BE49-F238E27FC236}">
                <a16:creationId xmlns:a16="http://schemas.microsoft.com/office/drawing/2014/main" id="{16C67162-D30E-139D-E708-711253089052}"/>
              </a:ext>
            </a:extLst>
          </p:cNvPr>
          <p:cNvPicPr>
            <a:picLocks noChangeAspect="1"/>
          </p:cNvPicPr>
          <p:nvPr/>
        </p:nvPicPr>
        <p:blipFill>
          <a:blip r:embed="rId2"/>
          <a:stretch>
            <a:fillRect/>
          </a:stretch>
        </p:blipFill>
        <p:spPr>
          <a:xfrm>
            <a:off x="1166327" y="1557632"/>
            <a:ext cx="9154301" cy="5038916"/>
          </a:xfrm>
          <a:prstGeom prst="rect">
            <a:avLst/>
          </a:prstGeom>
        </p:spPr>
      </p:pic>
      <p:sp>
        <p:nvSpPr>
          <p:cNvPr id="6" name="Speech Bubble: Rectangle with Corners Rounded 5">
            <a:extLst>
              <a:ext uri="{FF2B5EF4-FFF2-40B4-BE49-F238E27FC236}">
                <a16:creationId xmlns:a16="http://schemas.microsoft.com/office/drawing/2014/main" id="{2BD4EA34-0CF2-4EC9-85CD-1F5044953E10}"/>
              </a:ext>
            </a:extLst>
          </p:cNvPr>
          <p:cNvSpPr/>
          <p:nvPr/>
        </p:nvSpPr>
        <p:spPr>
          <a:xfrm>
            <a:off x="9003558" y="2173200"/>
            <a:ext cx="3088641" cy="1569660"/>
          </a:xfrm>
          <a:prstGeom prst="wedgeRoundRectCallout">
            <a:avLst>
              <a:gd name="adj1" fmla="val -115969"/>
              <a:gd name="adj2" fmla="val -11989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FF0066"/>
                </a:solidFill>
                <a:latin typeface="Bradley Hand ITC" panose="03070402050302030203" pitchFamily="66" charset="0"/>
              </a:rPr>
              <a:t>For instance to find CC licensed video’s on YouTube</a:t>
            </a:r>
            <a:endParaRPr lang="en-US" sz="2400" b="1" i="1" dirty="0">
              <a:solidFill>
                <a:srgbClr val="FF0066"/>
              </a:solidFill>
              <a:latin typeface="Bradley Hand ITC" panose="03070402050302030203" pitchFamily="66" charset="0"/>
            </a:endParaRPr>
          </a:p>
        </p:txBody>
      </p:sp>
      <p:sp>
        <p:nvSpPr>
          <p:cNvPr id="3" name="TextBox 2">
            <a:extLst>
              <a:ext uri="{FF2B5EF4-FFF2-40B4-BE49-F238E27FC236}">
                <a16:creationId xmlns:a16="http://schemas.microsoft.com/office/drawing/2014/main" id="{03D76338-21FB-CBE6-D22B-A9D4AF343837}"/>
              </a:ext>
            </a:extLst>
          </p:cNvPr>
          <p:cNvSpPr txBox="1"/>
          <p:nvPr/>
        </p:nvSpPr>
        <p:spPr>
          <a:xfrm>
            <a:off x="211668" y="93913"/>
            <a:ext cx="7171266" cy="523220"/>
          </a:xfrm>
          <a:prstGeom prst="rect">
            <a:avLst/>
          </a:prstGeom>
          <a:noFill/>
        </p:spPr>
        <p:txBody>
          <a:bodyPr wrap="square">
            <a:spAutoFit/>
          </a:bodyPr>
          <a:lstStyle/>
          <a:p>
            <a:r>
              <a:rPr lang="en-US" sz="2800" b="1" kern="0">
                <a:solidFill>
                  <a:srgbClr val="FF0066"/>
                </a:solidFill>
              </a:rPr>
              <a:t>How to find existing CC licensed material?</a:t>
            </a:r>
            <a:endParaRPr lang="en-US" sz="2800"/>
          </a:p>
        </p:txBody>
      </p:sp>
    </p:spTree>
    <p:extLst>
      <p:ext uri="{BB962C8B-B14F-4D97-AF65-F5344CB8AC3E}">
        <p14:creationId xmlns:p14="http://schemas.microsoft.com/office/powerpoint/2010/main" val="1760450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9630" y="223861"/>
            <a:ext cx="11738593" cy="1325563"/>
          </a:xfrm>
        </p:spPr>
        <p:txBody>
          <a:bodyPr anchor="t">
            <a:noAutofit/>
          </a:bodyPr>
          <a:lstStyle/>
          <a:p>
            <a:r>
              <a:rPr lang="en-US" sz="2800" dirty="0">
                <a:latin typeface="+mn-lt"/>
              </a:rPr>
              <a:t>But do not completely rely on the search engine stating it is CC. </a:t>
            </a:r>
            <a:br>
              <a:rPr lang="en-US" sz="2800" dirty="0">
                <a:latin typeface="+mn-lt"/>
              </a:rPr>
            </a:br>
            <a:r>
              <a:rPr lang="en-US" sz="2800" dirty="0">
                <a:solidFill>
                  <a:srgbClr val="FF0066"/>
                </a:solidFill>
                <a:latin typeface="+mn-lt"/>
              </a:rPr>
              <a:t>Always check the license on the item itself. </a:t>
            </a:r>
            <a:br>
              <a:rPr lang="en-US" sz="2800" dirty="0">
                <a:latin typeface="+mn-lt"/>
              </a:rPr>
            </a:br>
            <a:r>
              <a:rPr lang="en-US" sz="2000" dirty="0">
                <a:solidFill>
                  <a:schemeClr val="bg1">
                    <a:lumMod val="75000"/>
                  </a:schemeClr>
                </a:solidFill>
                <a:latin typeface="+mn-lt"/>
              </a:rPr>
              <a:t>And remember anyone can (illegally) post someone’s else work online with a CC license - </a:t>
            </a:r>
            <a:r>
              <a:rPr lang="en-US" sz="2000" i="1" dirty="0">
                <a:solidFill>
                  <a:schemeClr val="bg1">
                    <a:lumMod val="75000"/>
                  </a:schemeClr>
                </a:solidFill>
                <a:latin typeface="+mn-lt"/>
              </a:rPr>
              <a:t>if it is too fabulous to be true, probably that’s what it is…</a:t>
            </a:r>
            <a:endParaRPr lang="en-GB" sz="2800" i="1" dirty="0">
              <a:solidFill>
                <a:schemeClr val="bg1">
                  <a:lumMod val="75000"/>
                </a:schemeClr>
              </a:solidFill>
              <a:latin typeface="+mn-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279">
            <a:off x="2315407" y="3167619"/>
            <a:ext cx="3304072" cy="149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6447">
            <a:off x="6364058" y="3538844"/>
            <a:ext cx="15875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0773">
            <a:off x="6042560" y="2679401"/>
            <a:ext cx="4931575" cy="45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4419">
            <a:off x="275451" y="2556140"/>
            <a:ext cx="44831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44008">
            <a:off x="521985" y="5278401"/>
            <a:ext cx="3936497" cy="649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0274">
            <a:off x="4774427" y="4627018"/>
            <a:ext cx="7467843" cy="197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686863">
            <a:off x="9905196" y="2235920"/>
            <a:ext cx="1168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06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CF3FA1B-59EB-4B00-AD54-DF37EC7AFDD1}"/>
              </a:ext>
            </a:extLst>
          </p:cNvPr>
          <p:cNvSpPr txBox="1">
            <a:spLocks/>
          </p:cNvSpPr>
          <p:nvPr/>
        </p:nvSpPr>
        <p:spPr bwMode="auto">
          <a:xfrm>
            <a:off x="616373" y="1374305"/>
            <a:ext cx="10959253" cy="26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marL="342900" indent="-342900">
              <a:buFont typeface="Arial" panose="020B0604020202020204" pitchFamily="34" charset="0"/>
              <a:buChar char="•"/>
            </a:pPr>
            <a:r>
              <a:rPr lang="en-US" sz="4400" b="1" kern="0" dirty="0">
                <a:solidFill>
                  <a:schemeClr val="bg2"/>
                </a:solidFill>
              </a:rPr>
              <a:t>How to </a:t>
            </a:r>
            <a:r>
              <a:rPr lang="en-US" sz="4400" b="1" kern="0" dirty="0" err="1">
                <a:solidFill>
                  <a:schemeClr val="bg2"/>
                </a:solidFill>
              </a:rPr>
              <a:t>licenseyour</a:t>
            </a:r>
            <a:r>
              <a:rPr lang="en-US" sz="4400" b="1" kern="0" dirty="0">
                <a:solidFill>
                  <a:schemeClr val="bg2"/>
                </a:solidFill>
              </a:rPr>
              <a:t> work ?</a:t>
            </a:r>
          </a:p>
          <a:p>
            <a:pPr marL="342900" indent="-342900">
              <a:buFont typeface="Arial" panose="020B0604020202020204" pitchFamily="34" charset="0"/>
              <a:buChar char="•"/>
            </a:pPr>
            <a:r>
              <a:rPr lang="en-US" sz="4400" b="1" kern="0" dirty="0">
                <a:solidFill>
                  <a:schemeClr val="bg2"/>
                </a:solidFill>
              </a:rPr>
              <a:t>How to find existing CC licensed material?</a:t>
            </a:r>
          </a:p>
          <a:p>
            <a:pPr marL="342900" indent="-342900">
              <a:buFont typeface="Arial" panose="020B0604020202020204" pitchFamily="34" charset="0"/>
              <a:buChar char="•"/>
            </a:pPr>
            <a:r>
              <a:rPr lang="en-US" sz="4400" b="1" kern="0" dirty="0">
                <a:solidFill>
                  <a:srgbClr val="FF0066"/>
                </a:solidFill>
              </a:rPr>
              <a:t>How to use CC licensed material?</a:t>
            </a:r>
            <a:endParaRPr lang="en-GB" sz="4400" b="1" kern="0" dirty="0">
              <a:solidFill>
                <a:srgbClr val="FF0066"/>
              </a:solidFill>
            </a:endParaRPr>
          </a:p>
        </p:txBody>
      </p:sp>
    </p:spTree>
    <p:extLst>
      <p:ext uri="{BB962C8B-B14F-4D97-AF65-F5344CB8AC3E}">
        <p14:creationId xmlns:p14="http://schemas.microsoft.com/office/powerpoint/2010/main" val="1624842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CF3FA1B-59EB-4B00-AD54-DF37EC7AFDD1}"/>
              </a:ext>
            </a:extLst>
          </p:cNvPr>
          <p:cNvSpPr txBox="1">
            <a:spLocks/>
          </p:cNvSpPr>
          <p:nvPr/>
        </p:nvSpPr>
        <p:spPr bwMode="auto">
          <a:xfrm>
            <a:off x="528319" y="246993"/>
            <a:ext cx="10959253" cy="26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r>
              <a:rPr lang="en-US" sz="4400" b="1" kern="0">
                <a:solidFill>
                  <a:srgbClr val="FF0066"/>
                </a:solidFill>
              </a:rPr>
              <a:t>How to use CC licensed material?</a:t>
            </a:r>
            <a:endParaRPr lang="en-GB" sz="4400" b="1" kern="0">
              <a:solidFill>
                <a:srgbClr val="FF0066"/>
              </a:solidFill>
            </a:endParaRPr>
          </a:p>
        </p:txBody>
      </p:sp>
      <p:sp>
        <p:nvSpPr>
          <p:cNvPr id="2" name="Content Placeholder 2">
            <a:extLst>
              <a:ext uri="{FF2B5EF4-FFF2-40B4-BE49-F238E27FC236}">
                <a16:creationId xmlns:a16="http://schemas.microsoft.com/office/drawing/2014/main" id="{BFDBE7DA-846B-4B00-8ECC-F90002A3E160}"/>
              </a:ext>
            </a:extLst>
          </p:cNvPr>
          <p:cNvSpPr txBox="1">
            <a:spLocks/>
          </p:cNvSpPr>
          <p:nvPr/>
        </p:nvSpPr>
        <p:spPr>
          <a:xfrm>
            <a:off x="604211" y="1614250"/>
            <a:ext cx="7186507" cy="22476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a:t>Only use the material in the way the license allows</a:t>
            </a:r>
            <a:br>
              <a:rPr lang="en-GB"/>
            </a:br>
            <a:endParaRPr lang="en-GB"/>
          </a:p>
          <a:p>
            <a:pPr marL="514350" indent="-514350">
              <a:buFont typeface="+mj-lt"/>
              <a:buAutoNum type="arabicPeriod"/>
            </a:pPr>
            <a:r>
              <a:rPr lang="en-GB" b="1">
                <a:solidFill>
                  <a:srgbClr val="FF0066"/>
                </a:solidFill>
              </a:rPr>
              <a:t>Attribute</a:t>
            </a:r>
            <a:r>
              <a:rPr lang="en-GB"/>
              <a:t> the creator, stating the license</a:t>
            </a:r>
            <a:endParaRPr lang="en-US"/>
          </a:p>
        </p:txBody>
      </p:sp>
      <p:pic>
        <p:nvPicPr>
          <p:cNvPr id="8" name="Picture 7">
            <a:extLst>
              <a:ext uri="{FF2B5EF4-FFF2-40B4-BE49-F238E27FC236}">
                <a16:creationId xmlns:a16="http://schemas.microsoft.com/office/drawing/2014/main" id="{3AEE82A1-4C69-4840-8CB7-3037836CDD23}"/>
              </a:ext>
            </a:extLst>
          </p:cNvPr>
          <p:cNvPicPr>
            <a:picLocks noChangeAspect="1"/>
          </p:cNvPicPr>
          <p:nvPr/>
        </p:nvPicPr>
        <p:blipFill>
          <a:blip r:embed="rId2"/>
          <a:stretch>
            <a:fillRect/>
          </a:stretch>
        </p:blipFill>
        <p:spPr>
          <a:xfrm>
            <a:off x="8411864" y="2061353"/>
            <a:ext cx="3631738" cy="4663525"/>
          </a:xfrm>
          <a:prstGeom prst="rect">
            <a:avLst/>
          </a:prstGeom>
        </p:spPr>
      </p:pic>
      <p:sp>
        <p:nvSpPr>
          <p:cNvPr id="10" name="Arrow: Bent 9">
            <a:extLst>
              <a:ext uri="{FF2B5EF4-FFF2-40B4-BE49-F238E27FC236}">
                <a16:creationId xmlns:a16="http://schemas.microsoft.com/office/drawing/2014/main" id="{4F7775E9-4989-449D-90D7-9F1281B95239}"/>
              </a:ext>
            </a:extLst>
          </p:cNvPr>
          <p:cNvSpPr/>
          <p:nvPr/>
        </p:nvSpPr>
        <p:spPr>
          <a:xfrm rot="3058848">
            <a:off x="7671724" y="2108676"/>
            <a:ext cx="642234" cy="537118"/>
          </a:xfrm>
          <a:prstGeom prst="bentArrow">
            <a:avLst>
              <a:gd name="adj1" fmla="val 23648"/>
              <a:gd name="adj2" fmla="val 25000"/>
              <a:gd name="adj3" fmla="val 25000"/>
              <a:gd name="adj4" fmla="val 87500"/>
            </a:avLst>
          </a:prstGeom>
          <a:solidFill>
            <a:srgbClr val="FF006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78C8625-340F-4D3B-9802-5DD93B442D12}"/>
              </a:ext>
            </a:extLst>
          </p:cNvPr>
          <p:cNvSpPr txBox="1"/>
          <p:nvPr/>
        </p:nvSpPr>
        <p:spPr>
          <a:xfrm>
            <a:off x="1080345" y="3861861"/>
            <a:ext cx="6096000" cy="2862322"/>
          </a:xfrm>
          <a:prstGeom prst="rect">
            <a:avLst/>
          </a:prstGeom>
          <a:noFill/>
        </p:spPr>
        <p:txBody>
          <a:bodyPr wrap="square">
            <a:spAutoFit/>
          </a:bodyPr>
          <a:lstStyle/>
          <a:p>
            <a:r>
              <a:rPr lang="en-US" sz="2800" b="1">
                <a:solidFill>
                  <a:srgbClr val="FF0066"/>
                </a:solidFill>
              </a:rPr>
              <a:t>How to attribute?</a:t>
            </a:r>
          </a:p>
          <a:p>
            <a:r>
              <a:rPr lang="en-US" sz="2800"/>
              <a:t>State: </a:t>
            </a:r>
          </a:p>
          <a:p>
            <a:pPr marL="457200" indent="-457200">
              <a:buFont typeface="Arial" panose="020B0604020202020204" pitchFamily="34" charset="0"/>
              <a:buChar char="•"/>
            </a:pPr>
            <a:r>
              <a:rPr lang="en-US" sz="2800"/>
              <a:t>source </a:t>
            </a:r>
          </a:p>
          <a:p>
            <a:pPr marL="457200" indent="-457200">
              <a:buFont typeface="Arial" panose="020B0604020202020204" pitchFamily="34" charset="0"/>
              <a:buChar char="•"/>
            </a:pPr>
            <a:r>
              <a:rPr lang="en-US" sz="2800"/>
              <a:t>creator </a:t>
            </a:r>
          </a:p>
          <a:p>
            <a:pPr marL="457200" indent="-457200">
              <a:buFont typeface="Arial" panose="020B0604020202020204" pitchFamily="34" charset="0"/>
              <a:buChar char="•"/>
            </a:pPr>
            <a:r>
              <a:rPr lang="en-US" sz="2800"/>
              <a:t>license</a:t>
            </a:r>
          </a:p>
          <a:p>
            <a:endParaRPr lang="en-US" sz="2000">
              <a:solidFill>
                <a:srgbClr val="FF0066"/>
              </a:solidFill>
              <a:hlinkClick r:id="rId3"/>
            </a:endParaRPr>
          </a:p>
          <a:p>
            <a:r>
              <a:rPr lang="en-US" sz="2000">
                <a:solidFill>
                  <a:srgbClr val="FF0066"/>
                </a:solidFill>
                <a:hlinkClick r:id="rId3"/>
              </a:rPr>
              <a:t>https://creativecommons.org/use-remix/attribution/</a:t>
            </a:r>
            <a:r>
              <a:rPr lang="en-US" sz="2000">
                <a:solidFill>
                  <a:srgbClr val="FF0066"/>
                </a:solidFill>
              </a:rPr>
              <a:t> </a:t>
            </a:r>
          </a:p>
        </p:txBody>
      </p:sp>
    </p:spTree>
    <p:extLst>
      <p:ext uri="{BB962C8B-B14F-4D97-AF65-F5344CB8AC3E}">
        <p14:creationId xmlns:p14="http://schemas.microsoft.com/office/powerpoint/2010/main" val="118522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434B09-9D6B-4E8C-AA33-3FBD3AF4C1C2}"/>
              </a:ext>
            </a:extLst>
          </p:cNvPr>
          <p:cNvPicPr>
            <a:picLocks noChangeAspect="1"/>
          </p:cNvPicPr>
          <p:nvPr/>
        </p:nvPicPr>
        <p:blipFill>
          <a:blip r:embed="rId3"/>
          <a:stretch>
            <a:fillRect/>
          </a:stretch>
        </p:blipFill>
        <p:spPr>
          <a:xfrm>
            <a:off x="3879980" y="945855"/>
            <a:ext cx="4735385" cy="5449083"/>
          </a:xfrm>
          <a:prstGeom prst="rect">
            <a:avLst/>
          </a:prstGeom>
        </p:spPr>
      </p:pic>
      <p:sp>
        <p:nvSpPr>
          <p:cNvPr id="13" name="Right Arrow 6">
            <a:extLst>
              <a:ext uri="{FF2B5EF4-FFF2-40B4-BE49-F238E27FC236}">
                <a16:creationId xmlns:a16="http://schemas.microsoft.com/office/drawing/2014/main" id="{BA352300-360C-45EA-A279-563E9693C996}"/>
              </a:ext>
            </a:extLst>
          </p:cNvPr>
          <p:cNvSpPr/>
          <p:nvPr/>
        </p:nvSpPr>
        <p:spPr>
          <a:xfrm rot="21253517">
            <a:off x="5592965" y="3010695"/>
            <a:ext cx="769808" cy="515155"/>
          </a:xfrm>
          <a:prstGeom prst="rightArrow">
            <a:avLst/>
          </a:prstGeom>
          <a:solidFill>
            <a:srgbClr val="003C6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nl-NL" sz="2400" dirty="0">
              <a:solidFill>
                <a:srgbClr val="003C66"/>
              </a:solidFill>
              <a:latin typeface="Calibri"/>
            </a:endParaRPr>
          </a:p>
        </p:txBody>
      </p:sp>
      <p:sp>
        <p:nvSpPr>
          <p:cNvPr id="14" name="Rectangle 13">
            <a:extLst>
              <a:ext uri="{FF2B5EF4-FFF2-40B4-BE49-F238E27FC236}">
                <a16:creationId xmlns:a16="http://schemas.microsoft.com/office/drawing/2014/main" id="{AF0C8EE2-58BC-498E-A635-DA632FF8A32D}"/>
              </a:ext>
            </a:extLst>
          </p:cNvPr>
          <p:cNvSpPr/>
          <p:nvPr/>
        </p:nvSpPr>
        <p:spPr>
          <a:xfrm rot="277852">
            <a:off x="3786663" y="3131037"/>
            <a:ext cx="1496736" cy="2379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nl-NL" sz="2400">
              <a:solidFill>
                <a:srgbClr val="003C66"/>
              </a:solidFill>
              <a:latin typeface="Calibri"/>
            </a:endParaRPr>
          </a:p>
        </p:txBody>
      </p:sp>
      <p:sp>
        <p:nvSpPr>
          <p:cNvPr id="22" name="TextBox 21">
            <a:extLst>
              <a:ext uri="{FF2B5EF4-FFF2-40B4-BE49-F238E27FC236}">
                <a16:creationId xmlns:a16="http://schemas.microsoft.com/office/drawing/2014/main" id="{D4929E55-C0A4-4CD2-AC2E-3E6F6620CFB5}"/>
              </a:ext>
            </a:extLst>
          </p:cNvPr>
          <p:cNvSpPr txBox="1"/>
          <p:nvPr/>
        </p:nvSpPr>
        <p:spPr>
          <a:xfrm>
            <a:off x="1524002" y="2059571"/>
            <a:ext cx="3000375" cy="1446550"/>
          </a:xfrm>
          <a:prstGeom prst="rect">
            <a:avLst/>
          </a:prstGeom>
          <a:noFill/>
        </p:spPr>
        <p:txBody>
          <a:bodyPr wrap="square" rtlCol="0">
            <a:spAutoFit/>
          </a:bodyPr>
          <a:lstStyle/>
          <a:p>
            <a:pPr defTabSz="1219170" eaLnBrk="0" fontAlgn="base" hangingPunct="0">
              <a:spcBef>
                <a:spcPct val="0"/>
              </a:spcBef>
              <a:spcAft>
                <a:spcPct val="0"/>
              </a:spcAft>
            </a:pPr>
            <a:r>
              <a:rPr lang="nl-NL" sz="4400" b="1">
                <a:solidFill>
                  <a:srgbClr val="003C66"/>
                </a:solidFill>
                <a:latin typeface="Arial" pitchFamily="34" charset="0"/>
                <a:ea typeface="ＭＳ Ｐゴシック" charset="0"/>
                <a:cs typeface="Arial" pitchFamily="34" charset="0"/>
              </a:rPr>
              <a:t>Omental bursa</a:t>
            </a:r>
            <a:endParaRPr lang="nl-NL" sz="4400" b="1" dirty="0">
              <a:solidFill>
                <a:srgbClr val="003C66"/>
              </a:solidFill>
              <a:latin typeface="Arial" pitchFamily="34" charset="0"/>
              <a:ea typeface="ＭＳ Ｐゴシック" charset="0"/>
              <a:cs typeface="Arial" pitchFamily="34" charset="0"/>
            </a:endParaRPr>
          </a:p>
        </p:txBody>
      </p:sp>
      <p:sp>
        <p:nvSpPr>
          <p:cNvPr id="10" name="Text Box 11">
            <a:extLst>
              <a:ext uri="{FF2B5EF4-FFF2-40B4-BE49-F238E27FC236}">
                <a16:creationId xmlns:a16="http://schemas.microsoft.com/office/drawing/2014/main" id="{C35808DE-6C41-410A-A291-A1D8E8E08B57}"/>
              </a:ext>
            </a:extLst>
          </p:cNvPr>
          <p:cNvSpPr txBox="1">
            <a:spLocks noChangeArrowheads="1"/>
          </p:cNvSpPr>
          <p:nvPr/>
        </p:nvSpPr>
        <p:spPr bwMode="auto">
          <a:xfrm>
            <a:off x="9956226" y="6586079"/>
            <a:ext cx="2406692"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eaLnBrk="0" fontAlgn="base" hangingPunct="0">
              <a:spcBef>
                <a:spcPct val="0"/>
              </a:spcBef>
              <a:spcAft>
                <a:spcPct val="0"/>
              </a:spcAft>
            </a:pPr>
            <a:r>
              <a:rPr lang="en-US" sz="1051" i="1" dirty="0">
                <a:solidFill>
                  <a:srgbClr val="FFFFFF">
                    <a:lumMod val="65000"/>
                  </a:srgbClr>
                </a:solidFill>
                <a:latin typeface="Calibri"/>
                <a:ea typeface="ＭＳ Ｐゴシック" charset="0"/>
              </a:rPr>
              <a:t>Slide from lecture O.P. Gobée, LUMC</a:t>
            </a:r>
          </a:p>
        </p:txBody>
      </p:sp>
      <p:sp>
        <p:nvSpPr>
          <p:cNvPr id="16" name="Text Box 11">
            <a:extLst>
              <a:ext uri="{FF2B5EF4-FFF2-40B4-BE49-F238E27FC236}">
                <a16:creationId xmlns:a16="http://schemas.microsoft.com/office/drawing/2014/main" id="{C4F2457C-0C5B-4A27-B2A6-BFC8B37059A5}"/>
              </a:ext>
            </a:extLst>
          </p:cNvPr>
          <p:cNvSpPr txBox="1">
            <a:spLocks noChangeArrowheads="1"/>
          </p:cNvSpPr>
          <p:nvPr/>
        </p:nvSpPr>
        <p:spPr bwMode="auto">
          <a:xfrm>
            <a:off x="659863" y="6578301"/>
            <a:ext cx="9925183"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eaLnBrk="0" fontAlgn="base" hangingPunct="0">
              <a:spcBef>
                <a:spcPct val="0"/>
              </a:spcBef>
              <a:spcAft>
                <a:spcPct val="0"/>
              </a:spcAft>
            </a:pPr>
            <a:r>
              <a:rPr lang="en-US" sz="1067" dirty="0">
                <a:solidFill>
                  <a:srgbClr val="FFFFFF">
                    <a:lumMod val="65000"/>
                  </a:srgbClr>
                </a:solidFill>
                <a:latin typeface="Calibri"/>
                <a:ea typeface="ＭＳ Ｐゴシック" charset="0"/>
              </a:rPr>
              <a:t>https://anatomytool.org/content/slagter-drawing-upper-abdominal-organs-liver-reflected-superiorly-no-labels By Ron Slagter, LUMC Anatomy, License: CC BY NC SA</a:t>
            </a:r>
          </a:p>
        </p:txBody>
      </p:sp>
      <p:sp>
        <p:nvSpPr>
          <p:cNvPr id="11" name="Speech Bubble: Rectangle with Corners Rounded 10">
            <a:extLst>
              <a:ext uri="{FF2B5EF4-FFF2-40B4-BE49-F238E27FC236}">
                <a16:creationId xmlns:a16="http://schemas.microsoft.com/office/drawing/2014/main" id="{FBE605F2-8FF1-46F0-A609-55111B69CF0E}"/>
              </a:ext>
            </a:extLst>
          </p:cNvPr>
          <p:cNvSpPr/>
          <p:nvPr/>
        </p:nvSpPr>
        <p:spPr bwMode="auto">
          <a:xfrm>
            <a:off x="102547" y="489921"/>
            <a:ext cx="7136453" cy="540192"/>
          </a:xfrm>
          <a:prstGeom prst="wedgeRoundRectCallout">
            <a:avLst>
              <a:gd name="adj1" fmla="val 17693"/>
              <a:gd name="adj2" fmla="val 46640"/>
              <a:gd name="adj3" fmla="val 16667"/>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kumimoji="0" lang="en-GB" sz="3200" b="0" i="0" u="none" strike="noStrike" cap="none" normalizeH="0" baseline="0" dirty="0">
                <a:ln>
                  <a:noFill/>
                </a:ln>
                <a:solidFill>
                  <a:srgbClr val="FF0066"/>
                </a:solidFill>
                <a:effectLst/>
                <a:latin typeface="+mj-lt"/>
                <a:ea typeface="ＭＳ Ｐゴシック" charset="0"/>
              </a:rPr>
              <a:t>Example of attribution (on a </a:t>
            </a:r>
            <a:r>
              <a:rPr lang="en-GB" sz="3200" dirty="0">
                <a:solidFill>
                  <a:srgbClr val="FF0066"/>
                </a:solidFill>
                <a:ea typeface="ＭＳ Ｐゴシック" charset="0"/>
              </a:rPr>
              <a:t>lecture </a:t>
            </a:r>
            <a:r>
              <a:rPr kumimoji="0" lang="en-GB" sz="3200" b="0" i="0" u="none" strike="noStrike" cap="none" normalizeH="0" baseline="0" dirty="0">
                <a:ln>
                  <a:noFill/>
                </a:ln>
                <a:solidFill>
                  <a:srgbClr val="FF0066"/>
                </a:solidFill>
                <a:effectLst/>
                <a:latin typeface="+mj-lt"/>
                <a:ea typeface="ＭＳ Ｐゴシック" charset="0"/>
              </a:rPr>
              <a:t>slide)</a:t>
            </a:r>
            <a:endParaRPr kumimoji="0" lang="en-US" sz="3200" b="0" i="0" u="none" strike="noStrike" cap="none" normalizeH="0" baseline="0" dirty="0">
              <a:ln>
                <a:noFill/>
              </a:ln>
              <a:solidFill>
                <a:srgbClr val="FF0066"/>
              </a:solidFill>
              <a:effectLst/>
              <a:latin typeface="+mj-lt"/>
              <a:ea typeface="ＭＳ Ｐゴシック" charset="0"/>
            </a:endParaRPr>
          </a:p>
        </p:txBody>
      </p:sp>
      <p:cxnSp>
        <p:nvCxnSpPr>
          <p:cNvPr id="5" name="Straight Arrow Connector 4">
            <a:extLst>
              <a:ext uri="{FF2B5EF4-FFF2-40B4-BE49-F238E27FC236}">
                <a16:creationId xmlns:a16="http://schemas.microsoft.com/office/drawing/2014/main" id="{0A07508B-6157-4856-9C7A-500F12178A0E}"/>
              </a:ext>
            </a:extLst>
          </p:cNvPr>
          <p:cNvCxnSpPr>
            <a:cxnSpLocks/>
          </p:cNvCxnSpPr>
          <p:nvPr/>
        </p:nvCxnSpPr>
        <p:spPr bwMode="auto">
          <a:xfrm>
            <a:off x="971550" y="1030113"/>
            <a:ext cx="485775" cy="5637387"/>
          </a:xfrm>
          <a:prstGeom prst="straightConnector1">
            <a:avLst/>
          </a:prstGeom>
          <a:solidFill>
            <a:schemeClr val="accent1"/>
          </a:solidFill>
          <a:ln w="9525"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a:extLst>
              <a:ext uri="{FF2B5EF4-FFF2-40B4-BE49-F238E27FC236}">
                <a16:creationId xmlns:a16="http://schemas.microsoft.com/office/drawing/2014/main" id="{50EB81B0-78C5-4C89-B308-23468CCA463A}"/>
              </a:ext>
            </a:extLst>
          </p:cNvPr>
          <p:cNvCxnSpPr/>
          <p:nvPr/>
        </p:nvCxnSpPr>
        <p:spPr bwMode="auto">
          <a:xfrm>
            <a:off x="419100" y="1030113"/>
            <a:ext cx="457200" cy="25331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55970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434B09-9D6B-4E8C-AA33-3FBD3AF4C1C2}"/>
              </a:ext>
            </a:extLst>
          </p:cNvPr>
          <p:cNvPicPr>
            <a:picLocks noChangeAspect="1"/>
          </p:cNvPicPr>
          <p:nvPr/>
        </p:nvPicPr>
        <p:blipFill>
          <a:blip r:embed="rId3"/>
          <a:stretch>
            <a:fillRect/>
          </a:stretch>
        </p:blipFill>
        <p:spPr>
          <a:xfrm>
            <a:off x="3879980" y="945855"/>
            <a:ext cx="4735385" cy="5449083"/>
          </a:xfrm>
          <a:prstGeom prst="rect">
            <a:avLst/>
          </a:prstGeom>
        </p:spPr>
      </p:pic>
      <p:sp>
        <p:nvSpPr>
          <p:cNvPr id="17" name="Text Box 11">
            <a:extLst>
              <a:ext uri="{FF2B5EF4-FFF2-40B4-BE49-F238E27FC236}">
                <a16:creationId xmlns:a16="http://schemas.microsoft.com/office/drawing/2014/main" id="{DAA5FEF9-014B-4802-8791-FA76F10EF151}"/>
              </a:ext>
            </a:extLst>
          </p:cNvPr>
          <p:cNvSpPr txBox="1">
            <a:spLocks noChangeArrowheads="1"/>
          </p:cNvSpPr>
          <p:nvPr/>
        </p:nvSpPr>
        <p:spPr bwMode="auto">
          <a:xfrm>
            <a:off x="659863" y="6578301"/>
            <a:ext cx="9925183"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eaLnBrk="0" fontAlgn="base" hangingPunct="0">
              <a:spcBef>
                <a:spcPct val="0"/>
              </a:spcBef>
              <a:spcAft>
                <a:spcPct val="0"/>
              </a:spcAft>
            </a:pPr>
            <a:r>
              <a:rPr lang="en-US" sz="1067" dirty="0">
                <a:solidFill>
                  <a:srgbClr val="FFFFFF">
                    <a:lumMod val="65000"/>
                  </a:srgbClr>
                </a:solidFill>
                <a:latin typeface="Calibri"/>
                <a:ea typeface="ＭＳ Ｐゴシック" charset="0"/>
              </a:rPr>
              <a:t>https://anatomytool.org/content/slagter-drawing-upper-abdominal-organs-liver-reflected-superiorly-no-labels By Ron Slagter, LUMC Anatomy, License: CC BY NC SA</a:t>
            </a:r>
          </a:p>
        </p:txBody>
      </p:sp>
      <p:sp>
        <p:nvSpPr>
          <p:cNvPr id="13" name="Right Arrow 6">
            <a:extLst>
              <a:ext uri="{FF2B5EF4-FFF2-40B4-BE49-F238E27FC236}">
                <a16:creationId xmlns:a16="http://schemas.microsoft.com/office/drawing/2014/main" id="{BA352300-360C-45EA-A279-563E9693C996}"/>
              </a:ext>
            </a:extLst>
          </p:cNvPr>
          <p:cNvSpPr/>
          <p:nvPr/>
        </p:nvSpPr>
        <p:spPr>
          <a:xfrm rot="21253517">
            <a:off x="5592965" y="3010695"/>
            <a:ext cx="769808" cy="515155"/>
          </a:xfrm>
          <a:prstGeom prst="rightArrow">
            <a:avLst/>
          </a:prstGeom>
          <a:solidFill>
            <a:srgbClr val="003C6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nl-NL" sz="2400" dirty="0">
              <a:solidFill>
                <a:srgbClr val="003C66"/>
              </a:solidFill>
              <a:latin typeface="Calibri"/>
            </a:endParaRPr>
          </a:p>
        </p:txBody>
      </p:sp>
      <p:sp>
        <p:nvSpPr>
          <p:cNvPr id="22" name="TextBox 21">
            <a:extLst>
              <a:ext uri="{FF2B5EF4-FFF2-40B4-BE49-F238E27FC236}">
                <a16:creationId xmlns:a16="http://schemas.microsoft.com/office/drawing/2014/main" id="{D4929E55-C0A4-4CD2-AC2E-3E6F6620CFB5}"/>
              </a:ext>
            </a:extLst>
          </p:cNvPr>
          <p:cNvSpPr txBox="1"/>
          <p:nvPr/>
        </p:nvSpPr>
        <p:spPr>
          <a:xfrm>
            <a:off x="1524002" y="2059571"/>
            <a:ext cx="3000375" cy="1446550"/>
          </a:xfrm>
          <a:prstGeom prst="rect">
            <a:avLst/>
          </a:prstGeom>
          <a:noFill/>
        </p:spPr>
        <p:txBody>
          <a:bodyPr wrap="square" rtlCol="0">
            <a:spAutoFit/>
          </a:bodyPr>
          <a:lstStyle/>
          <a:p>
            <a:pPr defTabSz="1219170" eaLnBrk="0" fontAlgn="base" hangingPunct="0">
              <a:spcBef>
                <a:spcPct val="0"/>
              </a:spcBef>
              <a:spcAft>
                <a:spcPct val="0"/>
              </a:spcAft>
            </a:pPr>
            <a:r>
              <a:rPr lang="nl-NL" sz="4400" b="1" dirty="0" err="1">
                <a:solidFill>
                  <a:srgbClr val="003C66"/>
                </a:solidFill>
                <a:latin typeface="Arial" pitchFamily="34" charset="0"/>
                <a:ea typeface="ＭＳ Ｐゴシック" charset="0"/>
                <a:cs typeface="Arial" pitchFamily="34" charset="0"/>
              </a:rPr>
              <a:t>Omental</a:t>
            </a:r>
            <a:r>
              <a:rPr lang="nl-NL" sz="4400" b="1" dirty="0">
                <a:solidFill>
                  <a:srgbClr val="003C66"/>
                </a:solidFill>
                <a:latin typeface="Arial" pitchFamily="34" charset="0"/>
                <a:ea typeface="ＭＳ Ｐゴシック" charset="0"/>
                <a:cs typeface="Arial" pitchFamily="34" charset="0"/>
              </a:rPr>
              <a:t> </a:t>
            </a:r>
            <a:r>
              <a:rPr lang="nl-NL" sz="4400" b="1" dirty="0" err="1">
                <a:solidFill>
                  <a:srgbClr val="003C66"/>
                </a:solidFill>
                <a:latin typeface="Arial" pitchFamily="34" charset="0"/>
                <a:ea typeface="ＭＳ Ｐゴシック" charset="0"/>
                <a:cs typeface="Arial" pitchFamily="34" charset="0"/>
              </a:rPr>
              <a:t>bursa</a:t>
            </a:r>
            <a:endParaRPr lang="nl-NL" sz="4400" b="1" dirty="0">
              <a:solidFill>
                <a:srgbClr val="003C66"/>
              </a:solidFill>
              <a:latin typeface="Arial" pitchFamily="34" charset="0"/>
              <a:ea typeface="ＭＳ Ｐゴシック" charset="0"/>
              <a:cs typeface="Arial" pitchFamily="34" charset="0"/>
            </a:endParaRPr>
          </a:p>
        </p:txBody>
      </p:sp>
      <p:sp>
        <p:nvSpPr>
          <p:cNvPr id="10" name="Text Box 11">
            <a:extLst>
              <a:ext uri="{FF2B5EF4-FFF2-40B4-BE49-F238E27FC236}">
                <a16:creationId xmlns:a16="http://schemas.microsoft.com/office/drawing/2014/main" id="{C35808DE-6C41-410A-A291-A1D8E8E08B57}"/>
              </a:ext>
            </a:extLst>
          </p:cNvPr>
          <p:cNvSpPr txBox="1">
            <a:spLocks noChangeArrowheads="1"/>
          </p:cNvSpPr>
          <p:nvPr/>
        </p:nvSpPr>
        <p:spPr bwMode="auto">
          <a:xfrm>
            <a:off x="9956226" y="6586079"/>
            <a:ext cx="2406692" cy="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eaLnBrk="0" fontAlgn="base" hangingPunct="0">
              <a:spcBef>
                <a:spcPct val="0"/>
              </a:spcBef>
              <a:spcAft>
                <a:spcPct val="0"/>
              </a:spcAft>
            </a:pPr>
            <a:r>
              <a:rPr lang="en-US" sz="1051" i="1">
                <a:solidFill>
                  <a:srgbClr val="FFFFFF">
                    <a:lumMod val="65000"/>
                  </a:srgbClr>
                </a:solidFill>
                <a:latin typeface="Calibri"/>
                <a:ea typeface="ＭＳ Ｐゴシック" charset="0"/>
              </a:rPr>
              <a:t>Slide from lecture O.P. Gobée, LUMC</a:t>
            </a:r>
            <a:endParaRPr lang="en-US" sz="1051" i="1" dirty="0">
              <a:solidFill>
                <a:srgbClr val="FFFFFF">
                  <a:lumMod val="65000"/>
                </a:srgbClr>
              </a:solidFill>
              <a:latin typeface="Calibri"/>
              <a:ea typeface="ＭＳ Ｐゴシック" charset="0"/>
            </a:endParaRPr>
          </a:p>
        </p:txBody>
      </p:sp>
      <p:cxnSp>
        <p:nvCxnSpPr>
          <p:cNvPr id="5" name="Straight Connector 4">
            <a:extLst>
              <a:ext uri="{FF2B5EF4-FFF2-40B4-BE49-F238E27FC236}">
                <a16:creationId xmlns:a16="http://schemas.microsoft.com/office/drawing/2014/main" id="{500FD4E6-68F1-42F5-98B1-6E58F0C41DA7}"/>
              </a:ext>
            </a:extLst>
          </p:cNvPr>
          <p:cNvCxnSpPr>
            <a:cxnSpLocks/>
          </p:cNvCxnSpPr>
          <p:nvPr/>
        </p:nvCxnSpPr>
        <p:spPr bwMode="auto">
          <a:xfrm>
            <a:off x="102546" y="6050373"/>
            <a:ext cx="649294" cy="587494"/>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56C3BEB0-9FBF-45C0-946A-61A7613C7C5D}"/>
              </a:ext>
            </a:extLst>
          </p:cNvPr>
          <p:cNvCxnSpPr>
            <a:cxnSpLocks/>
          </p:cNvCxnSpPr>
          <p:nvPr/>
        </p:nvCxnSpPr>
        <p:spPr bwMode="auto">
          <a:xfrm flipV="1">
            <a:off x="9861973" y="6050373"/>
            <a:ext cx="2155856" cy="587496"/>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18">
            <a:extLst>
              <a:ext uri="{FF2B5EF4-FFF2-40B4-BE49-F238E27FC236}">
                <a16:creationId xmlns:a16="http://schemas.microsoft.com/office/drawing/2014/main" id="{35FD1785-01CE-43B5-B11C-AD0155DBA291}"/>
              </a:ext>
            </a:extLst>
          </p:cNvPr>
          <p:cNvSpPr txBox="1"/>
          <p:nvPr/>
        </p:nvSpPr>
        <p:spPr>
          <a:xfrm>
            <a:off x="1991544" y="4962239"/>
            <a:ext cx="1337802" cy="584775"/>
          </a:xfrm>
          <a:prstGeom prst="rect">
            <a:avLst/>
          </a:prstGeom>
          <a:solidFill>
            <a:schemeClr val="bg1"/>
          </a:solidFill>
          <a:ln>
            <a:solidFill>
              <a:schemeClr val="bg1">
                <a:lumMod val="75000"/>
              </a:schemeClr>
            </a:solidFill>
          </a:ln>
        </p:spPr>
        <p:txBody>
          <a:bodyPr wrap="none" rtlCol="0">
            <a:spAutoFit/>
          </a:bodyPr>
          <a:lstStyle/>
          <a:p>
            <a:pPr defTabSz="1219170" eaLnBrk="0" fontAlgn="base" hangingPunct="0">
              <a:spcBef>
                <a:spcPct val="0"/>
              </a:spcBef>
              <a:spcAft>
                <a:spcPct val="0"/>
              </a:spcAft>
            </a:pPr>
            <a:r>
              <a:rPr lang="en-US" sz="3200" b="1" dirty="0">
                <a:solidFill>
                  <a:srgbClr val="E3004F"/>
                </a:solidFill>
                <a:latin typeface="Calibri"/>
                <a:ea typeface="ＭＳ Ｐゴシック" charset="0"/>
              </a:rPr>
              <a:t>Source</a:t>
            </a:r>
            <a:endParaRPr lang="nl-NL" sz="3200" b="1" dirty="0">
              <a:solidFill>
                <a:srgbClr val="E3004F"/>
              </a:solidFill>
              <a:latin typeface="Calibri"/>
              <a:ea typeface="ＭＳ Ｐゴシック" charset="0"/>
            </a:endParaRPr>
          </a:p>
        </p:txBody>
      </p:sp>
      <p:sp>
        <p:nvSpPr>
          <p:cNvPr id="20" name="TextBox 19">
            <a:extLst>
              <a:ext uri="{FF2B5EF4-FFF2-40B4-BE49-F238E27FC236}">
                <a16:creationId xmlns:a16="http://schemas.microsoft.com/office/drawing/2014/main" id="{36ACBBB3-5BED-413A-9338-0E476A055C0E}"/>
              </a:ext>
            </a:extLst>
          </p:cNvPr>
          <p:cNvSpPr txBox="1"/>
          <p:nvPr/>
        </p:nvSpPr>
        <p:spPr>
          <a:xfrm>
            <a:off x="7888050" y="4980866"/>
            <a:ext cx="1454629" cy="584775"/>
          </a:xfrm>
          <a:prstGeom prst="rect">
            <a:avLst/>
          </a:prstGeom>
          <a:solidFill>
            <a:schemeClr val="bg1"/>
          </a:solidFill>
          <a:ln>
            <a:solidFill>
              <a:schemeClr val="bg1">
                <a:lumMod val="75000"/>
              </a:schemeClr>
            </a:solidFill>
          </a:ln>
        </p:spPr>
        <p:txBody>
          <a:bodyPr wrap="none" rtlCol="0">
            <a:spAutoFit/>
          </a:bodyPr>
          <a:lstStyle/>
          <a:p>
            <a:pPr defTabSz="1219170" eaLnBrk="0" fontAlgn="base" hangingPunct="0">
              <a:spcBef>
                <a:spcPct val="0"/>
              </a:spcBef>
              <a:spcAft>
                <a:spcPct val="0"/>
              </a:spcAft>
            </a:pPr>
            <a:r>
              <a:rPr lang="en-US" sz="3200" b="1">
                <a:solidFill>
                  <a:srgbClr val="E3004F"/>
                </a:solidFill>
                <a:latin typeface="Calibri"/>
                <a:ea typeface="ＭＳ Ｐゴシック" charset="0"/>
              </a:rPr>
              <a:t>Creator</a:t>
            </a:r>
            <a:endParaRPr lang="nl-NL" sz="3200" b="1" dirty="0">
              <a:solidFill>
                <a:srgbClr val="E3004F"/>
              </a:solidFill>
              <a:latin typeface="Calibri"/>
              <a:ea typeface="ＭＳ Ｐゴシック" charset="0"/>
            </a:endParaRPr>
          </a:p>
        </p:txBody>
      </p:sp>
      <p:sp>
        <p:nvSpPr>
          <p:cNvPr id="21" name="TextBox 20">
            <a:extLst>
              <a:ext uri="{FF2B5EF4-FFF2-40B4-BE49-F238E27FC236}">
                <a16:creationId xmlns:a16="http://schemas.microsoft.com/office/drawing/2014/main" id="{EDC99FBA-62CF-4336-8340-243ECB013139}"/>
              </a:ext>
            </a:extLst>
          </p:cNvPr>
          <p:cNvSpPr txBox="1"/>
          <p:nvPr/>
        </p:nvSpPr>
        <p:spPr>
          <a:xfrm>
            <a:off x="10375568" y="4980866"/>
            <a:ext cx="1426994" cy="584775"/>
          </a:xfrm>
          <a:prstGeom prst="rect">
            <a:avLst/>
          </a:prstGeom>
          <a:solidFill>
            <a:schemeClr val="bg1"/>
          </a:solidFill>
          <a:ln>
            <a:solidFill>
              <a:schemeClr val="bg1">
                <a:lumMod val="75000"/>
              </a:schemeClr>
            </a:solidFill>
          </a:ln>
        </p:spPr>
        <p:txBody>
          <a:bodyPr wrap="none" rtlCol="0">
            <a:spAutoFit/>
          </a:bodyPr>
          <a:lstStyle/>
          <a:p>
            <a:pPr defTabSz="1219170" eaLnBrk="0" fontAlgn="base" hangingPunct="0">
              <a:spcBef>
                <a:spcPct val="0"/>
              </a:spcBef>
              <a:spcAft>
                <a:spcPct val="0"/>
              </a:spcAft>
            </a:pPr>
            <a:r>
              <a:rPr lang="en-US" sz="3200" b="1">
                <a:solidFill>
                  <a:srgbClr val="E3004F"/>
                </a:solidFill>
                <a:latin typeface="Calibri"/>
                <a:ea typeface="ＭＳ Ｐゴシック" charset="0"/>
              </a:rPr>
              <a:t>License</a:t>
            </a:r>
            <a:endParaRPr lang="nl-NL" sz="3200" b="1" dirty="0">
              <a:solidFill>
                <a:srgbClr val="E3004F"/>
              </a:solidFill>
              <a:latin typeface="Calibri"/>
              <a:ea typeface="ＭＳ Ｐゴシック" charset="0"/>
            </a:endParaRPr>
          </a:p>
        </p:txBody>
      </p:sp>
      <p:sp>
        <p:nvSpPr>
          <p:cNvPr id="23" name="Rectangle 22">
            <a:extLst>
              <a:ext uri="{FF2B5EF4-FFF2-40B4-BE49-F238E27FC236}">
                <a16:creationId xmlns:a16="http://schemas.microsoft.com/office/drawing/2014/main" id="{A197BEC8-38BA-4B5F-B4DC-AAE2A6DDAF65}"/>
              </a:ext>
            </a:extLst>
          </p:cNvPr>
          <p:cNvSpPr/>
          <p:nvPr/>
        </p:nvSpPr>
        <p:spPr>
          <a:xfrm rot="277852">
            <a:off x="3786663" y="3131037"/>
            <a:ext cx="1496736" cy="2379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nl-NL" sz="2400">
              <a:solidFill>
                <a:srgbClr val="003C66"/>
              </a:solidFill>
              <a:latin typeface="Calibri"/>
            </a:endParaRPr>
          </a:p>
        </p:txBody>
      </p:sp>
      <p:sp>
        <p:nvSpPr>
          <p:cNvPr id="7" name="Rectangle: Rounded Corners 6">
            <a:extLst>
              <a:ext uri="{FF2B5EF4-FFF2-40B4-BE49-F238E27FC236}">
                <a16:creationId xmlns:a16="http://schemas.microsoft.com/office/drawing/2014/main" id="{9B29266C-DCB0-46FE-A110-E93943AC0D05}"/>
              </a:ext>
            </a:extLst>
          </p:cNvPr>
          <p:cNvSpPr/>
          <p:nvPr/>
        </p:nvSpPr>
        <p:spPr bwMode="auto">
          <a:xfrm>
            <a:off x="45581" y="5604164"/>
            <a:ext cx="12043873" cy="446209"/>
          </a:xfrm>
          <a:prstGeom prst="roundRect">
            <a:avLst/>
          </a:prstGeom>
          <a:solidFill>
            <a:schemeClr val="tx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Times" charset="0"/>
              <a:ea typeface="ＭＳ Ｐゴシック" charset="0"/>
            </a:endParaRPr>
          </a:p>
        </p:txBody>
      </p:sp>
      <p:sp>
        <p:nvSpPr>
          <p:cNvPr id="11" name="Text Box 11">
            <a:extLst>
              <a:ext uri="{FF2B5EF4-FFF2-40B4-BE49-F238E27FC236}">
                <a16:creationId xmlns:a16="http://schemas.microsoft.com/office/drawing/2014/main" id="{781289D5-15F0-4295-A3D6-0482E7416B92}"/>
              </a:ext>
            </a:extLst>
          </p:cNvPr>
          <p:cNvSpPr txBox="1">
            <a:spLocks noChangeArrowheads="1"/>
          </p:cNvSpPr>
          <p:nvPr/>
        </p:nvSpPr>
        <p:spPr bwMode="auto">
          <a:xfrm>
            <a:off x="45581" y="5469893"/>
            <a:ext cx="12146420" cy="954107"/>
          </a:xfrm>
          <a:prstGeom prst="rect">
            <a:avLst/>
          </a:prstGeom>
          <a:noFill/>
          <a:ln>
            <a:noFill/>
          </a:ln>
          <a:effectLst/>
        </p:spPr>
        <p:txBody>
          <a:bodyPr wrap="square">
            <a:spAutoFit/>
          </a:bodyPr>
          <a:lstStyle/>
          <a:p>
            <a:pPr defTabSz="1219170" eaLnBrk="0" fontAlgn="base" hangingPunct="0">
              <a:spcBef>
                <a:spcPct val="0"/>
              </a:spcBef>
              <a:spcAft>
                <a:spcPct val="0"/>
              </a:spcAft>
            </a:pPr>
            <a:endParaRPr lang="en-US" sz="1400" dirty="0">
              <a:solidFill>
                <a:schemeClr val="accent4">
                  <a:lumMod val="75000"/>
                </a:schemeClr>
              </a:solidFill>
              <a:latin typeface="Calibri"/>
              <a:ea typeface="ＭＳ Ｐゴシック" charset="0"/>
            </a:endParaRPr>
          </a:p>
          <a:p>
            <a:pPr defTabSz="1219170" eaLnBrk="0" fontAlgn="base" hangingPunct="0">
              <a:spcBef>
                <a:spcPct val="0"/>
              </a:spcBef>
              <a:spcAft>
                <a:spcPct val="0"/>
              </a:spcAft>
            </a:pPr>
            <a:r>
              <a:rPr lang="en-US" sz="1400" dirty="0">
                <a:solidFill>
                  <a:schemeClr val="accent4">
                    <a:lumMod val="75000"/>
                  </a:schemeClr>
                </a:solidFill>
                <a:latin typeface="Calibri"/>
                <a:ea typeface="ＭＳ Ｐゴシック" charset="0"/>
                <a:hlinkClick r:id="rId4">
                  <a:extLst>
                    <a:ext uri="{A12FA001-AC4F-418D-AE19-62706E023703}">
                      <ahyp:hlinkClr xmlns:ahyp="http://schemas.microsoft.com/office/drawing/2018/hyperlinkcolor" val="tx"/>
                    </a:ext>
                  </a:extLst>
                </a:hlinkClick>
              </a:rPr>
              <a:t>https://anatomytool.org/content/slagter-drawing-upper-abdominal-organs-liver-reflected-superiorly-no-labels</a:t>
            </a:r>
            <a:r>
              <a:rPr lang="en-US" sz="1400" dirty="0">
                <a:solidFill>
                  <a:schemeClr val="accent4">
                    <a:lumMod val="75000"/>
                  </a:schemeClr>
                </a:solidFill>
                <a:latin typeface="Calibri"/>
                <a:ea typeface="ＭＳ Ｐゴシック" charset="0"/>
              </a:rPr>
              <a:t> By Ron Slagter, LUMC Anatomy, License: </a:t>
            </a:r>
            <a:r>
              <a:rPr lang="en-US" sz="1400" dirty="0">
                <a:solidFill>
                  <a:schemeClr val="accent4">
                    <a:lumMod val="75000"/>
                  </a:schemeClr>
                </a:solidFill>
                <a:latin typeface="Calibri"/>
                <a:ea typeface="ＭＳ Ｐゴシック" charset="0"/>
                <a:hlinkClick r:id="rId5"/>
              </a:rPr>
              <a:t>CC BY NC SA</a:t>
            </a:r>
            <a:endParaRPr lang="en-US" sz="1400" dirty="0">
              <a:solidFill>
                <a:schemeClr val="accent4">
                  <a:lumMod val="75000"/>
                </a:schemeClr>
              </a:solidFill>
              <a:latin typeface="Calibri"/>
              <a:ea typeface="ＭＳ Ｐゴシック" charset="0"/>
            </a:endParaRPr>
          </a:p>
          <a:p>
            <a:pPr defTabSz="1219170" eaLnBrk="0" fontAlgn="base" hangingPunct="0">
              <a:spcBef>
                <a:spcPct val="0"/>
              </a:spcBef>
              <a:spcAft>
                <a:spcPct val="0"/>
              </a:spcAft>
            </a:pPr>
            <a:endParaRPr lang="en-US" sz="1400" dirty="0">
              <a:solidFill>
                <a:schemeClr val="accent4">
                  <a:lumMod val="75000"/>
                </a:schemeClr>
              </a:solidFill>
              <a:latin typeface="Calibri"/>
              <a:ea typeface="ＭＳ Ｐゴシック" charset="0"/>
            </a:endParaRPr>
          </a:p>
          <a:p>
            <a:pPr defTabSz="1219170" eaLnBrk="0" fontAlgn="base" hangingPunct="0">
              <a:spcBef>
                <a:spcPct val="0"/>
              </a:spcBef>
              <a:spcAft>
                <a:spcPct val="0"/>
              </a:spcAft>
            </a:pPr>
            <a:endParaRPr lang="en-US" sz="1400" dirty="0">
              <a:solidFill>
                <a:schemeClr val="accent4">
                  <a:lumMod val="75000"/>
                </a:schemeClr>
              </a:solidFill>
              <a:latin typeface="Calibri"/>
              <a:ea typeface="ＭＳ Ｐゴシック" charset="0"/>
            </a:endParaRPr>
          </a:p>
        </p:txBody>
      </p:sp>
      <p:sp>
        <p:nvSpPr>
          <p:cNvPr id="6" name="Speech Bubble: Rectangle with Corners Rounded 5">
            <a:extLst>
              <a:ext uri="{FF2B5EF4-FFF2-40B4-BE49-F238E27FC236}">
                <a16:creationId xmlns:a16="http://schemas.microsoft.com/office/drawing/2014/main" id="{AC5EC781-12B8-4EA2-9C17-02A17C5AFBBA}"/>
              </a:ext>
            </a:extLst>
          </p:cNvPr>
          <p:cNvSpPr/>
          <p:nvPr/>
        </p:nvSpPr>
        <p:spPr bwMode="auto">
          <a:xfrm>
            <a:off x="102546" y="489921"/>
            <a:ext cx="4421831" cy="540192"/>
          </a:xfrm>
          <a:prstGeom prst="wedgeRoundRectCallout">
            <a:avLst>
              <a:gd name="adj1" fmla="val 25515"/>
              <a:gd name="adj2" fmla="val 48188"/>
              <a:gd name="adj3" fmla="val 16667"/>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a:ln>
                  <a:noFill/>
                </a:ln>
                <a:solidFill>
                  <a:srgbClr val="FF0066"/>
                </a:solidFill>
                <a:effectLst/>
                <a:latin typeface="+mj-lt"/>
                <a:ea typeface="ＭＳ Ｐゴシック" charset="0"/>
              </a:rPr>
              <a:t>Example of attribution</a:t>
            </a:r>
            <a:endParaRPr kumimoji="0" lang="en-US" sz="3200" b="0" i="0" u="none" strike="noStrike" cap="none" normalizeH="0" baseline="0" dirty="0">
              <a:ln>
                <a:noFill/>
              </a:ln>
              <a:solidFill>
                <a:srgbClr val="FF0066"/>
              </a:solidFill>
              <a:effectLst/>
              <a:latin typeface="+mj-lt"/>
              <a:ea typeface="ＭＳ Ｐゴシック" charset="0"/>
            </a:endParaRPr>
          </a:p>
        </p:txBody>
      </p:sp>
      <p:cxnSp>
        <p:nvCxnSpPr>
          <p:cNvPr id="24" name="Straight Arrow Connector 23">
            <a:extLst>
              <a:ext uri="{FF2B5EF4-FFF2-40B4-BE49-F238E27FC236}">
                <a16:creationId xmlns:a16="http://schemas.microsoft.com/office/drawing/2014/main" id="{9EFDFAFD-B730-42C6-BA95-2CB407D3AB1F}"/>
              </a:ext>
            </a:extLst>
          </p:cNvPr>
          <p:cNvCxnSpPr>
            <a:cxnSpLocks/>
          </p:cNvCxnSpPr>
          <p:nvPr/>
        </p:nvCxnSpPr>
        <p:spPr bwMode="auto">
          <a:xfrm>
            <a:off x="971550" y="1030113"/>
            <a:ext cx="381000" cy="4535528"/>
          </a:xfrm>
          <a:prstGeom prst="straightConnector1">
            <a:avLst/>
          </a:prstGeom>
          <a:solidFill>
            <a:schemeClr val="accent1"/>
          </a:solidFill>
          <a:ln w="9525" cap="flat" cmpd="sng" algn="ctr">
            <a:solidFill>
              <a:schemeClr val="bg1">
                <a:lumMod val="6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79759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7525-2A60-4D64-B2A6-758172EA8079}"/>
              </a:ext>
            </a:extLst>
          </p:cNvPr>
          <p:cNvSpPr txBox="1">
            <a:spLocks/>
          </p:cNvSpPr>
          <p:nvPr/>
        </p:nvSpPr>
        <p:spPr>
          <a:xfrm>
            <a:off x="976563" y="259538"/>
            <a:ext cx="10515600" cy="11606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err="1">
                <a:latin typeface="+mn-lt"/>
              </a:rPr>
              <a:t>Finally</a:t>
            </a:r>
            <a:r>
              <a:rPr lang="nl-NL" sz="3600" b="1" dirty="0">
                <a:latin typeface="+mn-lt"/>
              </a:rPr>
              <a:t>, a special </a:t>
            </a:r>
            <a:r>
              <a:rPr lang="nl-NL" sz="3600" b="1" dirty="0" err="1">
                <a:latin typeface="+mn-lt"/>
              </a:rPr>
              <a:t>one</a:t>
            </a:r>
            <a:r>
              <a:rPr lang="nl-NL" sz="3600" b="1" dirty="0">
                <a:latin typeface="+mn-lt"/>
              </a:rPr>
              <a:t>…</a:t>
            </a:r>
            <a:br>
              <a:rPr lang="nl-NL" sz="3600" b="1" dirty="0">
                <a:latin typeface="+mn-lt"/>
              </a:rPr>
            </a:br>
            <a:r>
              <a:rPr lang="nl-NL" sz="3600" b="1" dirty="0">
                <a:solidFill>
                  <a:srgbClr val="FF0066"/>
                </a:solidFill>
                <a:latin typeface="+mn-lt"/>
              </a:rPr>
              <a:t>CC0</a:t>
            </a:r>
            <a:r>
              <a:rPr lang="nl-NL" sz="3600" b="1" dirty="0">
                <a:latin typeface="+mn-lt"/>
              </a:rPr>
              <a:t> - </a:t>
            </a:r>
            <a:r>
              <a:rPr lang="nl-NL" sz="3600" b="1" dirty="0" err="1">
                <a:solidFill>
                  <a:srgbClr val="FF0066"/>
                </a:solidFill>
                <a:latin typeface="+mn-lt"/>
              </a:rPr>
              <a:t>the</a:t>
            </a:r>
            <a:r>
              <a:rPr lang="nl-NL" sz="3600" b="1" dirty="0">
                <a:solidFill>
                  <a:srgbClr val="FF0066"/>
                </a:solidFill>
                <a:latin typeface="+mn-lt"/>
              </a:rPr>
              <a:t> “No </a:t>
            </a:r>
            <a:r>
              <a:rPr lang="nl-NL" sz="3600" b="1" dirty="0" err="1">
                <a:solidFill>
                  <a:srgbClr val="FF0066"/>
                </a:solidFill>
                <a:latin typeface="+mn-lt"/>
              </a:rPr>
              <a:t>Rights</a:t>
            </a:r>
            <a:r>
              <a:rPr lang="nl-NL" sz="3600" b="1" dirty="0">
                <a:solidFill>
                  <a:srgbClr val="FF0066"/>
                </a:solidFill>
                <a:latin typeface="+mn-lt"/>
              </a:rPr>
              <a:t> </a:t>
            </a:r>
            <a:r>
              <a:rPr lang="nl-NL" sz="3600" b="1" dirty="0" err="1">
                <a:solidFill>
                  <a:srgbClr val="FF0066"/>
                </a:solidFill>
                <a:latin typeface="+mn-lt"/>
              </a:rPr>
              <a:t>Reserved</a:t>
            </a:r>
            <a:r>
              <a:rPr lang="nl-NL" sz="3600" b="1" dirty="0">
                <a:solidFill>
                  <a:srgbClr val="FF0066"/>
                </a:solidFill>
                <a:latin typeface="+mn-lt"/>
              </a:rPr>
              <a:t>” tag</a:t>
            </a:r>
          </a:p>
        </p:txBody>
      </p:sp>
      <p:pic>
        <p:nvPicPr>
          <p:cNvPr id="6" name="Picture 5">
            <a:extLst>
              <a:ext uri="{FF2B5EF4-FFF2-40B4-BE49-F238E27FC236}">
                <a16:creationId xmlns:a16="http://schemas.microsoft.com/office/drawing/2014/main" id="{44DD0FD2-102E-4BDF-8FAB-2B8C8575A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712" y="1828799"/>
            <a:ext cx="3838575" cy="1352550"/>
          </a:xfrm>
          <a:prstGeom prst="rect">
            <a:avLst/>
          </a:prstGeom>
        </p:spPr>
      </p:pic>
      <p:sp>
        <p:nvSpPr>
          <p:cNvPr id="7" name="TextBox 6">
            <a:extLst>
              <a:ext uri="{FF2B5EF4-FFF2-40B4-BE49-F238E27FC236}">
                <a16:creationId xmlns:a16="http://schemas.microsoft.com/office/drawing/2014/main" id="{4B52CF16-D8C7-40FC-8061-46FC54DDE27C}"/>
              </a:ext>
            </a:extLst>
          </p:cNvPr>
          <p:cNvSpPr txBox="1"/>
          <p:nvPr/>
        </p:nvSpPr>
        <p:spPr>
          <a:xfrm>
            <a:off x="481778" y="3842426"/>
            <a:ext cx="11181686" cy="954107"/>
          </a:xfrm>
          <a:prstGeom prst="rect">
            <a:avLst/>
          </a:prstGeom>
          <a:noFill/>
        </p:spPr>
        <p:txBody>
          <a:bodyPr wrap="square" rtlCol="0">
            <a:spAutoFit/>
          </a:bodyPr>
          <a:lstStyle/>
          <a:p>
            <a:pPr algn="ctr"/>
            <a:r>
              <a:rPr lang="en-GB" sz="2800" dirty="0"/>
              <a:t>A tag to indicate that you expressly place your work in the Public Domain by </a:t>
            </a:r>
            <a:r>
              <a:rPr lang="en-US" sz="2800" dirty="0"/>
              <a:t>waiving all your copyright and related rights in the tagged work.</a:t>
            </a:r>
            <a:endParaRPr lang="nl-NL" sz="2800" dirty="0"/>
          </a:p>
        </p:txBody>
      </p:sp>
      <p:sp>
        <p:nvSpPr>
          <p:cNvPr id="8" name="Rectangle 7">
            <a:extLst>
              <a:ext uri="{FF2B5EF4-FFF2-40B4-BE49-F238E27FC236}">
                <a16:creationId xmlns:a16="http://schemas.microsoft.com/office/drawing/2014/main" id="{E4881E09-A109-4145-8B82-543175F4F2BB}"/>
              </a:ext>
            </a:extLst>
          </p:cNvPr>
          <p:cNvSpPr/>
          <p:nvPr/>
        </p:nvSpPr>
        <p:spPr>
          <a:xfrm>
            <a:off x="2941935" y="6074679"/>
            <a:ext cx="7224409" cy="369332"/>
          </a:xfrm>
          <a:prstGeom prst="rect">
            <a:avLst/>
          </a:prstGeom>
        </p:spPr>
        <p:txBody>
          <a:bodyPr wrap="square">
            <a:spAutoFit/>
          </a:bodyPr>
          <a:lstStyle/>
          <a:p>
            <a:r>
              <a:rPr lang="nl-NL" dirty="0">
                <a:hlinkClick r:id="rId3"/>
              </a:rPr>
              <a:t>https://creativecommons.org/share-your-work/public-domain/cc0/</a:t>
            </a:r>
            <a:r>
              <a:rPr lang="nl-NL" dirty="0"/>
              <a:t> </a:t>
            </a:r>
          </a:p>
        </p:txBody>
      </p:sp>
      <p:sp>
        <p:nvSpPr>
          <p:cNvPr id="9" name="TextBox 8">
            <a:extLst>
              <a:ext uri="{FF2B5EF4-FFF2-40B4-BE49-F238E27FC236}">
                <a16:creationId xmlns:a16="http://schemas.microsoft.com/office/drawing/2014/main" id="{4323A049-2803-40A3-87D1-A5A206771668}"/>
              </a:ext>
            </a:extLst>
          </p:cNvPr>
          <p:cNvSpPr txBox="1"/>
          <p:nvPr/>
        </p:nvSpPr>
        <p:spPr>
          <a:xfrm>
            <a:off x="481778" y="5103667"/>
            <a:ext cx="11181686" cy="646331"/>
          </a:xfrm>
          <a:prstGeom prst="rect">
            <a:avLst/>
          </a:prstGeom>
          <a:noFill/>
        </p:spPr>
        <p:txBody>
          <a:bodyPr wrap="square" rtlCol="0">
            <a:spAutoFit/>
          </a:bodyPr>
          <a:lstStyle/>
          <a:p>
            <a:pPr algn="ctr"/>
            <a:r>
              <a:rPr lang="en-GB" i="1" dirty="0">
                <a:solidFill>
                  <a:schemeClr val="bg1">
                    <a:lumMod val="50000"/>
                  </a:schemeClr>
                </a:solidFill>
              </a:rPr>
              <a:t>Note: this means that a </a:t>
            </a:r>
            <a:r>
              <a:rPr lang="en-GB" i="1" dirty="0" err="1">
                <a:solidFill>
                  <a:schemeClr val="bg1">
                    <a:lumMod val="50000"/>
                  </a:schemeClr>
                </a:solidFill>
              </a:rPr>
              <a:t>reuser</a:t>
            </a:r>
            <a:r>
              <a:rPr lang="en-GB" i="1" dirty="0">
                <a:solidFill>
                  <a:schemeClr val="bg1">
                    <a:lumMod val="50000"/>
                  </a:schemeClr>
                </a:solidFill>
              </a:rPr>
              <a:t> does not need to attribute you, that your work could be scrambled, or exploited commercially or used </a:t>
            </a:r>
            <a:r>
              <a:rPr lang="en-US" i="1" dirty="0">
                <a:solidFill>
                  <a:schemeClr val="bg1">
                    <a:lumMod val="50000"/>
                  </a:schemeClr>
                </a:solidFill>
              </a:rPr>
              <a:t>in ways you may find distasteful or objectionable.</a:t>
            </a:r>
            <a:endParaRPr lang="nl-NL" i="1" dirty="0">
              <a:solidFill>
                <a:schemeClr val="bg1">
                  <a:lumMod val="50000"/>
                </a:schemeClr>
              </a:solidFill>
            </a:endParaRPr>
          </a:p>
        </p:txBody>
      </p:sp>
    </p:spTree>
    <p:extLst>
      <p:ext uri="{BB962C8B-B14F-4D97-AF65-F5344CB8AC3E}">
        <p14:creationId xmlns:p14="http://schemas.microsoft.com/office/powerpoint/2010/main" val="2511109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8933-0D46-4715-A8A4-514488753566}"/>
              </a:ext>
            </a:extLst>
          </p:cNvPr>
          <p:cNvSpPr>
            <a:spLocks noGrp="1"/>
          </p:cNvSpPr>
          <p:nvPr>
            <p:ph type="title"/>
          </p:nvPr>
        </p:nvSpPr>
        <p:spPr>
          <a:xfrm>
            <a:off x="344531" y="123564"/>
            <a:ext cx="10515600" cy="716192"/>
          </a:xfrm>
        </p:spPr>
        <p:txBody>
          <a:bodyPr/>
          <a:lstStyle/>
          <a:p>
            <a:r>
              <a:rPr lang="en-GB" b="1" dirty="0">
                <a:solidFill>
                  <a:srgbClr val="FF0066"/>
                </a:solidFill>
                <a:latin typeface="+mn-lt"/>
              </a:rPr>
              <a:t>Read more</a:t>
            </a:r>
            <a:endParaRPr lang="en-US" b="1" dirty="0">
              <a:solidFill>
                <a:srgbClr val="FF0066"/>
              </a:solidFill>
              <a:latin typeface="+mn-lt"/>
            </a:endParaRPr>
          </a:p>
        </p:txBody>
      </p:sp>
      <p:sp>
        <p:nvSpPr>
          <p:cNvPr id="3" name="Content Placeholder 2">
            <a:extLst>
              <a:ext uri="{FF2B5EF4-FFF2-40B4-BE49-F238E27FC236}">
                <a16:creationId xmlns:a16="http://schemas.microsoft.com/office/drawing/2014/main" id="{BEA9022A-2628-411B-8C3A-FE9BA74FC326}"/>
              </a:ext>
            </a:extLst>
          </p:cNvPr>
          <p:cNvSpPr>
            <a:spLocks noGrp="1"/>
          </p:cNvSpPr>
          <p:nvPr>
            <p:ph idx="1"/>
          </p:nvPr>
        </p:nvSpPr>
        <p:spPr>
          <a:xfrm>
            <a:off x="344531" y="1056626"/>
            <a:ext cx="11688848" cy="5801374"/>
          </a:xfrm>
        </p:spPr>
        <p:txBody>
          <a:bodyPr>
            <a:normAutofit/>
          </a:bodyPr>
          <a:lstStyle/>
          <a:p>
            <a:pPr marL="0" indent="0">
              <a:buNone/>
            </a:pPr>
            <a:r>
              <a:rPr lang="en-GB" sz="2600" i="1" dirty="0">
                <a:solidFill>
                  <a:srgbClr val="FF0066"/>
                </a:solidFill>
              </a:rPr>
              <a:t>Quick reference</a:t>
            </a:r>
          </a:p>
          <a:p>
            <a:pPr marL="0" indent="0">
              <a:buNone/>
            </a:pPr>
            <a:r>
              <a:rPr lang="en-GB" sz="2600" dirty="0"/>
              <a:t>The 6 licenses	</a:t>
            </a:r>
            <a:r>
              <a:rPr lang="en-GB" sz="2600" dirty="0">
                <a:hlinkClick r:id="rId2"/>
              </a:rPr>
              <a:t>https://creativecommons.org/about/cclicenses/</a:t>
            </a:r>
            <a:endParaRPr lang="en-GB" sz="2600" dirty="0"/>
          </a:p>
          <a:p>
            <a:pPr marL="0" indent="0">
              <a:buNone/>
            </a:pPr>
            <a:endParaRPr lang="en-GB" sz="2600" dirty="0"/>
          </a:p>
          <a:p>
            <a:pPr marL="0" indent="0">
              <a:buNone/>
            </a:pPr>
            <a:r>
              <a:rPr lang="en-GB" sz="2600" i="1" dirty="0">
                <a:solidFill>
                  <a:srgbClr val="FF0066"/>
                </a:solidFill>
              </a:rPr>
              <a:t>Using materials from others</a:t>
            </a:r>
          </a:p>
          <a:p>
            <a:pPr marL="0" indent="0">
              <a:buNone/>
            </a:pPr>
            <a:r>
              <a:rPr lang="en-GB" sz="2600" dirty="0"/>
              <a:t>How </a:t>
            </a:r>
            <a:r>
              <a:rPr lang="en-GB" sz="2600"/>
              <a:t>to attribute (</a:t>
            </a:r>
            <a:r>
              <a:rPr lang="en-GB"/>
              <a:t>b</a:t>
            </a:r>
            <a:r>
              <a:rPr lang="en-GB" sz="2800"/>
              <a:t>est practices)</a:t>
            </a:r>
            <a:r>
              <a:rPr lang="en-GB" sz="2600"/>
              <a:t>	 </a:t>
            </a:r>
            <a:r>
              <a:rPr lang="en-GB" sz="2600">
                <a:hlinkClick r:id="rId3"/>
              </a:rPr>
              <a:t>https://wiki.creativecommons.org/wiki/Recommended_practices_for_attribution</a:t>
            </a:r>
            <a:r>
              <a:rPr lang="en-GB" sz="2600"/>
              <a:t> </a:t>
            </a:r>
            <a:endParaRPr lang="en-GB" sz="2600" dirty="0"/>
          </a:p>
          <a:p>
            <a:pPr marL="0" indent="0">
              <a:buNone/>
            </a:pPr>
            <a:endParaRPr lang="en-US" sz="2600" dirty="0"/>
          </a:p>
          <a:p>
            <a:pPr marL="0" indent="0">
              <a:buNone/>
            </a:pPr>
            <a:r>
              <a:rPr lang="en-US" sz="2600" i="1" dirty="0">
                <a:solidFill>
                  <a:srgbClr val="FF0066"/>
                </a:solidFill>
              </a:rPr>
              <a:t>Licensing your own material</a:t>
            </a:r>
          </a:p>
          <a:p>
            <a:pPr marL="0" indent="0">
              <a:buNone/>
            </a:pPr>
            <a:r>
              <a:rPr lang="en-US" sz="2600" dirty="0"/>
              <a:t>Choose a license	</a:t>
            </a:r>
            <a:r>
              <a:rPr lang="en-US" sz="2600" dirty="0">
                <a:hlinkClick r:id="rId4"/>
              </a:rPr>
              <a:t>https://creativecommons.org/choose/</a:t>
            </a:r>
            <a:r>
              <a:rPr lang="en-US" sz="2600" dirty="0"/>
              <a:t> </a:t>
            </a:r>
          </a:p>
          <a:p>
            <a:pPr marL="0" indent="0">
              <a:buNone/>
            </a:pPr>
            <a:r>
              <a:rPr lang="en-US" sz="1800" dirty="0"/>
              <a:t>Considerations for licensing (detailed) </a:t>
            </a:r>
            <a:r>
              <a:rPr lang="en-US" sz="1600" dirty="0">
                <a:hlinkClick r:id="rId5"/>
              </a:rPr>
              <a:t>https://wiki.creativecommons.org/wiki/Considerations_for_licensors_and_licensees</a:t>
            </a:r>
            <a:r>
              <a:rPr lang="en-US" sz="1600" dirty="0"/>
              <a:t> </a:t>
            </a:r>
          </a:p>
          <a:p>
            <a:pPr marL="0" indent="0">
              <a:buNone/>
            </a:pPr>
            <a:r>
              <a:rPr lang="en-US" sz="1800" dirty="0"/>
              <a:t>How to mark your work with the license (detailed) </a:t>
            </a:r>
            <a:r>
              <a:rPr lang="en-US" sz="1600" dirty="0">
                <a:hlinkClick r:id="rId6"/>
              </a:rPr>
              <a:t>https://wiki.creativecommons.org/wiki/Marking_your_work_with_a_CC_license</a:t>
            </a:r>
            <a:endParaRPr lang="en-US" sz="2600" dirty="0"/>
          </a:p>
        </p:txBody>
      </p:sp>
    </p:spTree>
    <p:extLst>
      <p:ext uri="{BB962C8B-B14F-4D97-AF65-F5344CB8AC3E}">
        <p14:creationId xmlns:p14="http://schemas.microsoft.com/office/powerpoint/2010/main" val="178455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8933-0D46-4715-A8A4-514488753566}"/>
              </a:ext>
            </a:extLst>
          </p:cNvPr>
          <p:cNvSpPr>
            <a:spLocks noGrp="1"/>
          </p:cNvSpPr>
          <p:nvPr>
            <p:ph type="title"/>
          </p:nvPr>
        </p:nvSpPr>
        <p:spPr>
          <a:xfrm>
            <a:off x="466892" y="280887"/>
            <a:ext cx="10515600" cy="1325563"/>
          </a:xfrm>
        </p:spPr>
        <p:txBody>
          <a:bodyPr/>
          <a:lstStyle/>
          <a:p>
            <a:r>
              <a:rPr lang="en-GB" dirty="0">
                <a:latin typeface="+mn-lt"/>
              </a:rPr>
              <a:t>What do Creative Commons licenses offer?</a:t>
            </a:r>
            <a:endParaRPr lang="en-US" dirty="0">
              <a:latin typeface="+mn-lt"/>
            </a:endParaRPr>
          </a:p>
        </p:txBody>
      </p:sp>
      <p:sp>
        <p:nvSpPr>
          <p:cNvPr id="3" name="Content Placeholder 2">
            <a:extLst>
              <a:ext uri="{FF2B5EF4-FFF2-40B4-BE49-F238E27FC236}">
                <a16:creationId xmlns:a16="http://schemas.microsoft.com/office/drawing/2014/main" id="{BEA9022A-2628-411B-8C3A-FE9BA74FC326}"/>
              </a:ext>
            </a:extLst>
          </p:cNvPr>
          <p:cNvSpPr>
            <a:spLocks noGrp="1"/>
          </p:cNvSpPr>
          <p:nvPr>
            <p:ph idx="1"/>
          </p:nvPr>
        </p:nvSpPr>
        <p:spPr>
          <a:xfrm>
            <a:off x="466892" y="1810754"/>
            <a:ext cx="11055349" cy="3871331"/>
          </a:xfrm>
        </p:spPr>
        <p:txBody>
          <a:bodyPr>
            <a:normAutofit/>
          </a:bodyPr>
          <a:lstStyle/>
          <a:p>
            <a:pPr marL="0" indent="0">
              <a:buNone/>
            </a:pPr>
            <a:r>
              <a:rPr lang="en-US" sz="2600" b="0" dirty="0">
                <a:effectLst/>
              </a:rPr>
              <a:t>Creative Commons licenses give everyone from individual creators to large institutions </a:t>
            </a:r>
            <a:r>
              <a:rPr lang="en-US" sz="2600" b="0" dirty="0">
                <a:solidFill>
                  <a:srgbClr val="FF0066"/>
                </a:solidFill>
                <a:effectLst/>
              </a:rPr>
              <a:t>a standardized way to grant </a:t>
            </a:r>
            <a:r>
              <a:rPr lang="en-US" sz="2600" b="0" dirty="0">
                <a:effectLst/>
              </a:rPr>
              <a:t>the public permission to use their creative work under copyright law.*</a:t>
            </a:r>
          </a:p>
          <a:p>
            <a:pPr marL="0" indent="0">
              <a:buNone/>
            </a:pPr>
            <a:endParaRPr lang="en-US" sz="2600" dirty="0"/>
          </a:p>
          <a:p>
            <a:pPr marL="0" indent="0">
              <a:buNone/>
            </a:pPr>
            <a:r>
              <a:rPr lang="en-US" sz="2600" dirty="0"/>
              <a:t>The licenses also contain a </a:t>
            </a:r>
            <a:r>
              <a:rPr lang="en-US" sz="2600" dirty="0">
                <a:solidFill>
                  <a:srgbClr val="FF0066"/>
                </a:solidFill>
              </a:rPr>
              <a:t>disclaimer of warranties and a limitation of liability</a:t>
            </a:r>
            <a:r>
              <a:rPr lang="en-US" sz="2600" dirty="0"/>
              <a:t>.</a:t>
            </a:r>
          </a:p>
          <a:p>
            <a:pPr marL="0" indent="0">
              <a:buNone/>
            </a:pPr>
            <a:endParaRPr lang="en-US" sz="2600" dirty="0"/>
          </a:p>
          <a:p>
            <a:pPr marL="0" indent="0">
              <a:buNone/>
            </a:pPr>
            <a:r>
              <a:rPr lang="en-US" sz="2600" b="0" dirty="0">
                <a:effectLst/>
              </a:rPr>
              <a:t>From the </a:t>
            </a:r>
            <a:r>
              <a:rPr lang="en-US" sz="2600" b="0" dirty="0" err="1">
                <a:effectLst/>
              </a:rPr>
              <a:t>reuser’s</a:t>
            </a:r>
            <a:r>
              <a:rPr lang="en-US" sz="2600" b="0" dirty="0">
                <a:effectLst/>
              </a:rPr>
              <a:t> perspective, the presence of a Creative Commons license on a copyrighted work answers the question, </a:t>
            </a:r>
            <a:r>
              <a:rPr lang="en-US" sz="2600" b="0" i="1" dirty="0">
                <a:solidFill>
                  <a:srgbClr val="FF0066"/>
                </a:solidFill>
                <a:effectLst/>
              </a:rPr>
              <a:t>“What can I do with this work?”</a:t>
            </a:r>
            <a:r>
              <a:rPr lang="en-US" sz="2600" b="0" i="1" dirty="0">
                <a:effectLst/>
              </a:rPr>
              <a:t> *</a:t>
            </a:r>
          </a:p>
          <a:p>
            <a:pPr marL="0" indent="0">
              <a:buNone/>
            </a:pPr>
            <a:endParaRPr lang="en-US" sz="2600" i="1" dirty="0"/>
          </a:p>
          <a:p>
            <a:pPr marL="0" indent="0">
              <a:buNone/>
            </a:pPr>
            <a:endParaRPr lang="en-US" sz="2600" dirty="0"/>
          </a:p>
        </p:txBody>
      </p:sp>
      <p:sp>
        <p:nvSpPr>
          <p:cNvPr id="5" name="TextBox 4">
            <a:extLst>
              <a:ext uri="{FF2B5EF4-FFF2-40B4-BE49-F238E27FC236}">
                <a16:creationId xmlns:a16="http://schemas.microsoft.com/office/drawing/2014/main" id="{F7FA5E30-F2BF-488D-B4E4-5973B19F7078}"/>
              </a:ext>
            </a:extLst>
          </p:cNvPr>
          <p:cNvSpPr txBox="1"/>
          <p:nvPr/>
        </p:nvSpPr>
        <p:spPr>
          <a:xfrm>
            <a:off x="995414" y="6090693"/>
            <a:ext cx="9437771" cy="646331"/>
          </a:xfrm>
          <a:prstGeom prst="rect">
            <a:avLst/>
          </a:prstGeom>
          <a:noFill/>
        </p:spPr>
        <p:txBody>
          <a:bodyPr wrap="square">
            <a:spAutoFit/>
          </a:bodyPr>
          <a:lstStyle/>
          <a:p>
            <a:pPr algn="ctr"/>
            <a:r>
              <a:rPr lang="en-US" sz="2400" dirty="0">
                <a:solidFill>
                  <a:schemeClr val="bg1">
                    <a:lumMod val="65000"/>
                  </a:schemeClr>
                </a:solidFill>
              </a:rPr>
              <a:t>*Copied from: </a:t>
            </a:r>
            <a:r>
              <a:rPr lang="en-US" sz="2400" dirty="0">
                <a:solidFill>
                  <a:schemeClr val="bg1">
                    <a:lumMod val="65000"/>
                  </a:schemeClr>
                </a:solidFill>
                <a:hlinkClick r:id="rId2">
                  <a:extLst>
                    <a:ext uri="{A12FA001-AC4F-418D-AE19-62706E023703}">
                      <ahyp:hlinkClr xmlns:ahyp="http://schemas.microsoft.com/office/drawing/2018/hyperlinkcolor" val="tx"/>
                    </a:ext>
                  </a:extLst>
                </a:hlinkClick>
              </a:rPr>
              <a:t>https://creativecommons.org/about/cclicenses/</a:t>
            </a:r>
            <a:endParaRPr lang="en-US" sz="2400" dirty="0">
              <a:solidFill>
                <a:schemeClr val="bg1">
                  <a:lumMod val="65000"/>
                </a:schemeClr>
              </a:solidFill>
            </a:endParaRPr>
          </a:p>
          <a:p>
            <a:pPr algn="ctr"/>
            <a:r>
              <a:rPr lang="en-US" sz="1100" dirty="0">
                <a:solidFill>
                  <a:schemeClr val="bg1">
                    <a:lumMod val="65000"/>
                  </a:schemeClr>
                </a:solidFill>
              </a:rPr>
              <a:t>This text is licensed under a </a:t>
            </a:r>
            <a:r>
              <a:rPr lang="en-US" sz="1100" dirty="0">
                <a:solidFill>
                  <a:schemeClr val="bg1">
                    <a:lumMod val="65000"/>
                  </a:schemeClr>
                </a:solidFill>
                <a:hlinkClick r:id="rId3">
                  <a:extLst>
                    <a:ext uri="{A12FA001-AC4F-418D-AE19-62706E023703}">
                      <ahyp:hlinkClr xmlns:ahyp="http://schemas.microsoft.com/office/drawing/2018/hyperlinkcolor" val="tx"/>
                    </a:ext>
                  </a:extLst>
                </a:hlinkClick>
              </a:rPr>
              <a:t>Creative Commons Attribution 4.0 International license</a:t>
            </a:r>
            <a:endParaRPr lang="en-US" sz="1100" dirty="0">
              <a:solidFill>
                <a:schemeClr val="bg1">
                  <a:lumMod val="65000"/>
                </a:schemeClr>
              </a:solidFill>
            </a:endParaRPr>
          </a:p>
        </p:txBody>
      </p:sp>
    </p:spTree>
    <p:extLst>
      <p:ext uri="{BB962C8B-B14F-4D97-AF65-F5344CB8AC3E}">
        <p14:creationId xmlns:p14="http://schemas.microsoft.com/office/powerpoint/2010/main" val="3092990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00E80A-D815-4399-9BDC-F5C485A3D719}"/>
              </a:ext>
            </a:extLst>
          </p:cNvPr>
          <p:cNvPicPr>
            <a:picLocks noChangeAspect="1"/>
          </p:cNvPicPr>
          <p:nvPr/>
        </p:nvPicPr>
        <p:blipFill>
          <a:blip r:embed="rId2"/>
          <a:stretch>
            <a:fillRect/>
          </a:stretch>
        </p:blipFill>
        <p:spPr>
          <a:xfrm>
            <a:off x="0" y="51941"/>
            <a:ext cx="12192000" cy="6754118"/>
          </a:xfrm>
          <a:prstGeom prst="rect">
            <a:avLst/>
          </a:prstGeom>
        </p:spPr>
      </p:pic>
      <p:sp>
        <p:nvSpPr>
          <p:cNvPr id="3" name="TextBox 2">
            <a:extLst>
              <a:ext uri="{FF2B5EF4-FFF2-40B4-BE49-F238E27FC236}">
                <a16:creationId xmlns:a16="http://schemas.microsoft.com/office/drawing/2014/main" id="{79889D7C-6257-42D6-91C3-B7F8E1B6746D}"/>
              </a:ext>
            </a:extLst>
          </p:cNvPr>
          <p:cNvSpPr txBox="1"/>
          <p:nvPr/>
        </p:nvSpPr>
        <p:spPr>
          <a:xfrm>
            <a:off x="2162016" y="2506133"/>
            <a:ext cx="7867967" cy="1040624"/>
          </a:xfrm>
          <a:prstGeom prst="rect">
            <a:avLst/>
          </a:prstGeom>
          <a:solidFill>
            <a:schemeClr val="bg1"/>
          </a:solidFill>
          <a:ln>
            <a:solidFill>
              <a:srgbClr val="FF0066"/>
            </a:solidFill>
          </a:ln>
        </p:spPr>
        <p:txBody>
          <a:bodyPr wrap="square" lIns="180000" tIns="180000" rIns="180000" bIns="180000" rtlCol="0">
            <a:spAutoFit/>
          </a:bodyPr>
          <a:lstStyle/>
          <a:p>
            <a:pPr algn="ctr"/>
            <a:r>
              <a:rPr lang="en-GB" sz="4400" b="1">
                <a:solidFill>
                  <a:srgbClr val="FF0066"/>
                </a:solidFill>
              </a:rPr>
              <a:t>https://creativecommons.org</a:t>
            </a:r>
            <a:endParaRPr lang="en-US" sz="4400" b="1">
              <a:solidFill>
                <a:srgbClr val="FF0066"/>
              </a:solidFill>
            </a:endParaRPr>
          </a:p>
        </p:txBody>
      </p:sp>
    </p:spTree>
    <p:extLst>
      <p:ext uri="{BB962C8B-B14F-4D97-AF65-F5344CB8AC3E}">
        <p14:creationId xmlns:p14="http://schemas.microsoft.com/office/powerpoint/2010/main" val="201312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BD94D6-680C-4FFD-B377-BFC9C8B9774B}"/>
              </a:ext>
            </a:extLst>
          </p:cNvPr>
          <p:cNvPicPr>
            <a:picLocks noChangeAspect="1"/>
          </p:cNvPicPr>
          <p:nvPr/>
        </p:nvPicPr>
        <p:blipFill>
          <a:blip r:embed="rId2"/>
          <a:stretch>
            <a:fillRect/>
          </a:stretch>
        </p:blipFill>
        <p:spPr>
          <a:xfrm>
            <a:off x="0" y="1106425"/>
            <a:ext cx="12192000" cy="5751575"/>
          </a:xfrm>
          <a:prstGeom prst="rect">
            <a:avLst/>
          </a:prstGeom>
        </p:spPr>
      </p:pic>
      <p:pic>
        <p:nvPicPr>
          <p:cNvPr id="6" name="Picture 5">
            <a:extLst>
              <a:ext uri="{FF2B5EF4-FFF2-40B4-BE49-F238E27FC236}">
                <a16:creationId xmlns:a16="http://schemas.microsoft.com/office/drawing/2014/main" id="{F2F2E65D-9E21-43D5-A39A-008919B7F756}"/>
              </a:ext>
            </a:extLst>
          </p:cNvPr>
          <p:cNvPicPr>
            <a:picLocks noChangeAspect="1"/>
          </p:cNvPicPr>
          <p:nvPr/>
        </p:nvPicPr>
        <p:blipFill>
          <a:blip r:embed="rId3"/>
          <a:stretch>
            <a:fillRect/>
          </a:stretch>
        </p:blipFill>
        <p:spPr>
          <a:xfrm>
            <a:off x="2796050" y="5823745"/>
            <a:ext cx="1864441" cy="1034255"/>
          </a:xfrm>
          <a:prstGeom prst="rect">
            <a:avLst/>
          </a:prstGeom>
        </p:spPr>
      </p:pic>
      <p:pic>
        <p:nvPicPr>
          <p:cNvPr id="14" name="Picture 13">
            <a:extLst>
              <a:ext uri="{FF2B5EF4-FFF2-40B4-BE49-F238E27FC236}">
                <a16:creationId xmlns:a16="http://schemas.microsoft.com/office/drawing/2014/main" id="{CBAF8056-2979-41C4-A56F-01CDB7EAD029}"/>
              </a:ext>
            </a:extLst>
          </p:cNvPr>
          <p:cNvPicPr>
            <a:picLocks noChangeAspect="1"/>
          </p:cNvPicPr>
          <p:nvPr/>
        </p:nvPicPr>
        <p:blipFill>
          <a:blip r:embed="rId4"/>
          <a:stretch>
            <a:fillRect/>
          </a:stretch>
        </p:blipFill>
        <p:spPr>
          <a:xfrm>
            <a:off x="1" y="1"/>
            <a:ext cx="4077929" cy="1034257"/>
          </a:xfrm>
          <a:prstGeom prst="rect">
            <a:avLst/>
          </a:prstGeom>
        </p:spPr>
      </p:pic>
      <p:sp>
        <p:nvSpPr>
          <p:cNvPr id="3" name="TextBox 2">
            <a:extLst>
              <a:ext uri="{FF2B5EF4-FFF2-40B4-BE49-F238E27FC236}">
                <a16:creationId xmlns:a16="http://schemas.microsoft.com/office/drawing/2014/main" id="{2045885A-336A-4A25-BDDA-B631F4E6EFDE}"/>
              </a:ext>
            </a:extLst>
          </p:cNvPr>
          <p:cNvSpPr txBox="1"/>
          <p:nvPr/>
        </p:nvSpPr>
        <p:spPr>
          <a:xfrm>
            <a:off x="9153393" y="6653168"/>
            <a:ext cx="2889317" cy="276999"/>
          </a:xfrm>
          <a:prstGeom prst="rect">
            <a:avLst/>
          </a:prstGeom>
          <a:noFill/>
        </p:spPr>
        <p:txBody>
          <a:bodyPr wrap="none" rtlCol="0">
            <a:spAutoFit/>
          </a:bodyPr>
          <a:lstStyle/>
          <a:p>
            <a:r>
              <a:rPr lang="en-GB" sz="1200" dirty="0">
                <a:solidFill>
                  <a:schemeClr val="bg1">
                    <a:lumMod val="50000"/>
                  </a:schemeClr>
                </a:solidFill>
                <a:latin typeface="+mj-lt"/>
              </a:rPr>
              <a:t>https://stateof.creativecommons.org/#data </a:t>
            </a:r>
          </a:p>
        </p:txBody>
      </p:sp>
      <p:sp>
        <p:nvSpPr>
          <p:cNvPr id="4" name="TextBox 3">
            <a:extLst>
              <a:ext uri="{FF2B5EF4-FFF2-40B4-BE49-F238E27FC236}">
                <a16:creationId xmlns:a16="http://schemas.microsoft.com/office/drawing/2014/main" id="{994FD351-DE38-4CFD-B334-AC6C7EFABCCC}"/>
              </a:ext>
            </a:extLst>
          </p:cNvPr>
          <p:cNvSpPr txBox="1"/>
          <p:nvPr/>
        </p:nvSpPr>
        <p:spPr>
          <a:xfrm>
            <a:off x="4660491" y="168004"/>
            <a:ext cx="7306872" cy="646331"/>
          </a:xfrm>
          <a:prstGeom prst="rect">
            <a:avLst/>
          </a:prstGeom>
          <a:noFill/>
        </p:spPr>
        <p:txBody>
          <a:bodyPr wrap="none" rtlCol="0">
            <a:spAutoFit/>
          </a:bodyPr>
          <a:lstStyle/>
          <a:p>
            <a:pPr algn="r"/>
            <a:r>
              <a:rPr lang="en-GB" sz="2400" b="1">
                <a:solidFill>
                  <a:srgbClr val="FF0066"/>
                </a:solidFill>
              </a:rPr>
              <a:t>2024: 2.5 </a:t>
            </a:r>
            <a:r>
              <a:rPr lang="en-GB" sz="2400" b="1" dirty="0">
                <a:solidFill>
                  <a:srgbClr val="FF0066"/>
                </a:solidFill>
              </a:rPr>
              <a:t>billion works under Creative Commons license</a:t>
            </a:r>
            <a:br>
              <a:rPr lang="en-GB" sz="2400" b="1">
                <a:solidFill>
                  <a:srgbClr val="FF0066"/>
                </a:solidFill>
              </a:rPr>
            </a:br>
            <a:r>
              <a:rPr lang="en-GB" sz="1200">
                <a:solidFill>
                  <a:schemeClr val="bg1">
                    <a:lumMod val="75000"/>
                  </a:schemeClr>
                </a:solidFill>
              </a:rPr>
              <a:t>https://creativecommons.org/share-your-work/platform/</a:t>
            </a:r>
            <a:endParaRPr lang="en-US" sz="2400" dirty="0">
              <a:solidFill>
                <a:schemeClr val="bg1">
                  <a:lumMod val="75000"/>
                </a:schemeClr>
              </a:solidFill>
            </a:endParaRPr>
          </a:p>
        </p:txBody>
      </p:sp>
    </p:spTree>
    <p:extLst>
      <p:ext uri="{BB962C8B-B14F-4D97-AF65-F5344CB8AC3E}">
        <p14:creationId xmlns:p14="http://schemas.microsoft.com/office/powerpoint/2010/main" val="187096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76563" y="259539"/>
            <a:ext cx="10515600" cy="655586"/>
          </a:xfrm>
        </p:spPr>
        <p:txBody>
          <a:bodyPr>
            <a:normAutofit fontScale="90000"/>
          </a:bodyPr>
          <a:lstStyle/>
          <a:p>
            <a:pPr algn="ctr"/>
            <a:r>
              <a:rPr lang="nl-NL" sz="3200" b="1" dirty="0">
                <a:latin typeface="+mn-lt"/>
              </a:rPr>
              <a:t>The basic </a:t>
            </a:r>
            <a:r>
              <a:rPr lang="nl-NL" sz="3200" b="1" dirty="0" err="1">
                <a:latin typeface="+mn-lt"/>
              </a:rPr>
              <a:t>idea</a:t>
            </a:r>
            <a:r>
              <a:rPr lang="nl-NL" sz="3200" b="1" dirty="0">
                <a:latin typeface="+mn-lt"/>
              </a:rPr>
              <a:t>: Creative Commons </a:t>
            </a:r>
            <a:r>
              <a:rPr lang="nl-NL" sz="3200" b="1" dirty="0" err="1">
                <a:latin typeface="+mn-lt"/>
              </a:rPr>
              <a:t>licenses</a:t>
            </a:r>
            <a:r>
              <a:rPr lang="nl-NL" sz="3200" b="1" dirty="0">
                <a:latin typeface="+mn-lt"/>
              </a:rPr>
              <a:t> form </a:t>
            </a:r>
            <a:br>
              <a:rPr lang="nl-NL" sz="3200" b="1" dirty="0">
                <a:latin typeface="+mn-lt"/>
              </a:rPr>
            </a:br>
            <a:r>
              <a:rPr lang="nl-NL" sz="3200" b="1" dirty="0">
                <a:solidFill>
                  <a:srgbClr val="FF0066"/>
                </a:solidFill>
                <a:latin typeface="+mn-lt"/>
              </a:rPr>
              <a:t>a </a:t>
            </a:r>
            <a:r>
              <a:rPr lang="nl-NL" sz="3200" b="1" dirty="0" err="1">
                <a:solidFill>
                  <a:srgbClr val="FF0066"/>
                </a:solidFill>
                <a:latin typeface="+mn-lt"/>
              </a:rPr>
              <a:t>mid</a:t>
            </a:r>
            <a:r>
              <a:rPr lang="nl-NL" sz="3200" b="1" dirty="0">
                <a:solidFill>
                  <a:srgbClr val="FF0066"/>
                </a:solidFill>
                <a:latin typeface="+mn-lt"/>
              </a:rPr>
              <a:t> way </a:t>
            </a:r>
            <a:r>
              <a:rPr lang="nl-NL" sz="3200" b="1" dirty="0" err="1">
                <a:solidFill>
                  <a:srgbClr val="FF0066"/>
                </a:solidFill>
                <a:latin typeface="+mn-lt"/>
              </a:rPr>
              <a:t>between</a:t>
            </a:r>
            <a:r>
              <a:rPr lang="nl-NL" sz="3200" b="1" dirty="0">
                <a:solidFill>
                  <a:srgbClr val="FF0066"/>
                </a:solidFill>
                <a:latin typeface="+mn-lt"/>
              </a:rPr>
              <a:t> Copyright </a:t>
            </a:r>
            <a:r>
              <a:rPr lang="nl-NL" sz="3200" b="1" dirty="0" err="1">
                <a:solidFill>
                  <a:srgbClr val="FF0066"/>
                </a:solidFill>
                <a:latin typeface="+mn-lt"/>
              </a:rPr>
              <a:t>and</a:t>
            </a:r>
            <a:r>
              <a:rPr lang="nl-NL" sz="3200" b="1" dirty="0">
                <a:solidFill>
                  <a:srgbClr val="FF0066"/>
                </a:solidFill>
                <a:latin typeface="+mn-lt"/>
              </a:rPr>
              <a:t> Public Domain</a:t>
            </a:r>
            <a:r>
              <a:rPr lang="nl-NL" sz="3200" b="1" dirty="0">
                <a:latin typeface="+mn-lt"/>
              </a:rPr>
              <a:t>. </a:t>
            </a:r>
          </a:p>
        </p:txBody>
      </p:sp>
      <p:sp>
        <p:nvSpPr>
          <p:cNvPr id="3" name="Content Placeholder 2"/>
          <p:cNvSpPr>
            <a:spLocks noGrp="1"/>
          </p:cNvSpPr>
          <p:nvPr>
            <p:ph idx="1"/>
          </p:nvPr>
        </p:nvSpPr>
        <p:spPr>
          <a:xfrm>
            <a:off x="1439863" y="6011425"/>
            <a:ext cx="1783391" cy="494208"/>
          </a:xfrm>
        </p:spPr>
        <p:txBody>
          <a:bodyPr>
            <a:normAutofit fontScale="92500" lnSpcReduction="10000"/>
          </a:bodyPr>
          <a:lstStyle/>
          <a:p>
            <a:pPr marL="0" indent="0" algn="ctr">
              <a:buNone/>
            </a:pPr>
            <a:r>
              <a:rPr lang="nl-NL" sz="3200" b="1" dirty="0">
                <a:solidFill>
                  <a:srgbClr val="FF0000"/>
                </a:solidFill>
              </a:rPr>
              <a:t>Copyright</a:t>
            </a:r>
            <a:endParaRPr lang="nl-NL" sz="2400" b="1" dirty="0">
              <a:solidFill>
                <a:srgbClr val="FF0000"/>
              </a:solidFill>
            </a:endParaRPr>
          </a:p>
        </p:txBody>
      </p:sp>
      <p:sp>
        <p:nvSpPr>
          <p:cNvPr id="4" name="Content Placeholder 2"/>
          <p:cNvSpPr txBox="1">
            <a:spLocks/>
          </p:cNvSpPr>
          <p:nvPr/>
        </p:nvSpPr>
        <p:spPr bwMode="auto">
          <a:xfrm>
            <a:off x="8748660" y="5849158"/>
            <a:ext cx="2562727" cy="4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r>
              <a:rPr lang="nl-NL" sz="3200" b="1" kern="0" dirty="0">
                <a:solidFill>
                  <a:srgbClr val="00B050"/>
                </a:solidFill>
              </a:rPr>
              <a:t>Public Domain</a:t>
            </a:r>
          </a:p>
        </p:txBody>
      </p:sp>
      <p:sp>
        <p:nvSpPr>
          <p:cNvPr id="5" name="Content Placeholder 2"/>
          <p:cNvSpPr txBox="1">
            <a:spLocks/>
          </p:cNvSpPr>
          <p:nvPr/>
        </p:nvSpPr>
        <p:spPr bwMode="auto">
          <a:xfrm>
            <a:off x="4279952" y="5448667"/>
            <a:ext cx="3370488" cy="4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r>
              <a:rPr lang="nl-NL" sz="3200" b="1" kern="0" dirty="0">
                <a:solidFill>
                  <a:srgbClr val="7030A0"/>
                </a:solidFill>
              </a:rPr>
              <a:t>Creative Commons</a:t>
            </a:r>
          </a:p>
        </p:txBody>
      </p:sp>
      <p:sp>
        <p:nvSpPr>
          <p:cNvPr id="6" name="Content Placeholder 2"/>
          <p:cNvSpPr txBox="1">
            <a:spLocks/>
          </p:cNvSpPr>
          <p:nvPr/>
        </p:nvSpPr>
        <p:spPr bwMode="auto">
          <a:xfrm>
            <a:off x="1722603" y="1872943"/>
            <a:ext cx="2095315" cy="4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endParaRPr lang="nl-NL" b="1" kern="0">
              <a:solidFill>
                <a:schemeClr val="bg2">
                  <a:lumMod val="50000"/>
                </a:schemeClr>
              </a:solidFill>
            </a:endParaRPr>
          </a:p>
        </p:txBody>
      </p:sp>
      <p:sp>
        <p:nvSpPr>
          <p:cNvPr id="7" name="Content Placeholder 2"/>
          <p:cNvSpPr txBox="1">
            <a:spLocks/>
          </p:cNvSpPr>
          <p:nvPr/>
        </p:nvSpPr>
        <p:spPr bwMode="auto">
          <a:xfrm>
            <a:off x="8234455" y="1873175"/>
            <a:ext cx="2095315" cy="4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endParaRPr lang="nl-NL" b="1" kern="0">
              <a:solidFill>
                <a:schemeClr val="bg2">
                  <a:lumMod val="50000"/>
                </a:schemeClr>
              </a:solidFill>
            </a:endParaRPr>
          </a:p>
        </p:txBody>
      </p:sp>
      <p:sp>
        <p:nvSpPr>
          <p:cNvPr id="8" name="Content Placeholder 2"/>
          <p:cNvSpPr txBox="1">
            <a:spLocks/>
          </p:cNvSpPr>
          <p:nvPr/>
        </p:nvSpPr>
        <p:spPr bwMode="auto">
          <a:xfrm>
            <a:off x="4926961" y="1864244"/>
            <a:ext cx="2095315" cy="49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rtl="0" eaLnBrk="1" fontAlgn="base" hangingPunct="1">
              <a:lnSpc>
                <a:spcPct val="120000"/>
              </a:lnSpc>
              <a:spcBef>
                <a:spcPts val="0"/>
              </a:spcBef>
              <a:spcAft>
                <a:spcPct val="0"/>
              </a:spcAft>
              <a:buFontTx/>
              <a:buNone/>
              <a:defRPr sz="2000">
                <a:solidFill>
                  <a:schemeClr val="accent6"/>
                </a:solidFill>
                <a:latin typeface="+mn-lt"/>
                <a:ea typeface="+mn-ea"/>
                <a:cs typeface="+mn-cs"/>
              </a:defRPr>
            </a:lvl1pPr>
            <a:lvl2pPr marL="0" indent="-187325" algn="l" rtl="0" eaLnBrk="1" fontAlgn="base" hangingPunct="1">
              <a:lnSpc>
                <a:spcPct val="120000"/>
              </a:lnSpc>
              <a:spcBef>
                <a:spcPct val="20000"/>
              </a:spcBef>
              <a:spcAft>
                <a:spcPct val="0"/>
              </a:spcAft>
              <a:buFont typeface="Times" charset="0"/>
              <a:buChar char="•"/>
              <a:defRPr sz="2000">
                <a:solidFill>
                  <a:schemeClr val="accent6"/>
                </a:solidFill>
                <a:latin typeface="+mn-lt"/>
                <a:ea typeface="+mn-ea"/>
              </a:defRPr>
            </a:lvl2pPr>
            <a:lvl3pPr marL="360000" indent="-18573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3pPr>
            <a:lvl4pPr marL="720000" indent="-195263"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4pPr>
            <a:lvl5pPr marL="1080000" indent="-192088" algn="l" rtl="0" eaLnBrk="1" fontAlgn="base" hangingPunct="1">
              <a:lnSpc>
                <a:spcPct val="120000"/>
              </a:lnSpc>
              <a:spcBef>
                <a:spcPct val="20000"/>
              </a:spcBef>
              <a:spcAft>
                <a:spcPct val="0"/>
              </a:spcAft>
              <a:buFont typeface="Times" charset="0"/>
              <a:buChar char="•"/>
              <a:defRPr sz="1800">
                <a:solidFill>
                  <a:schemeClr val="accent6"/>
                </a:solidFill>
                <a:latin typeface="+mn-lt"/>
                <a:ea typeface="+mn-ea"/>
              </a:defRPr>
            </a:lvl5pPr>
            <a:lvl6pPr marL="23669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6pPr>
            <a:lvl7pPr marL="28241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7pPr>
            <a:lvl8pPr marL="32813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8pPr>
            <a:lvl9pPr marL="3738563" indent="-192088" algn="l" rtl="0" eaLnBrk="1" fontAlgn="base" hangingPunct="1">
              <a:lnSpc>
                <a:spcPct val="120000"/>
              </a:lnSpc>
              <a:spcBef>
                <a:spcPct val="20000"/>
              </a:spcBef>
              <a:spcAft>
                <a:spcPct val="0"/>
              </a:spcAft>
              <a:buFont typeface="Times" charset="0"/>
              <a:buChar char="•"/>
              <a:defRPr>
                <a:solidFill>
                  <a:schemeClr val="bg2"/>
                </a:solidFill>
                <a:latin typeface="+mn-lt"/>
                <a:ea typeface="+mn-ea"/>
              </a:defRPr>
            </a:lvl9pPr>
          </a:lstStyle>
          <a:p>
            <a:pPr algn="ctr"/>
            <a:endParaRPr lang="nl-NL" b="1" kern="0">
              <a:solidFill>
                <a:schemeClr val="bg2">
                  <a:lumMod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660" y="4263215"/>
            <a:ext cx="757072" cy="757072"/>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60918"/>
          <a:stretch/>
        </p:blipFill>
        <p:spPr>
          <a:xfrm>
            <a:off x="4686342" y="5143598"/>
            <a:ext cx="2500349" cy="34423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010" y="4424127"/>
            <a:ext cx="646413" cy="646413"/>
          </a:xfrm>
          <a:prstGeom prst="rect">
            <a:avLst/>
          </a:prstGeom>
        </p:spPr>
      </p:pic>
      <p:sp>
        <p:nvSpPr>
          <p:cNvPr id="17" name="TextBox 16"/>
          <p:cNvSpPr txBox="1"/>
          <p:nvPr/>
        </p:nvSpPr>
        <p:spPr>
          <a:xfrm>
            <a:off x="2135302" y="4079954"/>
            <a:ext cx="914033" cy="1200329"/>
          </a:xfrm>
          <a:prstGeom prst="rect">
            <a:avLst/>
          </a:prstGeom>
          <a:noFill/>
        </p:spPr>
        <p:txBody>
          <a:bodyPr wrap="none" rtlCol="0">
            <a:spAutoFit/>
          </a:bodyPr>
          <a:lstStyle/>
          <a:p>
            <a:r>
              <a:rPr lang="nl-NL" sz="7200" b="1">
                <a:sym typeface="Symbol"/>
              </a:rPr>
              <a:t></a:t>
            </a:r>
            <a:endParaRPr lang="nl-NL" sz="7200" b="1"/>
          </a:p>
        </p:txBody>
      </p:sp>
      <p:sp>
        <p:nvSpPr>
          <p:cNvPr id="12" name="Oval Callout 11"/>
          <p:cNvSpPr/>
          <p:nvPr/>
        </p:nvSpPr>
        <p:spPr bwMode="auto">
          <a:xfrm>
            <a:off x="8265206" y="1777610"/>
            <a:ext cx="3529637" cy="1650671"/>
          </a:xfrm>
          <a:prstGeom prst="wedgeEllipseCallout">
            <a:avLst>
              <a:gd name="adj1" fmla="val -17554"/>
              <a:gd name="adj2" fmla="val 106873"/>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sz="2400" b="1" kern="0">
                <a:solidFill>
                  <a:schemeClr val="bg2">
                    <a:lumMod val="50000"/>
                  </a:schemeClr>
                </a:solidFill>
                <a:latin typeface="+mj-lt"/>
              </a:rPr>
              <a:t>I don’t care.</a:t>
            </a:r>
          </a:p>
          <a:p>
            <a:pPr algn="ctr"/>
            <a:r>
              <a:rPr lang="nl-NL" sz="2400" b="1" kern="0">
                <a:solidFill>
                  <a:schemeClr val="bg2">
                    <a:lumMod val="50000"/>
                  </a:schemeClr>
                </a:solidFill>
                <a:latin typeface="+mj-lt"/>
              </a:rPr>
              <a:t>Do with it what you like.</a:t>
            </a:r>
          </a:p>
        </p:txBody>
      </p:sp>
      <p:sp>
        <p:nvSpPr>
          <p:cNvPr id="13" name="Left-Right Arrow 12"/>
          <p:cNvSpPr/>
          <p:nvPr/>
        </p:nvSpPr>
        <p:spPr bwMode="auto">
          <a:xfrm>
            <a:off x="3907808" y="5941439"/>
            <a:ext cx="4250139" cy="634180"/>
          </a:xfrm>
          <a:prstGeom prst="lef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sz="2400"/>
          </a:p>
        </p:txBody>
      </p:sp>
      <p:sp>
        <p:nvSpPr>
          <p:cNvPr id="18" name="Oval Callout 17"/>
          <p:cNvSpPr/>
          <p:nvPr/>
        </p:nvSpPr>
        <p:spPr bwMode="auto">
          <a:xfrm>
            <a:off x="208629" y="1886256"/>
            <a:ext cx="3921010" cy="1650671"/>
          </a:xfrm>
          <a:prstGeom prst="wedgeEllipseCallout">
            <a:avLst>
              <a:gd name="adj1" fmla="val 10640"/>
              <a:gd name="adj2" fmla="val 89128"/>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sz="2400" b="1" kern="0">
                <a:solidFill>
                  <a:schemeClr val="bg2">
                    <a:lumMod val="50000"/>
                  </a:schemeClr>
                </a:solidFill>
                <a:latin typeface="+mj-lt"/>
              </a:rPr>
              <a:t>It’s mine!!! </a:t>
            </a:r>
          </a:p>
          <a:p>
            <a:pPr algn="ctr"/>
            <a:r>
              <a:rPr lang="nl-NL" sz="2400" b="1" kern="0">
                <a:solidFill>
                  <a:schemeClr val="bg2">
                    <a:lumMod val="50000"/>
                  </a:schemeClr>
                </a:solidFill>
                <a:latin typeface="+mj-lt"/>
              </a:rPr>
              <a:t>You’re not allowed to copy it!!</a:t>
            </a:r>
          </a:p>
        </p:txBody>
      </p:sp>
      <p:sp>
        <p:nvSpPr>
          <p:cNvPr id="19" name="Oval Callout 18"/>
          <p:cNvSpPr/>
          <p:nvPr/>
        </p:nvSpPr>
        <p:spPr bwMode="auto">
          <a:xfrm>
            <a:off x="4279952" y="1169622"/>
            <a:ext cx="3746282" cy="2054195"/>
          </a:xfrm>
          <a:prstGeom prst="wedgeEllipseCallout">
            <a:avLst>
              <a:gd name="adj1" fmla="val -6008"/>
              <a:gd name="adj2" fmla="val 91023"/>
            </a:avLst>
          </a:prstGeom>
          <a:solidFill>
            <a:schemeClr val="bg1"/>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nl-NL" sz="2400" b="1" kern="0">
                <a:solidFill>
                  <a:schemeClr val="bg2">
                    <a:lumMod val="50000"/>
                  </a:schemeClr>
                </a:solidFill>
                <a:latin typeface="+mj-lt"/>
              </a:rPr>
              <a:t>It’s mine, but it’s okay if you do a,b,c as long as...</a:t>
            </a:r>
          </a:p>
        </p:txBody>
      </p:sp>
      <p:sp>
        <p:nvSpPr>
          <p:cNvPr id="20" name="TextBox 19"/>
          <p:cNvSpPr txBox="1"/>
          <p:nvPr/>
        </p:nvSpPr>
        <p:spPr>
          <a:xfrm>
            <a:off x="2656246" y="6605321"/>
            <a:ext cx="6433171" cy="256545"/>
          </a:xfrm>
          <a:prstGeom prst="rect">
            <a:avLst/>
          </a:prstGeom>
          <a:noFill/>
        </p:spPr>
        <p:txBody>
          <a:bodyPr wrap="none" rtlCol="0">
            <a:spAutoFit/>
          </a:bodyPr>
          <a:lstStyle/>
          <a:p>
            <a:r>
              <a:rPr lang="nl-NL" sz="1067">
                <a:solidFill>
                  <a:schemeClr val="bg1">
                    <a:lumMod val="65000"/>
                  </a:schemeClr>
                </a:solidFill>
              </a:rPr>
              <a:t>Figure By Paul Gobée CC BY,  </a:t>
            </a:r>
            <a:r>
              <a:rPr lang="en-US" sz="1067">
                <a:solidFill>
                  <a:schemeClr val="bg1">
                    <a:lumMod val="65000"/>
                  </a:schemeClr>
                </a:solidFill>
              </a:rPr>
              <a:t>Logo’s by the Noun Project. https://creativecommons.org/about/downloads. CC BY</a:t>
            </a:r>
          </a:p>
        </p:txBody>
      </p:sp>
    </p:spTree>
    <p:extLst>
      <p:ext uri="{BB962C8B-B14F-4D97-AF65-F5344CB8AC3E}">
        <p14:creationId xmlns:p14="http://schemas.microsoft.com/office/powerpoint/2010/main" val="1869128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73244AA4-B53E-44E9-8F39-3CD14546C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438" y="3808860"/>
            <a:ext cx="1258692" cy="1258692"/>
          </a:xfrm>
          <a:prstGeom prst="rect">
            <a:avLst/>
          </a:prstGeom>
        </p:spPr>
      </p:pic>
      <p:pic>
        <p:nvPicPr>
          <p:cNvPr id="5" name="Picture 9">
            <a:extLst>
              <a:ext uri="{FF2B5EF4-FFF2-40B4-BE49-F238E27FC236}">
                <a16:creationId xmlns:a16="http://schemas.microsoft.com/office/drawing/2014/main" id="{B3F863A0-8631-4966-898E-4EFA3099F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438" y="974512"/>
            <a:ext cx="1258692" cy="1258692"/>
          </a:xfrm>
          <a:prstGeom prst="rect">
            <a:avLst/>
          </a:prstGeom>
        </p:spPr>
      </p:pic>
      <p:pic>
        <p:nvPicPr>
          <p:cNvPr id="7" name="Picture 10">
            <a:extLst>
              <a:ext uri="{FF2B5EF4-FFF2-40B4-BE49-F238E27FC236}">
                <a16:creationId xmlns:a16="http://schemas.microsoft.com/office/drawing/2014/main" id="{6A14A3C1-331A-45CC-96A8-FCA6AF0C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438" y="5263243"/>
            <a:ext cx="1258692" cy="1258692"/>
          </a:xfrm>
          <a:prstGeom prst="rect">
            <a:avLst/>
          </a:prstGeom>
        </p:spPr>
      </p:pic>
      <p:pic>
        <p:nvPicPr>
          <p:cNvPr id="9" name="Picture 11">
            <a:extLst>
              <a:ext uri="{FF2B5EF4-FFF2-40B4-BE49-F238E27FC236}">
                <a16:creationId xmlns:a16="http://schemas.microsoft.com/office/drawing/2014/main" id="{A56D5277-D920-4858-9E01-FD9C348F3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438" y="2391686"/>
            <a:ext cx="1258692" cy="1258692"/>
          </a:xfrm>
          <a:prstGeom prst="rect">
            <a:avLst/>
          </a:prstGeom>
        </p:spPr>
      </p:pic>
      <p:sp>
        <p:nvSpPr>
          <p:cNvPr id="11" name="Tekstvak 14">
            <a:extLst>
              <a:ext uri="{FF2B5EF4-FFF2-40B4-BE49-F238E27FC236}">
                <a16:creationId xmlns:a16="http://schemas.microsoft.com/office/drawing/2014/main" id="{55C979BB-1302-47D6-90E1-05116C712F32}"/>
              </a:ext>
            </a:extLst>
          </p:cNvPr>
          <p:cNvSpPr txBox="1"/>
          <p:nvPr/>
        </p:nvSpPr>
        <p:spPr>
          <a:xfrm>
            <a:off x="3295645" y="1252579"/>
            <a:ext cx="5357065" cy="646331"/>
          </a:xfrm>
          <a:prstGeom prst="rect">
            <a:avLst/>
          </a:prstGeom>
          <a:noFill/>
        </p:spPr>
        <p:txBody>
          <a:bodyPr wrap="square" rtlCol="0">
            <a:spAutoFit/>
          </a:bodyPr>
          <a:lstStyle/>
          <a:p>
            <a:pPr algn="ctr"/>
            <a:r>
              <a:rPr lang="nl-NL" sz="3600" b="1"/>
              <a:t>Attribute (</a:t>
            </a:r>
            <a:r>
              <a:rPr lang="nl-NL" sz="3600" b="1" dirty="0"/>
              <a:t>BY)</a:t>
            </a:r>
          </a:p>
        </p:txBody>
      </p:sp>
      <p:sp>
        <p:nvSpPr>
          <p:cNvPr id="13" name="Tekstvak 15">
            <a:extLst>
              <a:ext uri="{FF2B5EF4-FFF2-40B4-BE49-F238E27FC236}">
                <a16:creationId xmlns:a16="http://schemas.microsoft.com/office/drawing/2014/main" id="{3D16FD77-9820-4967-B062-574B09F48004}"/>
              </a:ext>
            </a:extLst>
          </p:cNvPr>
          <p:cNvSpPr txBox="1"/>
          <p:nvPr/>
        </p:nvSpPr>
        <p:spPr>
          <a:xfrm>
            <a:off x="3437688" y="2737374"/>
            <a:ext cx="5357067" cy="646331"/>
          </a:xfrm>
          <a:prstGeom prst="rect">
            <a:avLst/>
          </a:prstGeom>
          <a:noFill/>
        </p:spPr>
        <p:txBody>
          <a:bodyPr wrap="square" rtlCol="0">
            <a:spAutoFit/>
          </a:bodyPr>
          <a:lstStyle/>
          <a:p>
            <a:pPr algn="ctr"/>
            <a:r>
              <a:rPr lang="nl-NL" sz="3600" b="1"/>
              <a:t>ShareAlike (</a:t>
            </a:r>
            <a:r>
              <a:rPr lang="nl-NL" sz="3600" b="1" dirty="0"/>
              <a:t>SA)</a:t>
            </a:r>
          </a:p>
        </p:txBody>
      </p:sp>
      <p:sp>
        <p:nvSpPr>
          <p:cNvPr id="15" name="Tekstvak 17">
            <a:extLst>
              <a:ext uri="{FF2B5EF4-FFF2-40B4-BE49-F238E27FC236}">
                <a16:creationId xmlns:a16="http://schemas.microsoft.com/office/drawing/2014/main" id="{DE0E931C-1B0A-47DB-98F4-A13CA345E3B0}"/>
              </a:ext>
            </a:extLst>
          </p:cNvPr>
          <p:cNvSpPr txBox="1"/>
          <p:nvPr/>
        </p:nvSpPr>
        <p:spPr>
          <a:xfrm>
            <a:off x="3969141" y="4066953"/>
            <a:ext cx="5357065" cy="646331"/>
          </a:xfrm>
          <a:prstGeom prst="rect">
            <a:avLst/>
          </a:prstGeom>
          <a:noFill/>
        </p:spPr>
        <p:txBody>
          <a:bodyPr wrap="square" rtlCol="0">
            <a:spAutoFit/>
          </a:bodyPr>
          <a:lstStyle/>
          <a:p>
            <a:pPr algn="ctr"/>
            <a:r>
              <a:rPr lang="nl-NL" sz="3600" b="1"/>
              <a:t>NonCommercial (</a:t>
            </a:r>
            <a:r>
              <a:rPr lang="nl-NL" sz="3600" b="1" dirty="0"/>
              <a:t>NC)</a:t>
            </a:r>
          </a:p>
        </p:txBody>
      </p:sp>
      <p:sp>
        <p:nvSpPr>
          <p:cNvPr id="17" name="Tekstvak 18">
            <a:extLst>
              <a:ext uri="{FF2B5EF4-FFF2-40B4-BE49-F238E27FC236}">
                <a16:creationId xmlns:a16="http://schemas.microsoft.com/office/drawing/2014/main" id="{82123770-483F-4992-A1C5-8B5F3E9A15EE}"/>
              </a:ext>
            </a:extLst>
          </p:cNvPr>
          <p:cNvSpPr txBox="1"/>
          <p:nvPr/>
        </p:nvSpPr>
        <p:spPr>
          <a:xfrm>
            <a:off x="3473784" y="5743881"/>
            <a:ext cx="6013410" cy="646331"/>
          </a:xfrm>
          <a:prstGeom prst="rect">
            <a:avLst/>
          </a:prstGeom>
          <a:noFill/>
        </p:spPr>
        <p:txBody>
          <a:bodyPr wrap="square" rtlCol="0">
            <a:spAutoFit/>
          </a:bodyPr>
          <a:lstStyle/>
          <a:p>
            <a:pPr algn="ctr"/>
            <a:r>
              <a:rPr lang="nl-NL" sz="3600" b="1"/>
              <a:t>NoDerivatives (</a:t>
            </a:r>
            <a:r>
              <a:rPr lang="nl-NL" sz="3600" b="1" dirty="0"/>
              <a:t>ND)</a:t>
            </a:r>
          </a:p>
        </p:txBody>
      </p:sp>
      <p:sp>
        <p:nvSpPr>
          <p:cNvPr id="19" name="Tekstvak 14">
            <a:extLst>
              <a:ext uri="{FF2B5EF4-FFF2-40B4-BE49-F238E27FC236}">
                <a16:creationId xmlns:a16="http://schemas.microsoft.com/office/drawing/2014/main" id="{D958D0B3-E8B2-4E9B-A534-0595FD75DC65}"/>
              </a:ext>
            </a:extLst>
          </p:cNvPr>
          <p:cNvSpPr txBox="1"/>
          <p:nvPr/>
        </p:nvSpPr>
        <p:spPr>
          <a:xfrm>
            <a:off x="1" y="91837"/>
            <a:ext cx="12192000" cy="461665"/>
          </a:xfrm>
          <a:prstGeom prst="rect">
            <a:avLst/>
          </a:prstGeom>
          <a:noFill/>
        </p:spPr>
        <p:txBody>
          <a:bodyPr wrap="square" rtlCol="0">
            <a:spAutoFit/>
          </a:bodyPr>
          <a:lstStyle/>
          <a:p>
            <a:pPr algn="ctr"/>
            <a:r>
              <a:rPr lang="nl-NL" sz="2400" dirty="0" err="1"/>
              <a:t>You</a:t>
            </a:r>
            <a:r>
              <a:rPr lang="nl-NL" sz="2400" dirty="0"/>
              <a:t> </a:t>
            </a:r>
            <a:r>
              <a:rPr lang="nl-NL" sz="2400" dirty="0" err="1"/>
              <a:t>can</a:t>
            </a:r>
            <a:r>
              <a:rPr lang="nl-NL" sz="2400" dirty="0"/>
              <a:t> ‘tag’ </a:t>
            </a:r>
            <a:r>
              <a:rPr lang="nl-NL" sz="2400" dirty="0" err="1"/>
              <a:t>your</a:t>
            </a:r>
            <a:r>
              <a:rPr lang="nl-NL" sz="2400" dirty="0"/>
              <a:t> </a:t>
            </a:r>
            <a:r>
              <a:rPr lang="nl-NL" sz="2400" dirty="0" err="1"/>
              <a:t>work</a:t>
            </a:r>
            <a:r>
              <a:rPr lang="nl-NL" sz="2400" dirty="0"/>
              <a:t> </a:t>
            </a:r>
            <a:r>
              <a:rPr lang="nl-NL" sz="2400" dirty="0" err="1"/>
              <a:t>with</a:t>
            </a:r>
            <a:r>
              <a:rPr lang="nl-NL" sz="2400" dirty="0"/>
              <a:t> (</a:t>
            </a:r>
            <a:r>
              <a:rPr lang="nl-NL" sz="2400" dirty="0" err="1"/>
              <a:t>combinations</a:t>
            </a:r>
            <a:r>
              <a:rPr lang="nl-NL" sz="2400" dirty="0"/>
              <a:t> of) 4 </a:t>
            </a:r>
            <a:r>
              <a:rPr lang="nl-NL" sz="2400" dirty="0" err="1"/>
              <a:t>elements</a:t>
            </a:r>
            <a:r>
              <a:rPr lang="nl-NL" sz="2400" dirty="0"/>
              <a:t> </a:t>
            </a:r>
            <a:r>
              <a:rPr lang="nl-NL" sz="2400" dirty="0" err="1"/>
              <a:t>that</a:t>
            </a:r>
            <a:r>
              <a:rPr lang="nl-NL" sz="2400" dirty="0"/>
              <a:t> </a:t>
            </a:r>
            <a:r>
              <a:rPr lang="nl-NL" sz="2400" dirty="0" err="1"/>
              <a:t>denote</a:t>
            </a:r>
            <a:r>
              <a:rPr lang="nl-NL" sz="2400" dirty="0"/>
              <a:t> </a:t>
            </a:r>
            <a:r>
              <a:rPr lang="nl-NL" sz="2400" dirty="0" err="1"/>
              <a:t>specific</a:t>
            </a:r>
            <a:r>
              <a:rPr lang="nl-NL" sz="2400" dirty="0"/>
              <a:t> </a:t>
            </a:r>
            <a:r>
              <a:rPr lang="nl-NL" sz="2400" dirty="0" err="1"/>
              <a:t>restrictions</a:t>
            </a:r>
            <a:r>
              <a:rPr lang="nl-NL" sz="2400" dirty="0"/>
              <a:t>.</a:t>
            </a:r>
          </a:p>
        </p:txBody>
      </p:sp>
    </p:spTree>
    <p:extLst>
      <p:ext uri="{BB962C8B-B14F-4D97-AF65-F5344CB8AC3E}">
        <p14:creationId xmlns:p14="http://schemas.microsoft.com/office/powerpoint/2010/main" val="187683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9472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0382252" y="0"/>
            <a:ext cx="440129" cy="6858000"/>
          </a:xfrm>
          <a:prstGeom prst="rect">
            <a:avLst/>
          </a:prstGeom>
          <a:solidFill>
            <a:srgbClr val="D0D0D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sz="2400"/>
          </a:p>
        </p:txBody>
      </p:sp>
      <p:sp>
        <p:nvSpPr>
          <p:cNvPr id="5" name="TextBox 4"/>
          <p:cNvSpPr txBox="1"/>
          <p:nvPr/>
        </p:nvSpPr>
        <p:spPr>
          <a:xfrm>
            <a:off x="4399484" y="96253"/>
            <a:ext cx="4112763" cy="461665"/>
          </a:xfrm>
          <a:prstGeom prst="rect">
            <a:avLst/>
          </a:prstGeom>
          <a:noFill/>
        </p:spPr>
        <p:txBody>
          <a:bodyPr wrap="square" rtlCol="0">
            <a:spAutoFit/>
          </a:bodyPr>
          <a:lstStyle/>
          <a:p>
            <a:r>
              <a:rPr lang="en-GB" sz="2400" dirty="0"/>
              <a:t>Explanation of the CC elements</a:t>
            </a:r>
          </a:p>
        </p:txBody>
      </p:sp>
      <p:sp>
        <p:nvSpPr>
          <p:cNvPr id="6" name="TextBox 5"/>
          <p:cNvSpPr txBox="1"/>
          <p:nvPr/>
        </p:nvSpPr>
        <p:spPr>
          <a:xfrm>
            <a:off x="1879989" y="2167852"/>
            <a:ext cx="507575" cy="461665"/>
          </a:xfrm>
          <a:prstGeom prst="rect">
            <a:avLst/>
          </a:prstGeom>
          <a:noFill/>
        </p:spPr>
        <p:txBody>
          <a:bodyPr wrap="none" rtlCol="0">
            <a:spAutoFit/>
          </a:bodyPr>
          <a:lstStyle/>
          <a:p>
            <a:r>
              <a:rPr lang="en-US" sz="2400" b="1"/>
              <a:t>BY</a:t>
            </a:r>
            <a:endParaRPr lang="en-GB" sz="2400" b="1"/>
          </a:p>
        </p:txBody>
      </p:sp>
      <p:sp>
        <p:nvSpPr>
          <p:cNvPr id="9" name="TextBox 8"/>
          <p:cNvSpPr txBox="1"/>
          <p:nvPr/>
        </p:nvSpPr>
        <p:spPr>
          <a:xfrm>
            <a:off x="2307432" y="4797369"/>
            <a:ext cx="546945" cy="461665"/>
          </a:xfrm>
          <a:prstGeom prst="rect">
            <a:avLst/>
          </a:prstGeom>
          <a:noFill/>
        </p:spPr>
        <p:txBody>
          <a:bodyPr wrap="none" rtlCol="0">
            <a:spAutoFit/>
          </a:bodyPr>
          <a:lstStyle/>
          <a:p>
            <a:r>
              <a:rPr lang="en-US" sz="2400" b="1"/>
              <a:t>NC</a:t>
            </a:r>
            <a:endParaRPr lang="en-GB" sz="2400" b="1"/>
          </a:p>
        </p:txBody>
      </p:sp>
      <p:sp>
        <p:nvSpPr>
          <p:cNvPr id="10" name="TextBox 9"/>
          <p:cNvSpPr txBox="1"/>
          <p:nvPr/>
        </p:nvSpPr>
        <p:spPr>
          <a:xfrm>
            <a:off x="6455866" y="1755248"/>
            <a:ext cx="512704" cy="461665"/>
          </a:xfrm>
          <a:prstGeom prst="rect">
            <a:avLst/>
          </a:prstGeom>
          <a:noFill/>
        </p:spPr>
        <p:txBody>
          <a:bodyPr wrap="none" rtlCol="0">
            <a:spAutoFit/>
          </a:bodyPr>
          <a:lstStyle/>
          <a:p>
            <a:r>
              <a:rPr lang="en-US" sz="2400" b="1"/>
              <a:t>SA</a:t>
            </a:r>
            <a:endParaRPr lang="en-GB" sz="2400" b="1"/>
          </a:p>
        </p:txBody>
      </p:sp>
      <p:sp>
        <p:nvSpPr>
          <p:cNvPr id="11" name="TextBox 10"/>
          <p:cNvSpPr txBox="1"/>
          <p:nvPr/>
        </p:nvSpPr>
        <p:spPr>
          <a:xfrm>
            <a:off x="10084227" y="608952"/>
            <a:ext cx="580608" cy="461665"/>
          </a:xfrm>
          <a:prstGeom prst="rect">
            <a:avLst/>
          </a:prstGeom>
          <a:noFill/>
        </p:spPr>
        <p:txBody>
          <a:bodyPr wrap="none" rtlCol="0">
            <a:spAutoFit/>
          </a:bodyPr>
          <a:lstStyle/>
          <a:p>
            <a:r>
              <a:rPr lang="en-US" sz="2400" b="1"/>
              <a:t>ND</a:t>
            </a:r>
            <a:endParaRPr lang="en-GB" sz="2400" b="1"/>
          </a:p>
        </p:txBody>
      </p:sp>
      <p:sp>
        <p:nvSpPr>
          <p:cNvPr id="12" name="TextBox 11">
            <a:extLst>
              <a:ext uri="{FF2B5EF4-FFF2-40B4-BE49-F238E27FC236}">
                <a16:creationId xmlns:a16="http://schemas.microsoft.com/office/drawing/2014/main" id="{84BF3D60-5BED-4EF1-B9C4-E5E369926BDA}"/>
              </a:ext>
            </a:extLst>
          </p:cNvPr>
          <p:cNvSpPr txBox="1"/>
          <p:nvPr/>
        </p:nvSpPr>
        <p:spPr>
          <a:xfrm rot="16200000">
            <a:off x="9890091" y="4588567"/>
            <a:ext cx="4426212" cy="256545"/>
          </a:xfrm>
          <a:prstGeom prst="rect">
            <a:avLst/>
          </a:prstGeom>
          <a:noFill/>
        </p:spPr>
        <p:txBody>
          <a:bodyPr wrap="none" rtlCol="0">
            <a:spAutoFit/>
          </a:bodyPr>
          <a:lstStyle/>
          <a:p>
            <a:r>
              <a:rPr lang="nl-NL" sz="1067">
                <a:solidFill>
                  <a:schemeClr val="bg1">
                    <a:lumMod val="65000"/>
                  </a:schemeClr>
                </a:solidFill>
              </a:rPr>
              <a:t>https://researchguides.library.wisc.edu/ld.php?content_id=27362686 CC BY</a:t>
            </a:r>
            <a:endParaRPr lang="en-US" sz="1067">
              <a:solidFill>
                <a:schemeClr val="bg1">
                  <a:lumMod val="65000"/>
                </a:schemeClr>
              </a:solidFill>
            </a:endParaRPr>
          </a:p>
        </p:txBody>
      </p:sp>
      <p:sp>
        <p:nvSpPr>
          <p:cNvPr id="2" name="Rectangle 1">
            <a:extLst>
              <a:ext uri="{FF2B5EF4-FFF2-40B4-BE49-F238E27FC236}">
                <a16:creationId xmlns:a16="http://schemas.microsoft.com/office/drawing/2014/main" id="{EEBF87B5-5E17-44DA-98A4-9E43B8F3E9B3}"/>
              </a:ext>
            </a:extLst>
          </p:cNvPr>
          <p:cNvSpPr/>
          <p:nvPr/>
        </p:nvSpPr>
        <p:spPr>
          <a:xfrm>
            <a:off x="7591926" y="4301289"/>
            <a:ext cx="2959769" cy="2460458"/>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CBC0BC-73F0-4098-90FF-8C09844EACC5}"/>
              </a:ext>
            </a:extLst>
          </p:cNvPr>
          <p:cNvSpPr/>
          <p:nvPr/>
        </p:nvSpPr>
        <p:spPr>
          <a:xfrm>
            <a:off x="6670670" y="5939135"/>
            <a:ext cx="2959769" cy="814136"/>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01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3659-1CC2-4888-BF33-11849B57A232}"/>
              </a:ext>
            </a:extLst>
          </p:cNvPr>
          <p:cNvSpPr>
            <a:spLocks noGrp="1"/>
          </p:cNvSpPr>
          <p:nvPr>
            <p:ph type="title"/>
          </p:nvPr>
        </p:nvSpPr>
        <p:spPr>
          <a:xfrm>
            <a:off x="350520" y="129120"/>
            <a:ext cx="8084906" cy="802028"/>
          </a:xfrm>
        </p:spPr>
        <p:txBody>
          <a:bodyPr>
            <a:normAutofit/>
          </a:bodyPr>
          <a:lstStyle/>
          <a:p>
            <a:r>
              <a:rPr lang="en-GB" sz="3600" dirty="0">
                <a:latin typeface="+mn-lt"/>
              </a:rPr>
              <a:t>The elements are combined to 6 licenses. </a:t>
            </a:r>
            <a:endParaRPr lang="en-US" sz="3600" dirty="0">
              <a:latin typeface="+mn-lt"/>
            </a:endParaRPr>
          </a:p>
        </p:txBody>
      </p:sp>
      <p:pic>
        <p:nvPicPr>
          <p:cNvPr id="4" name="Picture 3">
            <a:extLst>
              <a:ext uri="{FF2B5EF4-FFF2-40B4-BE49-F238E27FC236}">
                <a16:creationId xmlns:a16="http://schemas.microsoft.com/office/drawing/2014/main" id="{12394242-FAB4-4408-B38A-E785E66D20D8}"/>
              </a:ext>
            </a:extLst>
          </p:cNvPr>
          <p:cNvPicPr>
            <a:picLocks noChangeAspect="1"/>
          </p:cNvPicPr>
          <p:nvPr/>
        </p:nvPicPr>
        <p:blipFill rotWithShape="1">
          <a:blip r:embed="rId2">
            <a:extLst>
              <a:ext uri="{28A0092B-C50C-407E-A947-70E740481C1C}">
                <a14:useLocalDpi xmlns:a14="http://schemas.microsoft.com/office/drawing/2010/main" val="0"/>
              </a:ext>
            </a:extLst>
          </a:blip>
          <a:srcRect r="49720"/>
          <a:stretch/>
        </p:blipFill>
        <p:spPr>
          <a:xfrm>
            <a:off x="350520" y="1121594"/>
            <a:ext cx="2514600" cy="2766302"/>
          </a:xfrm>
          <a:prstGeom prst="rect">
            <a:avLst/>
          </a:prstGeom>
        </p:spPr>
      </p:pic>
      <p:pic>
        <p:nvPicPr>
          <p:cNvPr id="5" name="Picture 4">
            <a:extLst>
              <a:ext uri="{FF2B5EF4-FFF2-40B4-BE49-F238E27FC236}">
                <a16:creationId xmlns:a16="http://schemas.microsoft.com/office/drawing/2014/main" id="{C1A24BE1-69A8-4C3F-82CC-8E853595FE12}"/>
              </a:ext>
            </a:extLst>
          </p:cNvPr>
          <p:cNvPicPr>
            <a:picLocks noChangeAspect="1"/>
          </p:cNvPicPr>
          <p:nvPr/>
        </p:nvPicPr>
        <p:blipFill rotWithShape="1">
          <a:blip r:embed="rId2">
            <a:extLst>
              <a:ext uri="{28A0092B-C50C-407E-A947-70E740481C1C}">
                <a14:useLocalDpi xmlns:a14="http://schemas.microsoft.com/office/drawing/2010/main" val="0"/>
              </a:ext>
            </a:extLst>
          </a:blip>
          <a:srcRect l="49720"/>
          <a:stretch/>
        </p:blipFill>
        <p:spPr>
          <a:xfrm>
            <a:off x="276824" y="3942687"/>
            <a:ext cx="2514600" cy="2766302"/>
          </a:xfrm>
          <a:prstGeom prst="rect">
            <a:avLst/>
          </a:prstGeom>
        </p:spPr>
      </p:pic>
      <p:sp>
        <p:nvSpPr>
          <p:cNvPr id="7" name="Tekstvak 14">
            <a:extLst>
              <a:ext uri="{FF2B5EF4-FFF2-40B4-BE49-F238E27FC236}">
                <a16:creationId xmlns:a16="http://schemas.microsoft.com/office/drawing/2014/main" id="{5944C88A-6AD3-4917-B56C-6E62B2D6361B}"/>
              </a:ext>
            </a:extLst>
          </p:cNvPr>
          <p:cNvSpPr txBox="1"/>
          <p:nvPr/>
        </p:nvSpPr>
        <p:spPr>
          <a:xfrm>
            <a:off x="3153404" y="1202874"/>
            <a:ext cx="5357065" cy="584775"/>
          </a:xfrm>
          <a:prstGeom prst="rect">
            <a:avLst/>
          </a:prstGeom>
          <a:noFill/>
        </p:spPr>
        <p:txBody>
          <a:bodyPr wrap="square" rtlCol="0">
            <a:spAutoFit/>
          </a:bodyPr>
          <a:lstStyle/>
          <a:p>
            <a:r>
              <a:rPr lang="nl-NL" sz="3200" dirty="0" err="1"/>
              <a:t>Attribution</a:t>
            </a:r>
            <a:endParaRPr lang="nl-NL" sz="3200" dirty="0"/>
          </a:p>
        </p:txBody>
      </p:sp>
      <p:sp>
        <p:nvSpPr>
          <p:cNvPr id="9" name="Tekstvak 14">
            <a:extLst>
              <a:ext uri="{FF2B5EF4-FFF2-40B4-BE49-F238E27FC236}">
                <a16:creationId xmlns:a16="http://schemas.microsoft.com/office/drawing/2014/main" id="{95211229-2043-441E-A2C5-D8D06786858B}"/>
              </a:ext>
            </a:extLst>
          </p:cNvPr>
          <p:cNvSpPr txBox="1"/>
          <p:nvPr/>
        </p:nvSpPr>
        <p:spPr>
          <a:xfrm>
            <a:off x="3153403" y="2103213"/>
            <a:ext cx="5357065" cy="584775"/>
          </a:xfrm>
          <a:prstGeom prst="rect">
            <a:avLst/>
          </a:prstGeom>
          <a:noFill/>
        </p:spPr>
        <p:txBody>
          <a:bodyPr wrap="square" rtlCol="0">
            <a:spAutoFit/>
          </a:bodyPr>
          <a:lstStyle/>
          <a:p>
            <a:r>
              <a:rPr lang="nl-NL" sz="3200" dirty="0" err="1"/>
              <a:t>Attribution</a:t>
            </a:r>
            <a:r>
              <a:rPr lang="nl-NL" sz="3200" dirty="0"/>
              <a:t> </a:t>
            </a:r>
            <a:r>
              <a:rPr lang="nl-NL" sz="3200" dirty="0" err="1"/>
              <a:t>ShareAlike</a:t>
            </a:r>
            <a:endParaRPr lang="nl-NL" sz="3200" dirty="0"/>
          </a:p>
        </p:txBody>
      </p:sp>
      <p:sp>
        <p:nvSpPr>
          <p:cNvPr id="11" name="Tekstvak 14">
            <a:extLst>
              <a:ext uri="{FF2B5EF4-FFF2-40B4-BE49-F238E27FC236}">
                <a16:creationId xmlns:a16="http://schemas.microsoft.com/office/drawing/2014/main" id="{6EDA04A0-C681-4AC4-AFF9-F34AE7D984D8}"/>
              </a:ext>
            </a:extLst>
          </p:cNvPr>
          <p:cNvSpPr txBox="1"/>
          <p:nvPr/>
        </p:nvSpPr>
        <p:spPr>
          <a:xfrm>
            <a:off x="3153403" y="3068881"/>
            <a:ext cx="7467184" cy="584775"/>
          </a:xfrm>
          <a:prstGeom prst="rect">
            <a:avLst/>
          </a:prstGeom>
          <a:noFill/>
        </p:spPr>
        <p:txBody>
          <a:bodyPr wrap="square" rtlCol="0">
            <a:spAutoFit/>
          </a:bodyPr>
          <a:lstStyle/>
          <a:p>
            <a:r>
              <a:rPr lang="nl-NL" sz="3200" dirty="0" err="1"/>
              <a:t>Attribution</a:t>
            </a:r>
            <a:r>
              <a:rPr lang="nl-NL" sz="3200" dirty="0"/>
              <a:t> </a:t>
            </a:r>
            <a:r>
              <a:rPr lang="nl-NL" sz="3200" dirty="0" err="1"/>
              <a:t>NonCommercial</a:t>
            </a:r>
            <a:endParaRPr lang="nl-NL" sz="3200" dirty="0"/>
          </a:p>
        </p:txBody>
      </p:sp>
      <p:sp>
        <p:nvSpPr>
          <p:cNvPr id="13" name="Tekstvak 14">
            <a:extLst>
              <a:ext uri="{FF2B5EF4-FFF2-40B4-BE49-F238E27FC236}">
                <a16:creationId xmlns:a16="http://schemas.microsoft.com/office/drawing/2014/main" id="{3B431655-7909-4383-B945-B1F8216AE3BF}"/>
              </a:ext>
            </a:extLst>
          </p:cNvPr>
          <p:cNvSpPr txBox="1"/>
          <p:nvPr/>
        </p:nvSpPr>
        <p:spPr>
          <a:xfrm>
            <a:off x="3153403" y="3969220"/>
            <a:ext cx="7467184" cy="584775"/>
          </a:xfrm>
          <a:prstGeom prst="rect">
            <a:avLst/>
          </a:prstGeom>
          <a:noFill/>
        </p:spPr>
        <p:txBody>
          <a:bodyPr wrap="square" rtlCol="0">
            <a:spAutoFit/>
          </a:bodyPr>
          <a:lstStyle/>
          <a:p>
            <a:r>
              <a:rPr lang="nl-NL" sz="3200" dirty="0" err="1"/>
              <a:t>Attribution</a:t>
            </a:r>
            <a:r>
              <a:rPr lang="nl-NL" sz="3200" dirty="0"/>
              <a:t> </a:t>
            </a:r>
            <a:r>
              <a:rPr lang="nl-NL" sz="3200" dirty="0" err="1"/>
              <a:t>NonCommercial</a:t>
            </a:r>
            <a:r>
              <a:rPr lang="nl-NL" sz="3200" dirty="0"/>
              <a:t> </a:t>
            </a:r>
            <a:r>
              <a:rPr lang="nl-NL" sz="3200" dirty="0" err="1"/>
              <a:t>ShareAlike</a:t>
            </a:r>
            <a:endParaRPr lang="nl-NL" sz="3200" dirty="0"/>
          </a:p>
        </p:txBody>
      </p:sp>
      <p:sp>
        <p:nvSpPr>
          <p:cNvPr id="15" name="Tekstvak 14">
            <a:extLst>
              <a:ext uri="{FF2B5EF4-FFF2-40B4-BE49-F238E27FC236}">
                <a16:creationId xmlns:a16="http://schemas.microsoft.com/office/drawing/2014/main" id="{6D6D0ECE-C09E-4CC0-AF84-43BFEC020717}"/>
              </a:ext>
            </a:extLst>
          </p:cNvPr>
          <p:cNvSpPr txBox="1"/>
          <p:nvPr/>
        </p:nvSpPr>
        <p:spPr>
          <a:xfrm>
            <a:off x="3153403" y="5896233"/>
            <a:ext cx="7467184" cy="584775"/>
          </a:xfrm>
          <a:prstGeom prst="rect">
            <a:avLst/>
          </a:prstGeom>
          <a:noFill/>
        </p:spPr>
        <p:txBody>
          <a:bodyPr wrap="square" rtlCol="0">
            <a:spAutoFit/>
          </a:bodyPr>
          <a:lstStyle/>
          <a:p>
            <a:r>
              <a:rPr lang="nl-NL" sz="3200" dirty="0" err="1"/>
              <a:t>Attribution</a:t>
            </a:r>
            <a:r>
              <a:rPr lang="nl-NL" sz="3200" dirty="0"/>
              <a:t> </a:t>
            </a:r>
            <a:r>
              <a:rPr lang="nl-NL" sz="3200" dirty="0" err="1"/>
              <a:t>NonCommercial</a:t>
            </a:r>
            <a:r>
              <a:rPr lang="nl-NL" sz="3200" dirty="0"/>
              <a:t> </a:t>
            </a:r>
            <a:r>
              <a:rPr lang="nl-NL" sz="3200" dirty="0" err="1"/>
              <a:t>NoDerivatives</a:t>
            </a:r>
            <a:endParaRPr lang="nl-NL" sz="3200" dirty="0"/>
          </a:p>
        </p:txBody>
      </p:sp>
      <p:sp>
        <p:nvSpPr>
          <p:cNvPr id="17" name="Tekstvak 14">
            <a:extLst>
              <a:ext uri="{FF2B5EF4-FFF2-40B4-BE49-F238E27FC236}">
                <a16:creationId xmlns:a16="http://schemas.microsoft.com/office/drawing/2014/main" id="{5A84581E-FFA7-4C02-AAF8-7AEFE13DB97C}"/>
              </a:ext>
            </a:extLst>
          </p:cNvPr>
          <p:cNvSpPr txBox="1"/>
          <p:nvPr/>
        </p:nvSpPr>
        <p:spPr>
          <a:xfrm>
            <a:off x="3153403" y="4932726"/>
            <a:ext cx="7467184" cy="584775"/>
          </a:xfrm>
          <a:prstGeom prst="rect">
            <a:avLst/>
          </a:prstGeom>
          <a:noFill/>
        </p:spPr>
        <p:txBody>
          <a:bodyPr wrap="square" rtlCol="0">
            <a:spAutoFit/>
          </a:bodyPr>
          <a:lstStyle/>
          <a:p>
            <a:r>
              <a:rPr lang="nl-NL" sz="3200" dirty="0" err="1"/>
              <a:t>Attribution</a:t>
            </a:r>
            <a:r>
              <a:rPr lang="nl-NL" sz="3200" dirty="0"/>
              <a:t> </a:t>
            </a:r>
            <a:r>
              <a:rPr lang="nl-NL" sz="3200" dirty="0" err="1"/>
              <a:t>NoDerivatives</a:t>
            </a:r>
            <a:endParaRPr lang="nl-NL" sz="3200" dirty="0"/>
          </a:p>
        </p:txBody>
      </p:sp>
    </p:spTree>
    <p:extLst>
      <p:ext uri="{BB962C8B-B14F-4D97-AF65-F5344CB8AC3E}">
        <p14:creationId xmlns:p14="http://schemas.microsoft.com/office/powerpoint/2010/main" val="191922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4566813" y="6406595"/>
            <a:ext cx="7625187" cy="420756"/>
          </a:xfrm>
          <a:prstGeom prst="rect">
            <a:avLst/>
          </a:prstGeom>
          <a:solidFill>
            <a:schemeClr val="bg1"/>
          </a:solidFill>
        </p:spPr>
        <p:txBody>
          <a:bodyPr wrap="square" rtlCol="0">
            <a:spAutoFit/>
          </a:bodyPr>
          <a:lstStyle/>
          <a:p>
            <a:r>
              <a:rPr lang="en-US" sz="1067">
                <a:solidFill>
                  <a:schemeClr val="bg1">
                    <a:lumMod val="65000"/>
                  </a:schemeClr>
                </a:solidFill>
                <a:latin typeface="+mj-lt"/>
              </a:rPr>
              <a:t>https://commons.wikimedia.org/wiki/File:Creative_commons_license_spectrum.svg By Shaddim; original CC license symbols by Creative Commons. License: CC BY</a:t>
            </a:r>
            <a:endParaRPr lang="en-GB" sz="1067">
              <a:solidFill>
                <a:schemeClr val="bg1">
                  <a:lumMod val="65000"/>
                </a:schemeClr>
              </a:solidFill>
              <a:latin typeface="+mj-lt"/>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7" y="0"/>
            <a:ext cx="4238567" cy="6858000"/>
          </a:xfrm>
          <a:prstGeom prst="rect">
            <a:avLst/>
          </a:prstGeom>
        </p:spPr>
      </p:pic>
      <p:sp>
        <p:nvSpPr>
          <p:cNvPr id="4" name="Title 1">
            <a:extLst>
              <a:ext uri="{FF2B5EF4-FFF2-40B4-BE49-F238E27FC236}">
                <a16:creationId xmlns:a16="http://schemas.microsoft.com/office/drawing/2014/main" id="{548321E1-F949-4A2F-88D7-C07B2C8DCA82}"/>
              </a:ext>
            </a:extLst>
          </p:cNvPr>
          <p:cNvSpPr>
            <a:spLocks noGrp="1"/>
          </p:cNvSpPr>
          <p:nvPr>
            <p:ph type="title"/>
          </p:nvPr>
        </p:nvSpPr>
        <p:spPr>
          <a:xfrm>
            <a:off x="6611352" y="858629"/>
            <a:ext cx="4524045" cy="1926681"/>
          </a:xfrm>
        </p:spPr>
        <p:txBody>
          <a:bodyPr>
            <a:noAutofit/>
          </a:bodyPr>
          <a:lstStyle/>
          <a:p>
            <a:r>
              <a:rPr lang="nl-NL" sz="3600" dirty="0">
                <a:latin typeface="+mn-lt"/>
              </a:rPr>
              <a:t>These 6 </a:t>
            </a:r>
            <a:r>
              <a:rPr lang="nl-NL" sz="3600" dirty="0" err="1">
                <a:latin typeface="+mn-lt"/>
              </a:rPr>
              <a:t>licenses</a:t>
            </a:r>
            <a:r>
              <a:rPr lang="nl-NL" sz="3600" dirty="0">
                <a:latin typeface="+mn-lt"/>
              </a:rPr>
              <a:t> form a spectrum </a:t>
            </a:r>
            <a:r>
              <a:rPr lang="nl-NL" sz="3600" dirty="0" err="1">
                <a:latin typeface="+mn-lt"/>
              </a:rPr>
              <a:t>from</a:t>
            </a:r>
            <a:r>
              <a:rPr lang="nl-NL" sz="3600" dirty="0">
                <a:latin typeface="+mn-lt"/>
              </a:rPr>
              <a:t> most open </a:t>
            </a:r>
            <a:r>
              <a:rPr lang="nl-NL" sz="3600" dirty="0" err="1">
                <a:latin typeface="+mn-lt"/>
              </a:rPr>
              <a:t>to</a:t>
            </a:r>
            <a:r>
              <a:rPr lang="nl-NL" sz="3600" dirty="0">
                <a:latin typeface="+mn-lt"/>
              </a:rPr>
              <a:t> </a:t>
            </a:r>
            <a:r>
              <a:rPr lang="nl-NL" sz="3600" dirty="0" err="1">
                <a:latin typeface="+mn-lt"/>
              </a:rPr>
              <a:t>least</a:t>
            </a:r>
            <a:r>
              <a:rPr lang="nl-NL" sz="3600" dirty="0">
                <a:latin typeface="+mn-lt"/>
              </a:rPr>
              <a:t> open</a:t>
            </a:r>
          </a:p>
        </p:txBody>
      </p:sp>
    </p:spTree>
    <p:extLst>
      <p:ext uri="{BB962C8B-B14F-4D97-AF65-F5344CB8AC3E}">
        <p14:creationId xmlns:p14="http://schemas.microsoft.com/office/powerpoint/2010/main" val="2681705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UMC">
  <a:themeElements>
    <a:clrScheme name="Aangepast 30">
      <a:dk1>
        <a:srgbClr val="003C66"/>
      </a:dk1>
      <a:lt1>
        <a:srgbClr val="FFFFFF"/>
      </a:lt1>
      <a:dk2>
        <a:srgbClr val="FFFFFF"/>
      </a:dk2>
      <a:lt2>
        <a:srgbClr val="003C7D"/>
      </a:lt2>
      <a:accent1>
        <a:srgbClr val="007CC2"/>
      </a:accent1>
      <a:accent2>
        <a:srgbClr val="009FBD"/>
      </a:accent2>
      <a:accent3>
        <a:srgbClr val="6E90A6"/>
      </a:accent3>
      <a:accent4>
        <a:srgbClr val="E3004F"/>
      </a:accent4>
      <a:accent5>
        <a:srgbClr val="C0965C"/>
      </a:accent5>
      <a:accent6>
        <a:srgbClr val="000000"/>
      </a:accent6>
      <a:hlink>
        <a:srgbClr val="1161C6"/>
      </a:hlink>
      <a:folHlink>
        <a:srgbClr val="E300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Default Design 1">
        <a:dk1>
          <a:srgbClr val="101463"/>
        </a:dk1>
        <a:lt1>
          <a:srgbClr val="FFFFFF"/>
        </a:lt1>
        <a:dk2>
          <a:srgbClr val="B5E7FF"/>
        </a:dk2>
        <a:lt2>
          <a:srgbClr val="111166"/>
        </a:lt2>
        <a:accent1>
          <a:srgbClr val="119DF9"/>
        </a:accent1>
        <a:accent2>
          <a:srgbClr val="117FE4"/>
        </a:accent2>
        <a:accent3>
          <a:srgbClr val="D7F1FF"/>
        </a:accent3>
        <a:accent4>
          <a:srgbClr val="DADADA"/>
        </a:accent4>
        <a:accent5>
          <a:srgbClr val="AACCFB"/>
        </a:accent5>
        <a:accent6>
          <a:srgbClr val="0E72CF"/>
        </a:accent6>
        <a:hlink>
          <a:srgbClr val="1161C6"/>
        </a:hlink>
        <a:folHlink>
          <a:srgbClr val="114DB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1420</Words>
  <Application>Microsoft Office PowerPoint</Application>
  <PresentationFormat>Widescreen</PresentationFormat>
  <Paragraphs>142</Paragraphs>
  <Slides>30</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ＭＳ Ｐゴシック</vt:lpstr>
      <vt:lpstr>Arial</vt:lpstr>
      <vt:lpstr>Bradley Hand ITC</vt:lpstr>
      <vt:lpstr>Calibri</vt:lpstr>
      <vt:lpstr>Calibri Light</vt:lpstr>
      <vt:lpstr>Symbol</vt:lpstr>
      <vt:lpstr>Times</vt:lpstr>
      <vt:lpstr>Times New Roman</vt:lpstr>
      <vt:lpstr>Office Theme</vt:lpstr>
      <vt:lpstr>LUMC</vt:lpstr>
      <vt:lpstr>PowerPoint Presentation</vt:lpstr>
      <vt:lpstr>What is Creative Commons?</vt:lpstr>
      <vt:lpstr>What do Creative Commons licenses offer?</vt:lpstr>
      <vt:lpstr>PowerPoint Presentation</vt:lpstr>
      <vt:lpstr>The basic idea: Creative Commons licenses form  a mid way between Copyright and Public Domain. </vt:lpstr>
      <vt:lpstr>PowerPoint Presentation</vt:lpstr>
      <vt:lpstr>PowerPoint Presentation</vt:lpstr>
      <vt:lpstr>The elements are combined to 6 licenses. </vt:lpstr>
      <vt:lpstr>These 6 licenses form a spectrum from most open to least open</vt:lpstr>
      <vt:lpstr>Let’s have a look at this license (Attribution ShareAlike – CC BY SA) as 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on the Creative Commons search site https://search.creativecommons.org/ </vt:lpstr>
      <vt:lpstr>But do not completely rely on the search engine stating it is CC.  Always check the license on the item itself.  And remember anyone can (illegally) post someone’s else work online with a CC license - if it is too fabulous to be true, probably that’s what it is…</vt:lpstr>
      <vt:lpstr>PowerPoint Presentation</vt:lpstr>
      <vt:lpstr>PowerPoint Presentation</vt:lpstr>
      <vt:lpstr>PowerPoint Presentation</vt:lpstr>
      <vt:lpstr>PowerPoint Presentation</vt:lpstr>
      <vt:lpstr>PowerPoint Presentation</vt:lpstr>
      <vt:lpstr>Read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Oscar Paul Gobée</dc:creator>
  <cp:lastModifiedBy>Oscar Paul Gobée</cp:lastModifiedBy>
  <cp:revision>62</cp:revision>
  <dcterms:created xsi:type="dcterms:W3CDTF">2020-10-14T21:08:23Z</dcterms:created>
  <dcterms:modified xsi:type="dcterms:W3CDTF">2024-06-13T15:46:55Z</dcterms:modified>
</cp:coreProperties>
</file>